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6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GET ist441-test-master/_search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"query": 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"match": {"content":"citeseer"}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GET ist441-test-master/_search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"query": 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"match": {"content":"project"}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},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"highlight" : 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"fields" : 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"content" : {}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}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jango-document-tchinese.readthedocs.io/en/lates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Customizing your Search </a:t>
            </a:r>
            <a:br>
              <a:rPr lang="it"/>
            </a:br>
            <a:r>
              <a:rPr lang="it"/>
              <a:t>Engine</a:t>
            </a:r>
            <a:br>
              <a:rPr lang="it"/>
            </a:b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Shaurya Rohatgi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IN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Thanks to </a:t>
            </a:r>
            <a: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Agnese Chiatti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it" dirty="0"/>
            </a:br>
            <a:br>
              <a:rPr lang="it" dirty="0"/>
            </a:br>
            <a:br>
              <a:rPr lang="it" dirty="0"/>
            </a:br>
            <a:br>
              <a:rPr lang="it" dirty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729450" y="559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What you will need to change for this demo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93925" y="1613500"/>
            <a:ext cx="85236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Your team’s Elasticsearch port number -- line 16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Your index name (based on the index created during the last tutorial) -- line 19</a:t>
            </a:r>
            <a:endParaRPr sz="1800"/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r="23124"/>
          <a:stretch/>
        </p:blipFill>
        <p:spPr>
          <a:xfrm>
            <a:off x="729450" y="2860200"/>
            <a:ext cx="7688701" cy="172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729450" y="608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Adding the Pagination Feature</a:t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8893"/>
            <a:ext cx="9143999" cy="153356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-24500" y="2032900"/>
            <a:ext cx="9144000" cy="1616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actual HTML interface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29450" y="1787975"/>
            <a:ext cx="76887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buSzPts val="1800"/>
            </a:pPr>
            <a:r>
              <a:rPr lang="it" sz="1800" dirty="0"/>
              <a:t>All HTML templates used for this demo are stored under</a:t>
            </a:r>
            <a:br>
              <a:rPr lang="it" sz="1800" dirty="0"/>
            </a:br>
            <a:r>
              <a:rPr lang="de-DE" sz="1800" b="1" dirty="0"/>
              <a:t>/data/team&lt;id&gt;/UI/ist441/ist441/seer/templates/seer/</a:t>
            </a:r>
          </a:p>
          <a:p>
            <a:pPr lvl="0" indent="-342900">
              <a:buSzPts val="1800"/>
            </a:pPr>
            <a:endParaRPr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it" sz="1800" b="1" dirty="0"/>
              <a:t>index.html</a:t>
            </a:r>
            <a:r>
              <a:rPr lang="it" sz="1800" dirty="0"/>
              <a:t> is the main page</a:t>
            </a:r>
            <a:br>
              <a:rPr lang="it" sz="1800" dirty="0"/>
            </a:br>
            <a:endParaRPr sz="1800" dirty="0"/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it" sz="1800" b="1" dirty="0"/>
              <a:t>htmlresult.html</a:t>
            </a:r>
            <a:r>
              <a:rPr lang="it" sz="1800" dirty="0"/>
              <a:t> handles the look of your result list</a:t>
            </a:r>
          </a:p>
          <a:p>
            <a:pPr marL="571500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it" sz="1800" dirty="0"/>
          </a:p>
          <a:p>
            <a:pPr indent="-342900">
              <a:buSzPts val="1800"/>
              <a:buChar char="○"/>
            </a:pPr>
            <a:r>
              <a:rPr lang="de-DE" sz="2000" dirty="0"/>
              <a:t>/data/team&lt;id&gt;/UI/ist441/ist441/ist441/settings.py </a:t>
            </a:r>
            <a:br>
              <a:rPr lang="it" sz="2000" dirty="0"/>
            </a:b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729450" y="583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Text search and Highlighting in action</a:t>
            </a: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80" y="1119075"/>
            <a:ext cx="7212846" cy="370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729450" y="534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Take-home message</a:t>
            </a: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29450" y="1420575"/>
            <a:ext cx="7688700" cy="29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/>
              <a:t>After this basic tutorial you should be able to:</a:t>
            </a:r>
            <a:endParaRPr sz="1800" b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Link the static HTML pages you previously crawled and indexed to a Web interface</a:t>
            </a:r>
            <a:br>
              <a:rPr lang="it" sz="1800"/>
            </a:b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Play around with the search bar to verify that you get the same results as from the Kibana console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 b="1"/>
              <a:t>Next…</a:t>
            </a:r>
            <a:endParaRPr sz="1800" b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You can go ahead and add your own Logo, custom interface features gradually and check the results as you go</a:t>
            </a:r>
            <a:br>
              <a:rPr lang="it" sz="1800"/>
            </a:b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3000"/>
              <a:t>Questions?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49500" y="5857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Recap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69250" y="1334600"/>
            <a:ext cx="5503200" cy="30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795200" y="1677150"/>
            <a:ext cx="7064700" cy="17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Crawling the necessary contents with Scrapy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Dumping the results in mirror format for HTML pages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Retrieving the stored HTML pages from file system</a:t>
            </a:r>
            <a:br>
              <a:rPr lang="it" sz="1800" dirty="0"/>
            </a:br>
            <a:endParaRPr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Shape 95"/>
          <p:cNvSpPr txBox="1"/>
          <p:nvPr/>
        </p:nvSpPr>
        <p:spPr>
          <a:xfrm>
            <a:off x="826775" y="3398300"/>
            <a:ext cx="588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Indexing the crawled contents into Elasticsearch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1347100" y="4016825"/>
            <a:ext cx="56823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/>
              <a:t>Time to create your own interface!</a:t>
            </a:r>
            <a:endParaRPr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729450" y="518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Test &amp; Trials from Kibana First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86550" y="1270350"/>
            <a:ext cx="7688700" cy="2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/>
              <a:t>query for a specific keyword</a:t>
            </a:r>
            <a:endParaRPr sz="1800"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50" y="1828525"/>
            <a:ext cx="4874076" cy="22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0750" y="1013612"/>
            <a:ext cx="3299350" cy="387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6466125" y="1739000"/>
            <a:ext cx="1126500" cy="342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29450" y="518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Test &amp; Trials from Kibana First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86550" y="1270350"/>
            <a:ext cx="7688700" cy="2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 b="1"/>
              <a:t>Adding Text Highlighting</a:t>
            </a:r>
            <a:endParaRPr sz="1800" b="1"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1861450"/>
            <a:ext cx="4620150" cy="30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623" y="857375"/>
            <a:ext cx="3324775" cy="417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6490600" y="857375"/>
            <a:ext cx="1126500" cy="342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7617100" y="4389800"/>
            <a:ext cx="1347300" cy="535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29450" y="559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Django Web Apps in a nutshell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29450" y="1543050"/>
            <a:ext cx="8626800" cy="25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b="1"/>
              <a:t>Python scripts</a:t>
            </a:r>
            <a:r>
              <a:rPr lang="it" sz="1800"/>
              <a:t> are run as backend</a:t>
            </a:r>
            <a:br>
              <a:rPr lang="it" sz="1800"/>
            </a:b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Front-end is handled through </a:t>
            </a:r>
            <a:r>
              <a:rPr lang="it" sz="1800" b="1"/>
              <a:t>HTML and CSS</a:t>
            </a:r>
            <a:br>
              <a:rPr lang="it" sz="1800"/>
            </a:b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Project with specific folder structure</a:t>
            </a:r>
            <a:br>
              <a:rPr lang="it" sz="1800"/>
            </a:br>
            <a:r>
              <a:rPr lang="it" sz="1800"/>
              <a:t>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We are interested in </a:t>
            </a:r>
            <a:r>
              <a:rPr lang="it" sz="1800" b="1"/>
              <a:t>models.py</a:t>
            </a:r>
            <a:r>
              <a:rPr lang="it" sz="1800"/>
              <a:t>, </a:t>
            </a:r>
            <a:r>
              <a:rPr lang="it" sz="1800" b="1"/>
              <a:t>views.py </a:t>
            </a:r>
            <a:r>
              <a:rPr lang="it" sz="1800"/>
              <a:t>and </a:t>
            </a:r>
            <a:r>
              <a:rPr lang="it" sz="1800" b="1"/>
              <a:t>HTML templates</a:t>
            </a:r>
            <a:r>
              <a:rPr lang="it" sz="1800"/>
              <a:t> specifically</a:t>
            </a:r>
            <a:br>
              <a:rPr lang="it" sz="1800"/>
            </a:b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800"/>
              <a:t>For more details you can check out the </a:t>
            </a:r>
            <a:r>
              <a:rPr lang="it" sz="1800" u="sng">
                <a:solidFill>
                  <a:schemeClr val="hlink"/>
                </a:solidFill>
                <a:hlinkClick r:id="rId3"/>
              </a:rPr>
              <a:t>docs</a:t>
            </a:r>
            <a:r>
              <a:rPr lang="it" sz="1800"/>
              <a:t> (we are using version 1.5)</a:t>
            </a:r>
            <a:br>
              <a:rPr lang="it" sz="1800"/>
            </a:br>
            <a:endParaRPr sz="1800"/>
          </a:p>
        </p:txBody>
      </p:sp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000" y="559363"/>
            <a:ext cx="2667000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Visit your baseline search page</a:t>
            </a: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86406" y="1604506"/>
            <a:ext cx="6200091" cy="2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/>
              <a:t>From a browser (in VLABS or other classroom computer)</a:t>
            </a:r>
            <a:br>
              <a:rPr lang="it" sz="1800" dirty="0"/>
            </a:br>
            <a:r>
              <a:rPr lang="it" sz="1800" dirty="0"/>
              <a:t>visit:</a:t>
            </a:r>
            <a:br>
              <a:rPr lang="it" sz="1800" dirty="0"/>
            </a:br>
            <a:br>
              <a:rPr lang="it" sz="1800" dirty="0"/>
            </a:br>
            <a:r>
              <a:rPr lang="it" sz="1800" dirty="0"/>
              <a:t>http://ist441giles.ist.psu.edu:808 + team no/</a:t>
            </a:r>
            <a:r>
              <a:rPr lang="en-IN" sz="1800" dirty="0"/>
              <a:t>home</a:t>
            </a:r>
            <a:br>
              <a:rPr lang="it" sz="1800" dirty="0"/>
            </a:br>
            <a:br>
              <a:rPr lang="it" sz="1800" dirty="0"/>
            </a:br>
            <a:r>
              <a:rPr lang="it" sz="1800" dirty="0"/>
              <a:t>e. g.  </a:t>
            </a:r>
            <a:r>
              <a:rPr lang="it" sz="1800" u="sng" dirty="0">
                <a:solidFill>
                  <a:schemeClr val="hlink"/>
                </a:solidFill>
              </a:rPr>
              <a:t>http://ist441giles.ist.psu.edu:8081/</a:t>
            </a:r>
            <a:r>
              <a:rPr lang="en-IN" sz="1800" u="sng" dirty="0">
                <a:solidFill>
                  <a:schemeClr val="hlink"/>
                </a:solidFill>
              </a:rPr>
              <a:t>home</a:t>
            </a:r>
            <a:r>
              <a:rPr lang="it" sz="1800" dirty="0"/>
              <a:t> for team 1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800" dirty="0"/>
              <a:t> </a:t>
            </a:r>
            <a:r>
              <a:rPr lang="it" sz="1800" u="sng" dirty="0">
                <a:solidFill>
                  <a:schemeClr val="hlink"/>
                </a:solidFill>
              </a:rPr>
              <a:t>http://ist441giles.ist.psu.edu:8090/</a:t>
            </a:r>
            <a:r>
              <a:rPr lang="en-IN" sz="1800" u="sng" dirty="0">
                <a:solidFill>
                  <a:schemeClr val="hlink"/>
                </a:solidFill>
              </a:rPr>
              <a:t>home</a:t>
            </a:r>
            <a:r>
              <a:rPr lang="it" sz="1800" dirty="0"/>
              <a:t> for team 10</a:t>
            </a:r>
            <a:br>
              <a:rPr lang="it" sz="1800" dirty="0"/>
            </a:br>
            <a:endParaRPr sz="1800" dirty="0"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461" y="1845750"/>
            <a:ext cx="3747900" cy="14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29450" y="559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models.py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under /data/ist441/</a:t>
            </a:r>
            <a:r>
              <a:rPr lang="it" sz="1800" b="1"/>
              <a:t>teamno</a:t>
            </a:r>
            <a:r>
              <a:rPr lang="it" sz="1800"/>
              <a:t>/search/interface/rsc/models.py</a:t>
            </a:r>
            <a:br>
              <a:rPr lang="it" sz="1800"/>
            </a:b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Defines the “database” object that you will be dealing with</a:t>
            </a:r>
            <a:br>
              <a:rPr lang="it" sz="1800"/>
            </a:b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Here you can model the attributes your search results will have</a:t>
            </a:r>
            <a:br>
              <a:rPr lang="it" sz="1800"/>
            </a:b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… as Python objects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00" y="636825"/>
            <a:ext cx="8894074" cy="39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51900" y="559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views.py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851900" y="1445075"/>
            <a:ext cx="7688700" cy="25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buSzPts val="1800"/>
            </a:pPr>
            <a:r>
              <a:rPr lang="it" sz="1800" dirty="0"/>
              <a:t>under </a:t>
            </a:r>
            <a:r>
              <a:rPr lang="de-DE" sz="1800" dirty="0"/>
              <a:t>/data/team&lt;id&gt;/UI/ist441/ist441/seer/views.py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Defines dynamics (i.e., which HTML page is viewed and when)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through Python methods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Thus, we can use the Elasticsearch API for Python</a:t>
            </a:r>
            <a:br>
              <a:rPr lang="it" sz="1800" dirty="0"/>
            </a:br>
            <a:endParaRPr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To link the interface we the Lucene index we created last time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285</Words>
  <Application>Microsoft Office PowerPoint</Application>
  <PresentationFormat>On-screen Show (16:9)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Lato</vt:lpstr>
      <vt:lpstr>Raleway</vt:lpstr>
      <vt:lpstr>Arial</vt:lpstr>
      <vt:lpstr>Calibri</vt:lpstr>
      <vt:lpstr>Streamline</vt:lpstr>
      <vt:lpstr>Customizing your Search  Engine  </vt:lpstr>
      <vt:lpstr>Recap</vt:lpstr>
      <vt:lpstr>Test &amp; Trials from Kibana First</vt:lpstr>
      <vt:lpstr>Test &amp; Trials from Kibana First</vt:lpstr>
      <vt:lpstr>Django Web Apps in a nutshell</vt:lpstr>
      <vt:lpstr>Visit your baseline search page</vt:lpstr>
      <vt:lpstr>models.py</vt:lpstr>
      <vt:lpstr>PowerPoint Presentation</vt:lpstr>
      <vt:lpstr>views.py</vt:lpstr>
      <vt:lpstr>What you will need to change for this demo</vt:lpstr>
      <vt:lpstr>Adding the Pagination Feature</vt:lpstr>
      <vt:lpstr>The actual HTML interface</vt:lpstr>
      <vt:lpstr>Text search and Highlighting in action</vt:lpstr>
      <vt:lpstr>Take-home message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Customizing your Search  Engine  </dc:title>
  <cp:lastModifiedBy>Shaurya Rohatgi</cp:lastModifiedBy>
  <cp:revision>6</cp:revision>
  <dcterms:modified xsi:type="dcterms:W3CDTF">2020-03-25T20:46:42Z</dcterms:modified>
</cp:coreProperties>
</file>