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48" r:id="rId1"/>
  </p:sldMasterIdLst>
  <p:notesMasterIdLst>
    <p:notesMasterId r:id="rId56"/>
  </p:notesMasterIdLst>
  <p:handoutMasterIdLst>
    <p:handoutMasterId r:id="rId57"/>
  </p:handoutMasterIdLst>
  <p:sldIdLst>
    <p:sldId id="507" r:id="rId2"/>
    <p:sldId id="539" r:id="rId3"/>
    <p:sldId id="492" r:id="rId4"/>
    <p:sldId id="533" r:id="rId5"/>
    <p:sldId id="540" r:id="rId6"/>
    <p:sldId id="538" r:id="rId7"/>
    <p:sldId id="506" r:id="rId8"/>
    <p:sldId id="511" r:id="rId9"/>
    <p:sldId id="512" r:id="rId10"/>
    <p:sldId id="493" r:id="rId11"/>
    <p:sldId id="513" r:id="rId12"/>
    <p:sldId id="494" r:id="rId13"/>
    <p:sldId id="495" r:id="rId14"/>
    <p:sldId id="505" r:id="rId15"/>
    <p:sldId id="496" r:id="rId16"/>
    <p:sldId id="497" r:id="rId17"/>
    <p:sldId id="498" r:id="rId18"/>
    <p:sldId id="499" r:id="rId19"/>
    <p:sldId id="500" r:id="rId20"/>
    <p:sldId id="501" r:id="rId21"/>
    <p:sldId id="502" r:id="rId22"/>
    <p:sldId id="503" r:id="rId23"/>
    <p:sldId id="504" r:id="rId24"/>
    <p:sldId id="515" r:id="rId25"/>
    <p:sldId id="516" r:id="rId26"/>
    <p:sldId id="537" r:id="rId27"/>
    <p:sldId id="536" r:id="rId28"/>
    <p:sldId id="487" r:id="rId29"/>
    <p:sldId id="509" r:id="rId30"/>
    <p:sldId id="510" r:id="rId31"/>
    <p:sldId id="489" r:id="rId32"/>
    <p:sldId id="490" r:id="rId33"/>
    <p:sldId id="491" r:id="rId34"/>
    <p:sldId id="508" r:id="rId35"/>
    <p:sldId id="517" r:id="rId36"/>
    <p:sldId id="518" r:id="rId37"/>
    <p:sldId id="519" r:id="rId38"/>
    <p:sldId id="520" r:id="rId39"/>
    <p:sldId id="521" r:id="rId40"/>
    <p:sldId id="522" r:id="rId41"/>
    <p:sldId id="534" r:id="rId42"/>
    <p:sldId id="535" r:id="rId43"/>
    <p:sldId id="523" r:id="rId44"/>
    <p:sldId id="524" r:id="rId45"/>
    <p:sldId id="525" r:id="rId46"/>
    <p:sldId id="526" r:id="rId47"/>
    <p:sldId id="527" r:id="rId48"/>
    <p:sldId id="528" r:id="rId49"/>
    <p:sldId id="529" r:id="rId50"/>
    <p:sldId id="530" r:id="rId51"/>
    <p:sldId id="531" r:id="rId52"/>
    <p:sldId id="532" r:id="rId53"/>
    <p:sldId id="514" r:id="rId54"/>
    <p:sldId id="541" r:id="rId5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285"/>
    <p:restoredTop sz="72037"/>
  </p:normalViewPr>
  <p:slideViewPr>
    <p:cSldViewPr>
      <p:cViewPr varScale="1">
        <p:scale>
          <a:sx n="92" d="100"/>
          <a:sy n="92" d="100"/>
        </p:scale>
        <p:origin x="2288"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D4D75F4-AA86-9D48-86B0-7F30FBCAD7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Times New Roman" charset="0"/>
                <a:ea typeface="ＭＳ Ｐゴシック" charset="-128"/>
              </a:defRPr>
            </a:lvl1pPr>
          </a:lstStyle>
          <a:p>
            <a:pPr>
              <a:defRPr/>
            </a:pPr>
            <a:endParaRPr lang="en-US"/>
          </a:p>
        </p:txBody>
      </p:sp>
      <p:sp>
        <p:nvSpPr>
          <p:cNvPr id="3" name="Date Placeholder 2">
            <a:extLst>
              <a:ext uri="{FF2B5EF4-FFF2-40B4-BE49-F238E27FC236}">
                <a16:creationId xmlns:a16="http://schemas.microsoft.com/office/drawing/2014/main" id="{BBE72BD7-73A7-A948-BFC0-0FA41A7C82B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atin typeface="Times New Roman" charset="0"/>
                <a:ea typeface="ＭＳ Ｐゴシック" charset="-128"/>
              </a:defRPr>
            </a:lvl1pPr>
          </a:lstStyle>
          <a:p>
            <a:pPr>
              <a:defRPr/>
            </a:pPr>
            <a:fld id="{C8D2CD7D-05D2-BF41-B801-E35819FDA6FE}" type="datetimeFigureOut">
              <a:rPr lang="en-US"/>
              <a:pPr>
                <a:defRPr/>
              </a:pPr>
              <a:t>9/5/22</a:t>
            </a:fld>
            <a:endParaRPr lang="en-US"/>
          </a:p>
        </p:txBody>
      </p:sp>
      <p:sp>
        <p:nvSpPr>
          <p:cNvPr id="4" name="Footer Placeholder 3">
            <a:extLst>
              <a:ext uri="{FF2B5EF4-FFF2-40B4-BE49-F238E27FC236}">
                <a16:creationId xmlns:a16="http://schemas.microsoft.com/office/drawing/2014/main" id="{A663A16E-AFBB-314D-990D-013E999F64A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atin typeface="Times New Roman" charset="0"/>
                <a:ea typeface="ＭＳ Ｐゴシック" charset="-128"/>
              </a:defRPr>
            </a:lvl1pPr>
          </a:lstStyle>
          <a:p>
            <a:pPr>
              <a:defRPr/>
            </a:pPr>
            <a:endParaRPr lang="en-US"/>
          </a:p>
        </p:txBody>
      </p:sp>
      <p:sp>
        <p:nvSpPr>
          <p:cNvPr id="5" name="Slide Number Placeholder 4">
            <a:extLst>
              <a:ext uri="{FF2B5EF4-FFF2-40B4-BE49-F238E27FC236}">
                <a16:creationId xmlns:a16="http://schemas.microsoft.com/office/drawing/2014/main" id="{BE5D2429-429E-814C-931F-33D4AA592616}"/>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7DAC84F-7C91-FF4B-840D-91E978EF7FA3}"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a:extLst>
              <a:ext uri="{FF2B5EF4-FFF2-40B4-BE49-F238E27FC236}">
                <a16:creationId xmlns:a16="http://schemas.microsoft.com/office/drawing/2014/main" id="{11B1396E-FEA9-EE48-B324-E6704A32767E}"/>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ea typeface="+mn-ea"/>
                <a:cs typeface="+mn-cs"/>
              </a:defRPr>
            </a:lvl1pPr>
          </a:lstStyle>
          <a:p>
            <a:pPr>
              <a:defRPr/>
            </a:pPr>
            <a:endParaRPr lang="en-US"/>
          </a:p>
        </p:txBody>
      </p:sp>
      <p:sp>
        <p:nvSpPr>
          <p:cNvPr id="181251" name="Rectangle 3">
            <a:extLst>
              <a:ext uri="{FF2B5EF4-FFF2-40B4-BE49-F238E27FC236}">
                <a16:creationId xmlns:a16="http://schemas.microsoft.com/office/drawing/2014/main" id="{53C4D194-70CF-C849-A4DB-58772F47EFF5}"/>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ea typeface="+mn-ea"/>
                <a:cs typeface="+mn-cs"/>
              </a:defRPr>
            </a:lvl1pPr>
          </a:lstStyle>
          <a:p>
            <a:pPr>
              <a:defRPr/>
            </a:pPr>
            <a:endParaRPr lang="en-US"/>
          </a:p>
        </p:txBody>
      </p:sp>
      <p:sp>
        <p:nvSpPr>
          <p:cNvPr id="2052" name="Rectangle 4">
            <a:extLst>
              <a:ext uri="{FF2B5EF4-FFF2-40B4-BE49-F238E27FC236}">
                <a16:creationId xmlns:a16="http://schemas.microsoft.com/office/drawing/2014/main" id="{BE476E40-B6F4-BEAD-7655-04AFEBD3D2CC}"/>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1253" name="Rectangle 5">
            <a:extLst>
              <a:ext uri="{FF2B5EF4-FFF2-40B4-BE49-F238E27FC236}">
                <a16:creationId xmlns:a16="http://schemas.microsoft.com/office/drawing/2014/main" id="{A68C366B-8653-0A46-BBE1-3D322FF93A50}"/>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1254" name="Rectangle 6">
            <a:extLst>
              <a:ext uri="{FF2B5EF4-FFF2-40B4-BE49-F238E27FC236}">
                <a16:creationId xmlns:a16="http://schemas.microsoft.com/office/drawing/2014/main" id="{19384D72-17FA-D34C-8512-889CFD7A9874}"/>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ea typeface="+mn-ea"/>
                <a:cs typeface="+mn-cs"/>
              </a:defRPr>
            </a:lvl1pPr>
          </a:lstStyle>
          <a:p>
            <a:pPr>
              <a:defRPr/>
            </a:pPr>
            <a:endParaRPr lang="en-US"/>
          </a:p>
        </p:txBody>
      </p:sp>
      <p:sp>
        <p:nvSpPr>
          <p:cNvPr id="181255" name="Rectangle 7">
            <a:extLst>
              <a:ext uri="{FF2B5EF4-FFF2-40B4-BE49-F238E27FC236}">
                <a16:creationId xmlns:a16="http://schemas.microsoft.com/office/drawing/2014/main" id="{DD65EAE8-9A47-194D-B5A4-594BEE65E1AC}"/>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08221A8-E874-DE4B-A9DB-E5F77831AF3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7">
            <a:extLst>
              <a:ext uri="{FF2B5EF4-FFF2-40B4-BE49-F238E27FC236}">
                <a16:creationId xmlns:a16="http://schemas.microsoft.com/office/drawing/2014/main" id="{DC957155-52A9-CAB1-D2D7-DFFEA8BA93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FBE08CB4-E2E3-8947-98F4-729D6FF00448}" type="slidenum">
              <a:rPr lang="en-US" altLang="en-US" sz="1200"/>
              <a:pPr/>
              <a:t>1</a:t>
            </a:fld>
            <a:endParaRPr lang="en-US" altLang="en-US" sz="1200"/>
          </a:p>
        </p:txBody>
      </p:sp>
      <p:sp>
        <p:nvSpPr>
          <p:cNvPr id="5122" name="Rectangle 2">
            <a:extLst>
              <a:ext uri="{FF2B5EF4-FFF2-40B4-BE49-F238E27FC236}">
                <a16:creationId xmlns:a16="http://schemas.microsoft.com/office/drawing/2014/main" id="{60F65DF7-A81E-17F1-524D-276A938F78E6}"/>
              </a:ext>
            </a:extLst>
          </p:cNvPr>
          <p:cNvSpPr>
            <a:spLocks noChangeArrowheads="1" noTextEdit="1"/>
          </p:cNvSpPr>
          <p:nvPr>
            <p:ph type="sldImg"/>
          </p:nvPr>
        </p:nvSpPr>
        <p:spPr>
          <a:xfrm>
            <a:off x="1165225" y="704850"/>
            <a:ext cx="4527550" cy="3395663"/>
          </a:xfrm>
          <a:ln/>
        </p:spPr>
      </p:sp>
      <p:sp>
        <p:nvSpPr>
          <p:cNvPr id="5123" name="Rectangle 3">
            <a:extLst>
              <a:ext uri="{FF2B5EF4-FFF2-40B4-BE49-F238E27FC236}">
                <a16:creationId xmlns:a16="http://schemas.microsoft.com/office/drawing/2014/main" id="{9D4506F9-21CA-6E70-5F72-225C9617E903}"/>
              </a:ext>
            </a:extLst>
          </p:cNvPr>
          <p:cNvSpPr>
            <a:spLocks noGrp="1" noChangeArrowheads="1"/>
          </p:cNvSpPr>
          <p:nvPr>
            <p:ph type="body" idx="1"/>
          </p:nvPr>
        </p:nvSpPr>
        <p:spPr>
          <a:xfrm>
            <a:off x="914400" y="4340225"/>
            <a:ext cx="5029200" cy="4105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a:extLst>
              <a:ext uri="{FF2B5EF4-FFF2-40B4-BE49-F238E27FC236}">
                <a16:creationId xmlns:a16="http://schemas.microsoft.com/office/drawing/2014/main" id="{E7EC1769-A9C9-3504-33FD-A336A5ADD0A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764541BE-FAEC-5B4A-BD6C-6387A5A5FDC6}" type="slidenum">
              <a:rPr lang="en-US" altLang="en-US" sz="1200"/>
              <a:pPr/>
              <a:t>10</a:t>
            </a:fld>
            <a:endParaRPr lang="en-US" altLang="en-US" sz="1200"/>
          </a:p>
        </p:txBody>
      </p:sp>
      <p:sp>
        <p:nvSpPr>
          <p:cNvPr id="21506" name="Rectangle 2">
            <a:extLst>
              <a:ext uri="{FF2B5EF4-FFF2-40B4-BE49-F238E27FC236}">
                <a16:creationId xmlns:a16="http://schemas.microsoft.com/office/drawing/2014/main" id="{52F4F3A6-A0D8-448A-A92B-B700D6E7C38B}"/>
              </a:ext>
            </a:extLst>
          </p:cNvPr>
          <p:cNvSpPr>
            <a:spLocks noGrp="1" noRot="1" noChangeAspect="1" noChangeArrowheads="1" noTextEdit="1"/>
          </p:cNvSpPr>
          <p:nvPr>
            <p:ph type="sldImg"/>
          </p:nvPr>
        </p:nvSpPr>
        <p:spPr>
          <a:ln/>
        </p:spPr>
      </p:sp>
      <p:sp>
        <p:nvSpPr>
          <p:cNvPr id="21507" name="Rectangle 3">
            <a:extLst>
              <a:ext uri="{FF2B5EF4-FFF2-40B4-BE49-F238E27FC236}">
                <a16:creationId xmlns:a16="http://schemas.microsoft.com/office/drawing/2014/main" id="{0F21EC2B-3E23-3F40-02B5-7B2D8E2BCE5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a:extLst>
              <a:ext uri="{FF2B5EF4-FFF2-40B4-BE49-F238E27FC236}">
                <a16:creationId xmlns:a16="http://schemas.microsoft.com/office/drawing/2014/main" id="{42508362-9574-E2A6-97FB-D3035D6B07D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571D1CB4-CCC1-D04C-A207-8FE79BFEE92A}" type="slidenum">
              <a:rPr lang="en-US" altLang="en-US" sz="1200"/>
              <a:pPr/>
              <a:t>11</a:t>
            </a:fld>
            <a:endParaRPr lang="en-US" altLang="en-US" sz="1200"/>
          </a:p>
        </p:txBody>
      </p:sp>
      <p:sp>
        <p:nvSpPr>
          <p:cNvPr id="23554" name="Rectangle 2">
            <a:extLst>
              <a:ext uri="{FF2B5EF4-FFF2-40B4-BE49-F238E27FC236}">
                <a16:creationId xmlns:a16="http://schemas.microsoft.com/office/drawing/2014/main" id="{C32A9708-36D3-C580-2429-8962A517C18B}"/>
              </a:ext>
            </a:extLst>
          </p:cNvPr>
          <p:cNvSpPr>
            <a:spLocks noGrp="1" noRot="1" noChangeAspect="1" noChangeArrowheads="1" noTextEdit="1"/>
          </p:cNvSpPr>
          <p:nvPr>
            <p:ph type="sldImg"/>
          </p:nvPr>
        </p:nvSpPr>
        <p:spPr>
          <a:ln/>
        </p:spPr>
      </p:sp>
      <p:sp>
        <p:nvSpPr>
          <p:cNvPr id="23555" name="Rectangle 3">
            <a:extLst>
              <a:ext uri="{FF2B5EF4-FFF2-40B4-BE49-F238E27FC236}">
                <a16:creationId xmlns:a16="http://schemas.microsoft.com/office/drawing/2014/main" id="{36781403-93AB-E333-70C9-B902D073DB4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a:extLst>
              <a:ext uri="{FF2B5EF4-FFF2-40B4-BE49-F238E27FC236}">
                <a16:creationId xmlns:a16="http://schemas.microsoft.com/office/drawing/2014/main" id="{E3E9D252-A7C1-1394-5539-9FB1E44DE1F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DEB918C5-1B30-5546-BE74-448078C4AD23}" type="slidenum">
              <a:rPr lang="en-US" altLang="en-US" sz="1200"/>
              <a:pPr/>
              <a:t>12</a:t>
            </a:fld>
            <a:endParaRPr lang="en-US" altLang="en-US" sz="1200"/>
          </a:p>
        </p:txBody>
      </p:sp>
      <p:sp>
        <p:nvSpPr>
          <p:cNvPr id="25602" name="Rectangle 2">
            <a:extLst>
              <a:ext uri="{FF2B5EF4-FFF2-40B4-BE49-F238E27FC236}">
                <a16:creationId xmlns:a16="http://schemas.microsoft.com/office/drawing/2014/main" id="{A8898F42-8A54-6AD9-6119-07F6C9AA6904}"/>
              </a:ext>
            </a:extLst>
          </p:cNvPr>
          <p:cNvSpPr>
            <a:spLocks noGrp="1" noRot="1" noChangeAspect="1" noChangeArrowheads="1" noTextEdit="1"/>
          </p:cNvSpPr>
          <p:nvPr>
            <p:ph type="sldImg"/>
          </p:nvPr>
        </p:nvSpPr>
        <p:spPr>
          <a:xfrm>
            <a:off x="1165225" y="704850"/>
            <a:ext cx="4527550" cy="3395663"/>
          </a:xfrm>
          <a:ln/>
        </p:spPr>
      </p:sp>
      <p:sp>
        <p:nvSpPr>
          <p:cNvPr id="25603" name="Rectangle 3">
            <a:extLst>
              <a:ext uri="{FF2B5EF4-FFF2-40B4-BE49-F238E27FC236}">
                <a16:creationId xmlns:a16="http://schemas.microsoft.com/office/drawing/2014/main" id="{7D6E4D84-4B19-8DE2-3636-BF94E00EE96A}"/>
              </a:ext>
            </a:extLst>
          </p:cNvPr>
          <p:cNvSpPr>
            <a:spLocks noGrp="1" noChangeArrowheads="1"/>
          </p:cNvSpPr>
          <p:nvPr>
            <p:ph type="body" idx="1"/>
          </p:nvPr>
        </p:nvSpPr>
        <p:spPr>
          <a:xfrm>
            <a:off x="914400" y="4340225"/>
            <a:ext cx="5029200" cy="4105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a:extLst>
              <a:ext uri="{FF2B5EF4-FFF2-40B4-BE49-F238E27FC236}">
                <a16:creationId xmlns:a16="http://schemas.microsoft.com/office/drawing/2014/main" id="{F5376F4E-B567-5001-FCDE-92EBD8005A6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DCB6E2F4-6494-084F-AB5E-21048D100C2E}" type="slidenum">
              <a:rPr lang="en-US" altLang="en-US" sz="1200"/>
              <a:pPr/>
              <a:t>13</a:t>
            </a:fld>
            <a:endParaRPr lang="en-US" altLang="en-US" sz="1200"/>
          </a:p>
        </p:txBody>
      </p:sp>
      <p:sp>
        <p:nvSpPr>
          <p:cNvPr id="27650" name="Rectangle 2">
            <a:extLst>
              <a:ext uri="{FF2B5EF4-FFF2-40B4-BE49-F238E27FC236}">
                <a16:creationId xmlns:a16="http://schemas.microsoft.com/office/drawing/2014/main" id="{2285FD0B-B621-8555-C8E1-364EDDA8A951}"/>
              </a:ext>
            </a:extLst>
          </p:cNvPr>
          <p:cNvSpPr>
            <a:spLocks noGrp="1" noRot="1" noChangeAspect="1" noChangeArrowheads="1" noTextEdit="1"/>
          </p:cNvSpPr>
          <p:nvPr>
            <p:ph type="sldImg"/>
          </p:nvPr>
        </p:nvSpPr>
        <p:spPr>
          <a:xfrm>
            <a:off x="1165225" y="704850"/>
            <a:ext cx="4527550" cy="3395663"/>
          </a:xfrm>
          <a:ln/>
        </p:spPr>
      </p:sp>
      <p:sp>
        <p:nvSpPr>
          <p:cNvPr id="27651" name="Rectangle 3">
            <a:extLst>
              <a:ext uri="{FF2B5EF4-FFF2-40B4-BE49-F238E27FC236}">
                <a16:creationId xmlns:a16="http://schemas.microsoft.com/office/drawing/2014/main" id="{16AD77B1-590E-0DDC-BC87-886226E017F9}"/>
              </a:ext>
            </a:extLst>
          </p:cNvPr>
          <p:cNvSpPr>
            <a:spLocks noGrp="1" noChangeArrowheads="1"/>
          </p:cNvSpPr>
          <p:nvPr>
            <p:ph type="body" idx="1"/>
          </p:nvPr>
        </p:nvSpPr>
        <p:spPr>
          <a:xfrm>
            <a:off x="914400" y="4340225"/>
            <a:ext cx="5029200" cy="4105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6" tIns="44868" rIns="89736" bIns="44868"/>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a:extLst>
              <a:ext uri="{FF2B5EF4-FFF2-40B4-BE49-F238E27FC236}">
                <a16:creationId xmlns:a16="http://schemas.microsoft.com/office/drawing/2014/main" id="{EFE45CC6-F143-CBFA-C18D-DE434F2EF6F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EFD28901-214B-C247-AD03-F2A73151EE6A}" type="slidenum">
              <a:rPr lang="en-US" altLang="en-US" sz="1200"/>
              <a:pPr/>
              <a:t>14</a:t>
            </a:fld>
            <a:endParaRPr lang="en-US" altLang="en-US" sz="1200"/>
          </a:p>
        </p:txBody>
      </p:sp>
      <p:sp>
        <p:nvSpPr>
          <p:cNvPr id="29698" name="Rectangle 2">
            <a:extLst>
              <a:ext uri="{FF2B5EF4-FFF2-40B4-BE49-F238E27FC236}">
                <a16:creationId xmlns:a16="http://schemas.microsoft.com/office/drawing/2014/main" id="{CC47F2F2-9668-253B-19AF-F1644A75F23D}"/>
              </a:ext>
            </a:extLst>
          </p:cNvPr>
          <p:cNvSpPr>
            <a:spLocks noGrp="1" noRot="1" noChangeAspect="1" noChangeArrowheads="1" noTextEdit="1"/>
          </p:cNvSpPr>
          <p:nvPr>
            <p:ph type="sldImg"/>
          </p:nvPr>
        </p:nvSpPr>
        <p:spPr>
          <a:xfrm>
            <a:off x="1165225" y="704850"/>
            <a:ext cx="4527550" cy="3395663"/>
          </a:xfrm>
          <a:ln/>
        </p:spPr>
      </p:sp>
      <p:sp>
        <p:nvSpPr>
          <p:cNvPr id="29699" name="Rectangle 3">
            <a:extLst>
              <a:ext uri="{FF2B5EF4-FFF2-40B4-BE49-F238E27FC236}">
                <a16:creationId xmlns:a16="http://schemas.microsoft.com/office/drawing/2014/main" id="{4F3CA04A-04B8-E750-7937-D7700DE171FF}"/>
              </a:ext>
            </a:extLst>
          </p:cNvPr>
          <p:cNvSpPr>
            <a:spLocks noGrp="1" noChangeArrowheads="1"/>
          </p:cNvSpPr>
          <p:nvPr>
            <p:ph type="body" idx="1"/>
          </p:nvPr>
        </p:nvSpPr>
        <p:spPr>
          <a:xfrm>
            <a:off x="914400" y="4340225"/>
            <a:ext cx="5029200" cy="4105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6" tIns="44868" rIns="89736" bIns="44868"/>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a:extLst>
              <a:ext uri="{FF2B5EF4-FFF2-40B4-BE49-F238E27FC236}">
                <a16:creationId xmlns:a16="http://schemas.microsoft.com/office/drawing/2014/main" id="{56276037-51FE-FCEE-C980-6F5CD47B19B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4E78996C-CA2E-364D-A327-FC6C073F43C7}" type="slidenum">
              <a:rPr lang="en-US" altLang="en-US" sz="1200"/>
              <a:pPr/>
              <a:t>15</a:t>
            </a:fld>
            <a:endParaRPr lang="en-US" altLang="en-US" sz="1200"/>
          </a:p>
        </p:txBody>
      </p:sp>
      <p:sp>
        <p:nvSpPr>
          <p:cNvPr id="31746" name="Rectangle 2">
            <a:extLst>
              <a:ext uri="{FF2B5EF4-FFF2-40B4-BE49-F238E27FC236}">
                <a16:creationId xmlns:a16="http://schemas.microsoft.com/office/drawing/2014/main" id="{48B7255C-72CE-BA08-02CB-47D32D0C7D2B}"/>
              </a:ext>
            </a:extLst>
          </p:cNvPr>
          <p:cNvSpPr>
            <a:spLocks noGrp="1" noRot="1" noChangeAspect="1" noChangeArrowheads="1" noTextEdit="1"/>
          </p:cNvSpPr>
          <p:nvPr>
            <p:ph type="sldImg"/>
          </p:nvPr>
        </p:nvSpPr>
        <p:spPr>
          <a:ln/>
        </p:spPr>
      </p:sp>
      <p:sp>
        <p:nvSpPr>
          <p:cNvPr id="31747" name="Rectangle 3">
            <a:extLst>
              <a:ext uri="{FF2B5EF4-FFF2-40B4-BE49-F238E27FC236}">
                <a16:creationId xmlns:a16="http://schemas.microsoft.com/office/drawing/2014/main" id="{9CEDC1FF-660B-3AC8-DCDF-97B7EFD73F7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a:extLst>
              <a:ext uri="{FF2B5EF4-FFF2-40B4-BE49-F238E27FC236}">
                <a16:creationId xmlns:a16="http://schemas.microsoft.com/office/drawing/2014/main" id="{1B12C50D-E5C4-9276-4975-FA75A24AAB4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DB9983A5-2831-4246-A65E-B87233D0CF0C}" type="slidenum">
              <a:rPr lang="en-US" altLang="en-US" sz="1200"/>
              <a:pPr/>
              <a:t>16</a:t>
            </a:fld>
            <a:endParaRPr lang="en-US" altLang="en-US" sz="1200"/>
          </a:p>
        </p:txBody>
      </p:sp>
      <p:sp>
        <p:nvSpPr>
          <p:cNvPr id="33794" name="Rectangle 2">
            <a:extLst>
              <a:ext uri="{FF2B5EF4-FFF2-40B4-BE49-F238E27FC236}">
                <a16:creationId xmlns:a16="http://schemas.microsoft.com/office/drawing/2014/main" id="{FA3ACF7E-9BA6-C9C6-CD6B-BD95809A12D3}"/>
              </a:ext>
            </a:extLst>
          </p:cNvPr>
          <p:cNvSpPr>
            <a:spLocks noGrp="1" noRot="1" noChangeAspect="1" noChangeArrowheads="1" noTextEdit="1"/>
          </p:cNvSpPr>
          <p:nvPr>
            <p:ph type="sldImg"/>
          </p:nvPr>
        </p:nvSpPr>
        <p:spPr>
          <a:xfrm>
            <a:off x="1165225" y="704850"/>
            <a:ext cx="4527550" cy="3395663"/>
          </a:xfrm>
          <a:ln/>
        </p:spPr>
      </p:sp>
      <p:sp>
        <p:nvSpPr>
          <p:cNvPr id="33795" name="Rectangle 3">
            <a:extLst>
              <a:ext uri="{FF2B5EF4-FFF2-40B4-BE49-F238E27FC236}">
                <a16:creationId xmlns:a16="http://schemas.microsoft.com/office/drawing/2014/main" id="{BADF7ECC-4858-7A53-CA8E-3E2C7A05DBB9}"/>
              </a:ext>
            </a:extLst>
          </p:cNvPr>
          <p:cNvSpPr>
            <a:spLocks noGrp="1" noChangeArrowheads="1"/>
          </p:cNvSpPr>
          <p:nvPr>
            <p:ph type="body" idx="1"/>
          </p:nvPr>
        </p:nvSpPr>
        <p:spPr>
          <a:xfrm>
            <a:off x="914400" y="4340225"/>
            <a:ext cx="5029200" cy="4105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a:extLst>
              <a:ext uri="{FF2B5EF4-FFF2-40B4-BE49-F238E27FC236}">
                <a16:creationId xmlns:a16="http://schemas.microsoft.com/office/drawing/2014/main" id="{26132996-2A96-35B8-93D8-ED9964E9D3C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D5255B0A-47C7-984B-AB5F-A2911E608E93}" type="slidenum">
              <a:rPr lang="en-US" altLang="en-US" sz="1200"/>
              <a:pPr/>
              <a:t>17</a:t>
            </a:fld>
            <a:endParaRPr lang="en-US" altLang="en-US" sz="1200"/>
          </a:p>
        </p:txBody>
      </p:sp>
      <p:sp>
        <p:nvSpPr>
          <p:cNvPr id="35842" name="Rectangle 2">
            <a:extLst>
              <a:ext uri="{FF2B5EF4-FFF2-40B4-BE49-F238E27FC236}">
                <a16:creationId xmlns:a16="http://schemas.microsoft.com/office/drawing/2014/main" id="{A476B476-B3A8-554C-83CC-19F5266F3601}"/>
              </a:ext>
            </a:extLst>
          </p:cNvPr>
          <p:cNvSpPr>
            <a:spLocks noGrp="1" noRot="1" noChangeAspect="1" noChangeArrowheads="1" noTextEdit="1"/>
          </p:cNvSpPr>
          <p:nvPr>
            <p:ph type="sldImg"/>
          </p:nvPr>
        </p:nvSpPr>
        <p:spPr>
          <a:ln/>
        </p:spPr>
      </p:sp>
      <p:sp>
        <p:nvSpPr>
          <p:cNvPr id="35843" name="Rectangle 3">
            <a:extLst>
              <a:ext uri="{FF2B5EF4-FFF2-40B4-BE49-F238E27FC236}">
                <a16:creationId xmlns:a16="http://schemas.microsoft.com/office/drawing/2014/main" id="{72F0E02A-09C0-29F7-826D-62ED5A8D825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a:extLst>
              <a:ext uri="{FF2B5EF4-FFF2-40B4-BE49-F238E27FC236}">
                <a16:creationId xmlns:a16="http://schemas.microsoft.com/office/drawing/2014/main" id="{614B2003-03C2-37A5-99AE-7F056CD9263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DA9DF46F-EFEB-A64B-9273-B9F6F876EF45}" type="slidenum">
              <a:rPr lang="en-US" altLang="en-US" sz="1200"/>
              <a:pPr/>
              <a:t>18</a:t>
            </a:fld>
            <a:endParaRPr lang="en-US" altLang="en-US" sz="1200"/>
          </a:p>
        </p:txBody>
      </p:sp>
      <p:sp>
        <p:nvSpPr>
          <p:cNvPr id="37890" name="Rectangle 2">
            <a:extLst>
              <a:ext uri="{FF2B5EF4-FFF2-40B4-BE49-F238E27FC236}">
                <a16:creationId xmlns:a16="http://schemas.microsoft.com/office/drawing/2014/main" id="{D32FCA9A-571D-BBDD-08B7-EA5D202C9AD8}"/>
              </a:ext>
            </a:extLst>
          </p:cNvPr>
          <p:cNvSpPr>
            <a:spLocks noGrp="1" noRot="1" noChangeAspect="1" noChangeArrowheads="1" noTextEdit="1"/>
          </p:cNvSpPr>
          <p:nvPr>
            <p:ph type="sldImg"/>
          </p:nvPr>
        </p:nvSpPr>
        <p:spPr>
          <a:xfrm>
            <a:off x="1165225" y="704850"/>
            <a:ext cx="4527550" cy="3395663"/>
          </a:xfrm>
          <a:ln/>
        </p:spPr>
      </p:sp>
      <p:sp>
        <p:nvSpPr>
          <p:cNvPr id="37891" name="Rectangle 3">
            <a:extLst>
              <a:ext uri="{FF2B5EF4-FFF2-40B4-BE49-F238E27FC236}">
                <a16:creationId xmlns:a16="http://schemas.microsoft.com/office/drawing/2014/main" id="{59649B95-FCCC-A79D-D5D6-B213AB54C3CD}"/>
              </a:ext>
            </a:extLst>
          </p:cNvPr>
          <p:cNvSpPr>
            <a:spLocks noGrp="1" noChangeArrowheads="1"/>
          </p:cNvSpPr>
          <p:nvPr>
            <p:ph type="body" idx="1"/>
          </p:nvPr>
        </p:nvSpPr>
        <p:spPr>
          <a:xfrm>
            <a:off x="914400" y="4340225"/>
            <a:ext cx="5029200" cy="4105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A826BB2B-2418-95BA-38D6-6DEC67FECED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AC7F3FB7-236A-D647-A64C-E436CC13A64F}" type="slidenum">
              <a:rPr lang="en-US" altLang="en-US" sz="1200"/>
              <a:pPr/>
              <a:t>19</a:t>
            </a:fld>
            <a:endParaRPr lang="en-US" altLang="en-US" sz="1200"/>
          </a:p>
        </p:txBody>
      </p:sp>
      <p:sp>
        <p:nvSpPr>
          <p:cNvPr id="39938" name="Rectangle 2">
            <a:extLst>
              <a:ext uri="{FF2B5EF4-FFF2-40B4-BE49-F238E27FC236}">
                <a16:creationId xmlns:a16="http://schemas.microsoft.com/office/drawing/2014/main" id="{8862F512-CFF6-1A86-71D4-EA9610AB8EE0}"/>
              </a:ext>
            </a:extLst>
          </p:cNvPr>
          <p:cNvSpPr>
            <a:spLocks noGrp="1" noRot="1" noChangeAspect="1" noChangeArrowheads="1" noTextEdit="1"/>
          </p:cNvSpPr>
          <p:nvPr>
            <p:ph type="sldImg"/>
          </p:nvPr>
        </p:nvSpPr>
        <p:spPr>
          <a:xfrm>
            <a:off x="1165225" y="704850"/>
            <a:ext cx="4527550" cy="3395663"/>
          </a:xfrm>
          <a:ln/>
        </p:spPr>
      </p:sp>
      <p:sp>
        <p:nvSpPr>
          <p:cNvPr id="39939" name="Rectangle 3">
            <a:extLst>
              <a:ext uri="{FF2B5EF4-FFF2-40B4-BE49-F238E27FC236}">
                <a16:creationId xmlns:a16="http://schemas.microsoft.com/office/drawing/2014/main" id="{4E12956D-3841-AD19-A63B-498403CA9221}"/>
              </a:ext>
            </a:extLst>
          </p:cNvPr>
          <p:cNvSpPr>
            <a:spLocks noGrp="1" noChangeArrowheads="1"/>
          </p:cNvSpPr>
          <p:nvPr>
            <p:ph type="body" idx="1"/>
          </p:nvPr>
        </p:nvSpPr>
        <p:spPr>
          <a:xfrm>
            <a:off x="914400" y="4340225"/>
            <a:ext cx="5029200" cy="4105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a:extLst>
              <a:ext uri="{FF2B5EF4-FFF2-40B4-BE49-F238E27FC236}">
                <a16:creationId xmlns:a16="http://schemas.microsoft.com/office/drawing/2014/main" id="{384DF4D5-F9E9-AABC-9B46-9C2EEC393DD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37931725" indent="-37474525">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7F182FEC-8034-AB4E-A194-D01D23B32976}" type="slidenum">
              <a:rPr lang="en-US" altLang="en-US" sz="1200"/>
              <a:pPr/>
              <a:t>2</a:t>
            </a:fld>
            <a:endParaRPr lang="en-US" altLang="en-US" sz="1200"/>
          </a:p>
        </p:txBody>
      </p:sp>
      <p:sp>
        <p:nvSpPr>
          <p:cNvPr id="7170" name="Rectangle 2">
            <a:extLst>
              <a:ext uri="{FF2B5EF4-FFF2-40B4-BE49-F238E27FC236}">
                <a16:creationId xmlns:a16="http://schemas.microsoft.com/office/drawing/2014/main" id="{4A3997C4-0D57-EBE3-337D-E02435969751}"/>
              </a:ext>
            </a:extLst>
          </p:cNvPr>
          <p:cNvSpPr>
            <a:spLocks noChangeArrowheads="1" noTextEdit="1"/>
          </p:cNvSpPr>
          <p:nvPr>
            <p:ph type="sldImg"/>
          </p:nvPr>
        </p:nvSpPr>
        <p:spPr>
          <a:ln/>
        </p:spPr>
      </p:sp>
      <p:sp>
        <p:nvSpPr>
          <p:cNvPr id="7171" name="Rectangle 3">
            <a:extLst>
              <a:ext uri="{FF2B5EF4-FFF2-40B4-BE49-F238E27FC236}">
                <a16:creationId xmlns:a16="http://schemas.microsoft.com/office/drawing/2014/main" id="{95B9A48B-7CDB-93BF-9F89-CA8ED9CA936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a:extLst>
              <a:ext uri="{FF2B5EF4-FFF2-40B4-BE49-F238E27FC236}">
                <a16:creationId xmlns:a16="http://schemas.microsoft.com/office/drawing/2014/main" id="{59FF03A8-9AC9-850B-022F-6A0FAB416EE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1D3ED41F-A476-0942-93F8-CA2D4F5CA598}" type="slidenum">
              <a:rPr lang="en-US" altLang="en-US" sz="1200"/>
              <a:pPr/>
              <a:t>20</a:t>
            </a:fld>
            <a:endParaRPr lang="en-US" altLang="en-US" sz="1200"/>
          </a:p>
        </p:txBody>
      </p:sp>
      <p:sp>
        <p:nvSpPr>
          <p:cNvPr id="41986" name="Rectangle 2">
            <a:extLst>
              <a:ext uri="{FF2B5EF4-FFF2-40B4-BE49-F238E27FC236}">
                <a16:creationId xmlns:a16="http://schemas.microsoft.com/office/drawing/2014/main" id="{630365BE-3FFE-4ED8-5DBE-2FBFFA140B0A}"/>
              </a:ext>
            </a:extLst>
          </p:cNvPr>
          <p:cNvSpPr>
            <a:spLocks noGrp="1" noRot="1" noChangeAspect="1" noChangeArrowheads="1" noTextEdit="1"/>
          </p:cNvSpPr>
          <p:nvPr>
            <p:ph type="sldImg"/>
          </p:nvPr>
        </p:nvSpPr>
        <p:spPr>
          <a:xfrm>
            <a:off x="1165225" y="704850"/>
            <a:ext cx="4527550" cy="3395663"/>
          </a:xfrm>
          <a:ln/>
        </p:spPr>
      </p:sp>
      <p:sp>
        <p:nvSpPr>
          <p:cNvPr id="41987" name="Rectangle 3">
            <a:extLst>
              <a:ext uri="{FF2B5EF4-FFF2-40B4-BE49-F238E27FC236}">
                <a16:creationId xmlns:a16="http://schemas.microsoft.com/office/drawing/2014/main" id="{9CE7FA3D-DF31-357F-CC78-4B13343517BE}"/>
              </a:ext>
            </a:extLst>
          </p:cNvPr>
          <p:cNvSpPr>
            <a:spLocks noGrp="1" noChangeArrowheads="1"/>
          </p:cNvSpPr>
          <p:nvPr>
            <p:ph type="body" idx="1"/>
          </p:nvPr>
        </p:nvSpPr>
        <p:spPr>
          <a:xfrm>
            <a:off x="914400" y="4340225"/>
            <a:ext cx="5029200" cy="4105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a:extLst>
              <a:ext uri="{FF2B5EF4-FFF2-40B4-BE49-F238E27FC236}">
                <a16:creationId xmlns:a16="http://schemas.microsoft.com/office/drawing/2014/main" id="{0E94ED08-B02A-8DA6-CA77-409F27CEED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0F612D85-0A99-6A44-A90E-007EBD7AD071}" type="slidenum">
              <a:rPr lang="en-US" altLang="en-US" sz="1200"/>
              <a:pPr/>
              <a:t>21</a:t>
            </a:fld>
            <a:endParaRPr lang="en-US" altLang="en-US" sz="1200"/>
          </a:p>
        </p:txBody>
      </p:sp>
      <p:sp>
        <p:nvSpPr>
          <p:cNvPr id="44034" name="Rectangle 2">
            <a:extLst>
              <a:ext uri="{FF2B5EF4-FFF2-40B4-BE49-F238E27FC236}">
                <a16:creationId xmlns:a16="http://schemas.microsoft.com/office/drawing/2014/main" id="{6BF7C079-3660-7583-AC88-B3D503008AD6}"/>
              </a:ext>
            </a:extLst>
          </p:cNvPr>
          <p:cNvSpPr>
            <a:spLocks noGrp="1" noRot="1" noChangeAspect="1" noChangeArrowheads="1" noTextEdit="1"/>
          </p:cNvSpPr>
          <p:nvPr>
            <p:ph type="sldImg"/>
          </p:nvPr>
        </p:nvSpPr>
        <p:spPr>
          <a:xfrm>
            <a:off x="1165225" y="704850"/>
            <a:ext cx="4527550" cy="3395663"/>
          </a:xfrm>
          <a:ln/>
        </p:spPr>
      </p:sp>
      <p:sp>
        <p:nvSpPr>
          <p:cNvPr id="44035" name="Rectangle 3">
            <a:extLst>
              <a:ext uri="{FF2B5EF4-FFF2-40B4-BE49-F238E27FC236}">
                <a16:creationId xmlns:a16="http://schemas.microsoft.com/office/drawing/2014/main" id="{F94E75D5-DE35-0E6F-CDF7-8411890FCBED}"/>
              </a:ext>
            </a:extLst>
          </p:cNvPr>
          <p:cNvSpPr>
            <a:spLocks noGrp="1" noChangeArrowheads="1"/>
          </p:cNvSpPr>
          <p:nvPr>
            <p:ph type="body" idx="1"/>
          </p:nvPr>
        </p:nvSpPr>
        <p:spPr>
          <a:xfrm>
            <a:off x="914400" y="4340225"/>
            <a:ext cx="5029200" cy="4105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a:extLst>
              <a:ext uri="{FF2B5EF4-FFF2-40B4-BE49-F238E27FC236}">
                <a16:creationId xmlns:a16="http://schemas.microsoft.com/office/drawing/2014/main" id="{95FF0095-405A-457D-55F9-AAA5738B356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6531D8B3-FE02-684F-8798-20B786C1A35A}" type="slidenum">
              <a:rPr lang="en-US" altLang="en-US" sz="1200"/>
              <a:pPr/>
              <a:t>22</a:t>
            </a:fld>
            <a:endParaRPr lang="en-US" altLang="en-US" sz="1200"/>
          </a:p>
        </p:txBody>
      </p:sp>
      <p:sp>
        <p:nvSpPr>
          <p:cNvPr id="46082" name="Rectangle 2">
            <a:extLst>
              <a:ext uri="{FF2B5EF4-FFF2-40B4-BE49-F238E27FC236}">
                <a16:creationId xmlns:a16="http://schemas.microsoft.com/office/drawing/2014/main" id="{CFA3C3D8-6613-EC49-830C-AE1FFBCDAAEE}"/>
              </a:ext>
            </a:extLst>
          </p:cNvPr>
          <p:cNvSpPr>
            <a:spLocks noGrp="1" noRot="1" noChangeAspect="1" noChangeArrowheads="1" noTextEdit="1"/>
          </p:cNvSpPr>
          <p:nvPr>
            <p:ph type="sldImg"/>
          </p:nvPr>
        </p:nvSpPr>
        <p:spPr>
          <a:xfrm>
            <a:off x="1165225" y="704850"/>
            <a:ext cx="4527550" cy="3395663"/>
          </a:xfrm>
          <a:ln/>
        </p:spPr>
      </p:sp>
      <p:sp>
        <p:nvSpPr>
          <p:cNvPr id="46083" name="Rectangle 3">
            <a:extLst>
              <a:ext uri="{FF2B5EF4-FFF2-40B4-BE49-F238E27FC236}">
                <a16:creationId xmlns:a16="http://schemas.microsoft.com/office/drawing/2014/main" id="{174BAE5C-C61F-BB39-E3D8-8C27C2B3130A}"/>
              </a:ext>
            </a:extLst>
          </p:cNvPr>
          <p:cNvSpPr>
            <a:spLocks noGrp="1" noChangeArrowheads="1"/>
          </p:cNvSpPr>
          <p:nvPr>
            <p:ph type="body" idx="1"/>
          </p:nvPr>
        </p:nvSpPr>
        <p:spPr>
          <a:xfrm>
            <a:off x="914400" y="4340225"/>
            <a:ext cx="5029200" cy="4105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a:extLst>
              <a:ext uri="{FF2B5EF4-FFF2-40B4-BE49-F238E27FC236}">
                <a16:creationId xmlns:a16="http://schemas.microsoft.com/office/drawing/2014/main" id="{968033DD-3479-CD6D-8E82-7CDF4A33533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526FAF2B-7F71-DC4F-80ED-61946418ECD0}" type="slidenum">
              <a:rPr lang="en-US" altLang="en-US" sz="1200"/>
              <a:pPr/>
              <a:t>23</a:t>
            </a:fld>
            <a:endParaRPr lang="en-US" altLang="en-US" sz="1200"/>
          </a:p>
        </p:txBody>
      </p:sp>
      <p:sp>
        <p:nvSpPr>
          <p:cNvPr id="48130" name="Rectangle 2">
            <a:extLst>
              <a:ext uri="{FF2B5EF4-FFF2-40B4-BE49-F238E27FC236}">
                <a16:creationId xmlns:a16="http://schemas.microsoft.com/office/drawing/2014/main" id="{35119362-2B29-7897-0335-CA93A295D8B7}"/>
              </a:ext>
            </a:extLst>
          </p:cNvPr>
          <p:cNvSpPr>
            <a:spLocks noGrp="1" noRot="1" noChangeAspect="1" noChangeArrowheads="1" noTextEdit="1"/>
          </p:cNvSpPr>
          <p:nvPr>
            <p:ph type="sldImg"/>
          </p:nvPr>
        </p:nvSpPr>
        <p:spPr>
          <a:xfrm>
            <a:off x="1165225" y="704850"/>
            <a:ext cx="4527550" cy="3395663"/>
          </a:xfrm>
          <a:ln/>
        </p:spPr>
      </p:sp>
      <p:sp>
        <p:nvSpPr>
          <p:cNvPr id="48131" name="Rectangle 3">
            <a:extLst>
              <a:ext uri="{FF2B5EF4-FFF2-40B4-BE49-F238E27FC236}">
                <a16:creationId xmlns:a16="http://schemas.microsoft.com/office/drawing/2014/main" id="{00A005DA-3441-07D4-E55A-2F54FECC515B}"/>
              </a:ext>
            </a:extLst>
          </p:cNvPr>
          <p:cNvSpPr>
            <a:spLocks noGrp="1" noChangeArrowheads="1"/>
          </p:cNvSpPr>
          <p:nvPr>
            <p:ph type="body" idx="1"/>
          </p:nvPr>
        </p:nvSpPr>
        <p:spPr>
          <a:xfrm>
            <a:off x="914400" y="4340225"/>
            <a:ext cx="5029200" cy="4105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a:extLst>
              <a:ext uri="{FF2B5EF4-FFF2-40B4-BE49-F238E27FC236}">
                <a16:creationId xmlns:a16="http://schemas.microsoft.com/office/drawing/2014/main" id="{36F72968-510C-EABC-93DD-2B6120F4A3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9FC2CDB7-DF25-7F4B-8F99-DD5B9BF3D25D}" type="slidenum">
              <a:rPr lang="en-US" altLang="en-US" sz="1200"/>
              <a:pPr/>
              <a:t>24</a:t>
            </a:fld>
            <a:endParaRPr lang="en-US" altLang="en-US" sz="1200"/>
          </a:p>
        </p:txBody>
      </p:sp>
      <p:sp>
        <p:nvSpPr>
          <p:cNvPr id="50178" name="Rectangle 2">
            <a:extLst>
              <a:ext uri="{FF2B5EF4-FFF2-40B4-BE49-F238E27FC236}">
                <a16:creationId xmlns:a16="http://schemas.microsoft.com/office/drawing/2014/main" id="{A19492C0-8B09-0E92-E48E-31CD61ACA332}"/>
              </a:ext>
            </a:extLst>
          </p:cNvPr>
          <p:cNvSpPr>
            <a:spLocks noGrp="1" noRot="1" noChangeAspect="1" noChangeArrowheads="1" noTextEdit="1"/>
          </p:cNvSpPr>
          <p:nvPr>
            <p:ph type="sldImg"/>
          </p:nvPr>
        </p:nvSpPr>
        <p:spPr>
          <a:ln/>
        </p:spPr>
      </p:sp>
      <p:sp>
        <p:nvSpPr>
          <p:cNvPr id="50179" name="Rectangle 3">
            <a:extLst>
              <a:ext uri="{FF2B5EF4-FFF2-40B4-BE49-F238E27FC236}">
                <a16:creationId xmlns:a16="http://schemas.microsoft.com/office/drawing/2014/main" id="{A9419C95-ABAF-582F-21C2-76ECB0FB122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a:extLst>
              <a:ext uri="{FF2B5EF4-FFF2-40B4-BE49-F238E27FC236}">
                <a16:creationId xmlns:a16="http://schemas.microsoft.com/office/drawing/2014/main" id="{50F0614F-1FF8-4E9E-50CB-815E936D18D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0EB421A4-A8E7-5A41-B779-21E087EC82F7}" type="slidenum">
              <a:rPr lang="en-US" altLang="en-US" sz="1200"/>
              <a:pPr/>
              <a:t>25</a:t>
            </a:fld>
            <a:endParaRPr lang="en-US" altLang="en-US" sz="1200"/>
          </a:p>
        </p:txBody>
      </p:sp>
      <p:sp>
        <p:nvSpPr>
          <p:cNvPr id="52226" name="Rectangle 2">
            <a:extLst>
              <a:ext uri="{FF2B5EF4-FFF2-40B4-BE49-F238E27FC236}">
                <a16:creationId xmlns:a16="http://schemas.microsoft.com/office/drawing/2014/main" id="{ED708A05-4BCF-779B-04DB-FBA1C0196B3C}"/>
              </a:ext>
            </a:extLst>
          </p:cNvPr>
          <p:cNvSpPr>
            <a:spLocks noGrp="1" noRot="1" noChangeAspect="1" noChangeArrowheads="1" noTextEdit="1"/>
          </p:cNvSpPr>
          <p:nvPr>
            <p:ph type="sldImg"/>
          </p:nvPr>
        </p:nvSpPr>
        <p:spPr>
          <a:ln/>
        </p:spPr>
      </p:sp>
      <p:sp>
        <p:nvSpPr>
          <p:cNvPr id="52227" name="Rectangle 3">
            <a:extLst>
              <a:ext uri="{FF2B5EF4-FFF2-40B4-BE49-F238E27FC236}">
                <a16:creationId xmlns:a16="http://schemas.microsoft.com/office/drawing/2014/main" id="{A0A8AA46-BEB5-BD49-D813-BE461229AD6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a:extLst>
              <a:ext uri="{FF2B5EF4-FFF2-40B4-BE49-F238E27FC236}">
                <a16:creationId xmlns:a16="http://schemas.microsoft.com/office/drawing/2014/main" id="{CEDEE8D2-8541-2D65-FEEE-A70752A4DEE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95C17A12-2B6D-7443-91A0-12DE7BD2BE3E}" type="slidenum">
              <a:rPr lang="en-US" altLang="en-US" sz="1200"/>
              <a:pPr/>
              <a:t>26</a:t>
            </a:fld>
            <a:endParaRPr lang="en-US" altLang="en-US" sz="1200"/>
          </a:p>
        </p:txBody>
      </p:sp>
      <p:sp>
        <p:nvSpPr>
          <p:cNvPr id="54274" name="Rectangle 2">
            <a:extLst>
              <a:ext uri="{FF2B5EF4-FFF2-40B4-BE49-F238E27FC236}">
                <a16:creationId xmlns:a16="http://schemas.microsoft.com/office/drawing/2014/main" id="{09E9DF6A-C77B-289F-E1F6-C84AC4356B57}"/>
              </a:ext>
            </a:extLst>
          </p:cNvPr>
          <p:cNvSpPr>
            <a:spLocks noGrp="1" noRot="1" noChangeAspect="1" noChangeArrowheads="1" noTextEdit="1"/>
          </p:cNvSpPr>
          <p:nvPr>
            <p:ph type="sldImg"/>
          </p:nvPr>
        </p:nvSpPr>
        <p:spPr>
          <a:ln/>
        </p:spPr>
      </p:sp>
      <p:sp>
        <p:nvSpPr>
          <p:cNvPr id="54275" name="Rectangle 3">
            <a:extLst>
              <a:ext uri="{FF2B5EF4-FFF2-40B4-BE49-F238E27FC236}">
                <a16:creationId xmlns:a16="http://schemas.microsoft.com/office/drawing/2014/main" id="{B8F747D8-5ECE-9F0E-8A2F-3988A32CDAA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a:extLst>
              <a:ext uri="{FF2B5EF4-FFF2-40B4-BE49-F238E27FC236}">
                <a16:creationId xmlns:a16="http://schemas.microsoft.com/office/drawing/2014/main" id="{086F518C-2D1A-B98D-79A1-EB475B3D6BE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282444C5-EA06-DE40-ACD1-8A0A032380BB}" type="slidenum">
              <a:rPr lang="en-US" altLang="en-US" sz="1200"/>
              <a:pPr/>
              <a:t>27</a:t>
            </a:fld>
            <a:endParaRPr lang="en-US" altLang="en-US" sz="1200"/>
          </a:p>
        </p:txBody>
      </p:sp>
      <p:sp>
        <p:nvSpPr>
          <p:cNvPr id="56322" name="Rectangle 2">
            <a:extLst>
              <a:ext uri="{FF2B5EF4-FFF2-40B4-BE49-F238E27FC236}">
                <a16:creationId xmlns:a16="http://schemas.microsoft.com/office/drawing/2014/main" id="{F87C24BB-7D0C-07B7-954E-40491AE15C4D}"/>
              </a:ext>
            </a:extLst>
          </p:cNvPr>
          <p:cNvSpPr>
            <a:spLocks noGrp="1" noRot="1" noChangeAspect="1" noChangeArrowheads="1" noTextEdit="1"/>
          </p:cNvSpPr>
          <p:nvPr>
            <p:ph type="sldImg"/>
          </p:nvPr>
        </p:nvSpPr>
        <p:spPr>
          <a:ln/>
        </p:spPr>
      </p:sp>
      <p:sp>
        <p:nvSpPr>
          <p:cNvPr id="56323" name="Rectangle 3">
            <a:extLst>
              <a:ext uri="{FF2B5EF4-FFF2-40B4-BE49-F238E27FC236}">
                <a16:creationId xmlns:a16="http://schemas.microsoft.com/office/drawing/2014/main" id="{0888B1B6-C9C5-6687-53D7-3B3215E20C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a:extLst>
              <a:ext uri="{FF2B5EF4-FFF2-40B4-BE49-F238E27FC236}">
                <a16:creationId xmlns:a16="http://schemas.microsoft.com/office/drawing/2014/main" id="{94EAB1A8-7202-9B8A-45F9-263CD3D4E29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DED27E1F-AA74-564C-8862-3FC9D8683E9F}" type="slidenum">
              <a:rPr lang="en-US" altLang="en-US" sz="1200"/>
              <a:pPr/>
              <a:t>28</a:t>
            </a:fld>
            <a:endParaRPr lang="en-US" altLang="en-US" sz="1200"/>
          </a:p>
        </p:txBody>
      </p:sp>
      <p:sp>
        <p:nvSpPr>
          <p:cNvPr id="58370" name="Rectangle 2">
            <a:extLst>
              <a:ext uri="{FF2B5EF4-FFF2-40B4-BE49-F238E27FC236}">
                <a16:creationId xmlns:a16="http://schemas.microsoft.com/office/drawing/2014/main" id="{56E5948C-BB14-6517-89B1-5DBB833B2DED}"/>
              </a:ext>
            </a:extLst>
          </p:cNvPr>
          <p:cNvSpPr>
            <a:spLocks noChangeArrowheads="1" noTextEdit="1"/>
          </p:cNvSpPr>
          <p:nvPr>
            <p:ph type="sldImg"/>
          </p:nvPr>
        </p:nvSpPr>
        <p:spPr>
          <a:xfrm>
            <a:off x="1165225" y="704850"/>
            <a:ext cx="4527550" cy="3395663"/>
          </a:xfrm>
          <a:solidFill>
            <a:srgbClr val="FFFFFF"/>
          </a:solidFill>
          <a:ln/>
        </p:spPr>
      </p:sp>
      <p:sp>
        <p:nvSpPr>
          <p:cNvPr id="58371" name="Rectangle 3">
            <a:extLst>
              <a:ext uri="{FF2B5EF4-FFF2-40B4-BE49-F238E27FC236}">
                <a16:creationId xmlns:a16="http://schemas.microsoft.com/office/drawing/2014/main" id="{F60D5243-7824-776E-82B7-F5F3DCD76957}"/>
              </a:ext>
            </a:extLst>
          </p:cNvPr>
          <p:cNvSpPr>
            <a:spLocks noChangeArrowheads="1"/>
          </p:cNvSpPr>
          <p:nvPr>
            <p:ph type="body" idx="1"/>
          </p:nvPr>
        </p:nvSpPr>
        <p:spPr>
          <a:xfrm>
            <a:off x="914400" y="4340225"/>
            <a:ext cx="5029200" cy="4105275"/>
          </a:xfrm>
          <a:solidFill>
            <a:srgbClr val="FFFFFF"/>
          </a:solidFill>
          <a:ln>
            <a:solidFill>
              <a:srgbClr val="000000"/>
            </a:solidFill>
          </a:ln>
        </p:spPr>
        <p:txBody>
          <a:bodyPr/>
          <a:lstStyle/>
          <a:p>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a:extLst>
              <a:ext uri="{FF2B5EF4-FFF2-40B4-BE49-F238E27FC236}">
                <a16:creationId xmlns:a16="http://schemas.microsoft.com/office/drawing/2014/main" id="{2DB3B907-C973-146A-91A0-06E0F5E507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7A04F361-E3DD-DB46-9319-A6AA2A274BD1}" type="slidenum">
              <a:rPr lang="en-US" altLang="en-US" sz="1200"/>
              <a:pPr/>
              <a:t>29</a:t>
            </a:fld>
            <a:endParaRPr lang="en-US" altLang="en-US" sz="1200"/>
          </a:p>
        </p:txBody>
      </p:sp>
      <p:sp>
        <p:nvSpPr>
          <p:cNvPr id="60418" name="Rectangle 2">
            <a:extLst>
              <a:ext uri="{FF2B5EF4-FFF2-40B4-BE49-F238E27FC236}">
                <a16:creationId xmlns:a16="http://schemas.microsoft.com/office/drawing/2014/main" id="{61DE98F9-9CC1-FF55-D194-654274AB8B3C}"/>
              </a:ext>
            </a:extLst>
          </p:cNvPr>
          <p:cNvSpPr>
            <a:spLocks noGrp="1" noRot="1" noChangeAspect="1" noChangeArrowheads="1" noTextEdit="1"/>
          </p:cNvSpPr>
          <p:nvPr>
            <p:ph type="sldImg"/>
          </p:nvPr>
        </p:nvSpPr>
        <p:spPr>
          <a:xfrm>
            <a:off x="1165225" y="704850"/>
            <a:ext cx="4527550" cy="3395663"/>
          </a:xfrm>
          <a:solidFill>
            <a:srgbClr val="FFFFFF"/>
          </a:solidFill>
          <a:ln/>
        </p:spPr>
      </p:sp>
      <p:sp>
        <p:nvSpPr>
          <p:cNvPr id="60419" name="Rectangle 3">
            <a:extLst>
              <a:ext uri="{FF2B5EF4-FFF2-40B4-BE49-F238E27FC236}">
                <a16:creationId xmlns:a16="http://schemas.microsoft.com/office/drawing/2014/main" id="{BEF1B018-9450-221E-C42E-4A092999331B}"/>
              </a:ext>
            </a:extLst>
          </p:cNvPr>
          <p:cNvSpPr>
            <a:spLocks noGrp="1" noChangeArrowheads="1"/>
          </p:cNvSpPr>
          <p:nvPr>
            <p:ph type="body" idx="1"/>
          </p:nvPr>
        </p:nvSpPr>
        <p:spPr>
          <a:xfrm>
            <a:off x="914400" y="4340225"/>
            <a:ext cx="5029200" cy="4105275"/>
          </a:xfrm>
          <a:solidFill>
            <a:srgbClr val="FFFFFF"/>
          </a:solidFill>
          <a:ln>
            <a:solidFill>
              <a:srgbClr val="000000"/>
            </a:solidFill>
          </a:ln>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a:extLst>
              <a:ext uri="{FF2B5EF4-FFF2-40B4-BE49-F238E27FC236}">
                <a16:creationId xmlns:a16="http://schemas.microsoft.com/office/drawing/2014/main" id="{D92BC6FB-7068-2C43-04E9-35348C34C8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872966B1-534E-334F-BC60-E0C2F3D7A51D}" type="slidenum">
              <a:rPr lang="en-US" altLang="en-US" sz="1200"/>
              <a:pPr/>
              <a:t>3</a:t>
            </a:fld>
            <a:endParaRPr lang="en-US" altLang="en-US" sz="1200"/>
          </a:p>
        </p:txBody>
      </p:sp>
      <p:sp>
        <p:nvSpPr>
          <p:cNvPr id="9218" name="Rectangle 2">
            <a:extLst>
              <a:ext uri="{FF2B5EF4-FFF2-40B4-BE49-F238E27FC236}">
                <a16:creationId xmlns:a16="http://schemas.microsoft.com/office/drawing/2014/main" id="{C9A8095D-71BD-3224-2312-05BE52A0BABB}"/>
              </a:ext>
            </a:extLst>
          </p:cNvPr>
          <p:cNvSpPr>
            <a:spLocks noChangeArrowheads="1" noTextEdit="1"/>
          </p:cNvSpPr>
          <p:nvPr>
            <p:ph type="sldImg"/>
          </p:nvPr>
        </p:nvSpPr>
        <p:spPr>
          <a:xfrm>
            <a:off x="1165225" y="704850"/>
            <a:ext cx="4527550" cy="3395663"/>
          </a:xfrm>
          <a:ln/>
        </p:spPr>
      </p:sp>
      <p:sp>
        <p:nvSpPr>
          <p:cNvPr id="9219" name="Rectangle 3">
            <a:extLst>
              <a:ext uri="{FF2B5EF4-FFF2-40B4-BE49-F238E27FC236}">
                <a16:creationId xmlns:a16="http://schemas.microsoft.com/office/drawing/2014/main" id="{664CA055-D07B-E35E-773B-59ADD3D98A0E}"/>
              </a:ext>
            </a:extLst>
          </p:cNvPr>
          <p:cNvSpPr>
            <a:spLocks noGrp="1" noChangeArrowheads="1"/>
          </p:cNvSpPr>
          <p:nvPr>
            <p:ph type="body" idx="1"/>
          </p:nvPr>
        </p:nvSpPr>
        <p:spPr>
          <a:xfrm>
            <a:off x="914400" y="4340225"/>
            <a:ext cx="5029200" cy="4105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a:extLst>
              <a:ext uri="{FF2B5EF4-FFF2-40B4-BE49-F238E27FC236}">
                <a16:creationId xmlns:a16="http://schemas.microsoft.com/office/drawing/2014/main" id="{CE68C8A3-24BC-733D-0BE1-1ACD7F81BAD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2B55F357-0EE7-F141-B576-080A9FB27BEC}" type="slidenum">
              <a:rPr lang="en-US" altLang="en-US" sz="1200"/>
              <a:pPr/>
              <a:t>30</a:t>
            </a:fld>
            <a:endParaRPr lang="en-US" altLang="en-US" sz="1200"/>
          </a:p>
        </p:txBody>
      </p:sp>
      <p:sp>
        <p:nvSpPr>
          <p:cNvPr id="62466" name="Rectangle 2">
            <a:extLst>
              <a:ext uri="{FF2B5EF4-FFF2-40B4-BE49-F238E27FC236}">
                <a16:creationId xmlns:a16="http://schemas.microsoft.com/office/drawing/2014/main" id="{9DBDA8DC-B76E-8009-06F3-44BA1423B4EC}"/>
              </a:ext>
            </a:extLst>
          </p:cNvPr>
          <p:cNvSpPr>
            <a:spLocks noGrp="1" noRot="1" noChangeAspect="1" noChangeArrowheads="1" noTextEdit="1"/>
          </p:cNvSpPr>
          <p:nvPr>
            <p:ph type="sldImg"/>
          </p:nvPr>
        </p:nvSpPr>
        <p:spPr>
          <a:xfrm>
            <a:off x="1165225" y="704850"/>
            <a:ext cx="4527550" cy="3395663"/>
          </a:xfrm>
          <a:solidFill>
            <a:srgbClr val="FFFFFF"/>
          </a:solidFill>
          <a:ln/>
        </p:spPr>
      </p:sp>
      <p:sp>
        <p:nvSpPr>
          <p:cNvPr id="62467" name="Rectangle 3">
            <a:extLst>
              <a:ext uri="{FF2B5EF4-FFF2-40B4-BE49-F238E27FC236}">
                <a16:creationId xmlns:a16="http://schemas.microsoft.com/office/drawing/2014/main" id="{A77C8E38-234E-4B5B-9161-97A14D27D416}"/>
              </a:ext>
            </a:extLst>
          </p:cNvPr>
          <p:cNvSpPr>
            <a:spLocks noGrp="1" noChangeArrowheads="1"/>
          </p:cNvSpPr>
          <p:nvPr>
            <p:ph type="body" idx="1"/>
          </p:nvPr>
        </p:nvSpPr>
        <p:spPr>
          <a:xfrm>
            <a:off x="914400" y="4340225"/>
            <a:ext cx="5029200" cy="4105275"/>
          </a:xfrm>
          <a:solidFill>
            <a:srgbClr val="FFFFFF"/>
          </a:solidFill>
          <a:ln>
            <a:solidFill>
              <a:srgbClr val="000000"/>
            </a:solidFill>
          </a:ln>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a:extLst>
              <a:ext uri="{FF2B5EF4-FFF2-40B4-BE49-F238E27FC236}">
                <a16:creationId xmlns:a16="http://schemas.microsoft.com/office/drawing/2014/main" id="{1E9B6847-86F9-5D23-DC6B-70C63C64955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42806377-9E29-8E41-8B8B-212C41ECBA59}" type="slidenum">
              <a:rPr lang="en-US" altLang="en-US" sz="1200"/>
              <a:pPr/>
              <a:t>31</a:t>
            </a:fld>
            <a:endParaRPr lang="en-US" altLang="en-US" sz="1200"/>
          </a:p>
        </p:txBody>
      </p:sp>
      <p:sp>
        <p:nvSpPr>
          <p:cNvPr id="64514" name="Rectangle 2">
            <a:extLst>
              <a:ext uri="{FF2B5EF4-FFF2-40B4-BE49-F238E27FC236}">
                <a16:creationId xmlns:a16="http://schemas.microsoft.com/office/drawing/2014/main" id="{C9327A88-6FE9-150B-A8AE-75FBA836A733}"/>
              </a:ext>
            </a:extLst>
          </p:cNvPr>
          <p:cNvSpPr>
            <a:spLocks noChangeArrowheads="1" noTextEdit="1"/>
          </p:cNvSpPr>
          <p:nvPr>
            <p:ph type="sldImg"/>
          </p:nvPr>
        </p:nvSpPr>
        <p:spPr>
          <a:xfrm>
            <a:off x="1165225" y="704850"/>
            <a:ext cx="4527550" cy="3395663"/>
          </a:xfrm>
          <a:solidFill>
            <a:srgbClr val="FFFFFF"/>
          </a:solidFill>
          <a:ln/>
        </p:spPr>
      </p:sp>
      <p:sp>
        <p:nvSpPr>
          <p:cNvPr id="64515" name="Rectangle 3">
            <a:extLst>
              <a:ext uri="{FF2B5EF4-FFF2-40B4-BE49-F238E27FC236}">
                <a16:creationId xmlns:a16="http://schemas.microsoft.com/office/drawing/2014/main" id="{C882E8FB-EAB4-65FB-EC97-0A076927B0FE}"/>
              </a:ext>
            </a:extLst>
          </p:cNvPr>
          <p:cNvSpPr>
            <a:spLocks noChangeArrowheads="1"/>
          </p:cNvSpPr>
          <p:nvPr>
            <p:ph type="body" idx="1"/>
          </p:nvPr>
        </p:nvSpPr>
        <p:spPr>
          <a:xfrm>
            <a:off x="914400" y="4340225"/>
            <a:ext cx="5029200" cy="4105275"/>
          </a:xfrm>
          <a:solidFill>
            <a:srgbClr val="FFFFFF"/>
          </a:solidFill>
          <a:ln>
            <a:solidFill>
              <a:srgbClr val="000000"/>
            </a:solidFill>
          </a:ln>
        </p:spPr>
        <p:txBody>
          <a:bodyPr/>
          <a:lstStyle/>
          <a:p>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a:extLst>
              <a:ext uri="{FF2B5EF4-FFF2-40B4-BE49-F238E27FC236}">
                <a16:creationId xmlns:a16="http://schemas.microsoft.com/office/drawing/2014/main" id="{ED2DBD95-B825-7372-2AF7-C36A3107085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452BB0E4-22DD-FC4F-955F-979FD838583D}" type="slidenum">
              <a:rPr lang="en-US" altLang="en-US" sz="1200"/>
              <a:pPr/>
              <a:t>32</a:t>
            </a:fld>
            <a:endParaRPr lang="en-US" altLang="en-US" sz="1200"/>
          </a:p>
        </p:txBody>
      </p:sp>
      <p:sp>
        <p:nvSpPr>
          <p:cNvPr id="66562" name="Rectangle 2">
            <a:extLst>
              <a:ext uri="{FF2B5EF4-FFF2-40B4-BE49-F238E27FC236}">
                <a16:creationId xmlns:a16="http://schemas.microsoft.com/office/drawing/2014/main" id="{3E3ABA73-22C2-AEFE-B21B-745EF5908270}"/>
              </a:ext>
            </a:extLst>
          </p:cNvPr>
          <p:cNvSpPr>
            <a:spLocks noChangeArrowheads="1" noTextEdit="1"/>
          </p:cNvSpPr>
          <p:nvPr>
            <p:ph type="sldImg"/>
          </p:nvPr>
        </p:nvSpPr>
        <p:spPr>
          <a:xfrm>
            <a:off x="1165225" y="704850"/>
            <a:ext cx="4527550" cy="3395663"/>
          </a:xfrm>
          <a:ln/>
        </p:spPr>
      </p:sp>
      <p:sp>
        <p:nvSpPr>
          <p:cNvPr id="66563" name="Rectangle 3">
            <a:extLst>
              <a:ext uri="{FF2B5EF4-FFF2-40B4-BE49-F238E27FC236}">
                <a16:creationId xmlns:a16="http://schemas.microsoft.com/office/drawing/2014/main" id="{84582F9C-7090-0C3C-4065-01BAE7006EE1}"/>
              </a:ext>
            </a:extLst>
          </p:cNvPr>
          <p:cNvSpPr>
            <a:spLocks noGrp="1" noChangeArrowheads="1"/>
          </p:cNvSpPr>
          <p:nvPr>
            <p:ph type="body" idx="1"/>
          </p:nvPr>
        </p:nvSpPr>
        <p:spPr>
          <a:xfrm>
            <a:off x="914400" y="4340225"/>
            <a:ext cx="5029200" cy="4105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a:extLst>
              <a:ext uri="{FF2B5EF4-FFF2-40B4-BE49-F238E27FC236}">
                <a16:creationId xmlns:a16="http://schemas.microsoft.com/office/drawing/2014/main" id="{9D96A905-85DC-DD1D-9203-A7860C6FA23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78DD6EF0-F7A3-C540-A882-06C5E6FC9393}" type="slidenum">
              <a:rPr lang="en-US" altLang="en-US" sz="1200"/>
              <a:pPr/>
              <a:t>33</a:t>
            </a:fld>
            <a:endParaRPr lang="en-US" altLang="en-US" sz="1200"/>
          </a:p>
        </p:txBody>
      </p:sp>
      <p:sp>
        <p:nvSpPr>
          <p:cNvPr id="68610" name="Rectangle 2">
            <a:extLst>
              <a:ext uri="{FF2B5EF4-FFF2-40B4-BE49-F238E27FC236}">
                <a16:creationId xmlns:a16="http://schemas.microsoft.com/office/drawing/2014/main" id="{85EA5B10-9192-75E7-920C-CAF2390BE6AC}"/>
              </a:ext>
            </a:extLst>
          </p:cNvPr>
          <p:cNvSpPr>
            <a:spLocks noChangeArrowheads="1" noTextEdit="1"/>
          </p:cNvSpPr>
          <p:nvPr>
            <p:ph type="sldImg"/>
          </p:nvPr>
        </p:nvSpPr>
        <p:spPr>
          <a:ln/>
        </p:spPr>
      </p:sp>
      <p:sp>
        <p:nvSpPr>
          <p:cNvPr id="68611" name="Rectangle 3">
            <a:extLst>
              <a:ext uri="{FF2B5EF4-FFF2-40B4-BE49-F238E27FC236}">
                <a16:creationId xmlns:a16="http://schemas.microsoft.com/office/drawing/2014/main" id="{639FA2B6-6B1E-AE6F-F035-1F5D9903F9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a:extLst>
              <a:ext uri="{FF2B5EF4-FFF2-40B4-BE49-F238E27FC236}">
                <a16:creationId xmlns:a16="http://schemas.microsoft.com/office/drawing/2014/main" id="{9BE30DF9-639A-9651-1C21-BC0653BE249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9D1B1ABC-6330-B642-997A-C83D5A626641}" type="slidenum">
              <a:rPr lang="en-US" altLang="en-US" sz="1200"/>
              <a:pPr/>
              <a:t>34</a:t>
            </a:fld>
            <a:endParaRPr lang="en-US" altLang="en-US" sz="1200"/>
          </a:p>
        </p:txBody>
      </p:sp>
      <p:sp>
        <p:nvSpPr>
          <p:cNvPr id="70658" name="Rectangle 2">
            <a:extLst>
              <a:ext uri="{FF2B5EF4-FFF2-40B4-BE49-F238E27FC236}">
                <a16:creationId xmlns:a16="http://schemas.microsoft.com/office/drawing/2014/main" id="{6B8FAFA4-1812-1B33-3397-2CBABA25BE09}"/>
              </a:ext>
            </a:extLst>
          </p:cNvPr>
          <p:cNvSpPr>
            <a:spLocks noChangeArrowheads="1" noTextEdit="1"/>
          </p:cNvSpPr>
          <p:nvPr>
            <p:ph type="sldImg"/>
          </p:nvPr>
        </p:nvSpPr>
        <p:spPr>
          <a:ln/>
        </p:spPr>
      </p:sp>
      <p:sp>
        <p:nvSpPr>
          <p:cNvPr id="70659" name="Rectangle 3">
            <a:extLst>
              <a:ext uri="{FF2B5EF4-FFF2-40B4-BE49-F238E27FC236}">
                <a16:creationId xmlns:a16="http://schemas.microsoft.com/office/drawing/2014/main" id="{90A5BACE-9BA0-A5E4-A4D3-98BE0FD292B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a:extLst>
              <a:ext uri="{FF2B5EF4-FFF2-40B4-BE49-F238E27FC236}">
                <a16:creationId xmlns:a16="http://schemas.microsoft.com/office/drawing/2014/main" id="{5A3F8E7F-0584-D0D1-F273-68A4F83A1F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71F1961F-4E14-8C4D-85EF-77220CE52A59}" type="slidenum">
              <a:rPr lang="en-US" altLang="en-US" sz="1200"/>
              <a:pPr/>
              <a:t>35</a:t>
            </a:fld>
            <a:endParaRPr lang="en-US" altLang="en-US" sz="1200"/>
          </a:p>
        </p:txBody>
      </p:sp>
      <p:sp>
        <p:nvSpPr>
          <p:cNvPr id="72706" name="Rectangle 2">
            <a:extLst>
              <a:ext uri="{FF2B5EF4-FFF2-40B4-BE49-F238E27FC236}">
                <a16:creationId xmlns:a16="http://schemas.microsoft.com/office/drawing/2014/main" id="{E3E1F107-8BC4-1DED-9388-B097B4440D8D}"/>
              </a:ext>
            </a:extLst>
          </p:cNvPr>
          <p:cNvSpPr>
            <a:spLocks noGrp="1" noRot="1" noChangeAspect="1" noChangeArrowheads="1" noTextEdit="1"/>
          </p:cNvSpPr>
          <p:nvPr>
            <p:ph type="sldImg"/>
          </p:nvPr>
        </p:nvSpPr>
        <p:spPr>
          <a:ln/>
        </p:spPr>
      </p:sp>
      <p:sp>
        <p:nvSpPr>
          <p:cNvPr id="72707" name="Rectangle 3">
            <a:extLst>
              <a:ext uri="{FF2B5EF4-FFF2-40B4-BE49-F238E27FC236}">
                <a16:creationId xmlns:a16="http://schemas.microsoft.com/office/drawing/2014/main" id="{F1CF7B8D-7CCF-D3D6-8646-9CD9B57BE0F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a:extLst>
              <a:ext uri="{FF2B5EF4-FFF2-40B4-BE49-F238E27FC236}">
                <a16:creationId xmlns:a16="http://schemas.microsoft.com/office/drawing/2014/main" id="{749395E4-75C4-D45D-E54D-CAABA50BA8C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3B07672A-8E24-8A4D-A2D9-F2EECD38CB26}" type="slidenum">
              <a:rPr lang="en-US" altLang="en-US" sz="1200"/>
              <a:pPr/>
              <a:t>36</a:t>
            </a:fld>
            <a:endParaRPr lang="en-US" altLang="en-US" sz="1200"/>
          </a:p>
        </p:txBody>
      </p:sp>
      <p:sp>
        <p:nvSpPr>
          <p:cNvPr id="74754" name="Rectangle 2">
            <a:extLst>
              <a:ext uri="{FF2B5EF4-FFF2-40B4-BE49-F238E27FC236}">
                <a16:creationId xmlns:a16="http://schemas.microsoft.com/office/drawing/2014/main" id="{97D435B0-D46D-4A3B-6C98-1F16DE6628C3}"/>
              </a:ext>
            </a:extLst>
          </p:cNvPr>
          <p:cNvSpPr>
            <a:spLocks noGrp="1" noRot="1" noChangeAspect="1" noChangeArrowheads="1" noTextEdit="1"/>
          </p:cNvSpPr>
          <p:nvPr>
            <p:ph type="sldImg"/>
          </p:nvPr>
        </p:nvSpPr>
        <p:spPr>
          <a:ln/>
        </p:spPr>
      </p:sp>
      <p:sp>
        <p:nvSpPr>
          <p:cNvPr id="74755" name="Rectangle 3">
            <a:extLst>
              <a:ext uri="{FF2B5EF4-FFF2-40B4-BE49-F238E27FC236}">
                <a16:creationId xmlns:a16="http://schemas.microsoft.com/office/drawing/2014/main" id="{391651D1-2818-1438-D73B-45842344CE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a:extLst>
              <a:ext uri="{FF2B5EF4-FFF2-40B4-BE49-F238E27FC236}">
                <a16:creationId xmlns:a16="http://schemas.microsoft.com/office/drawing/2014/main" id="{1D7D4F81-ABA0-39BC-B6B2-848844B9A9F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45DBD918-E856-5145-B764-98BDABDC6E96}" type="slidenum">
              <a:rPr lang="en-US" altLang="en-US" sz="1200"/>
              <a:pPr/>
              <a:t>37</a:t>
            </a:fld>
            <a:endParaRPr lang="en-US" altLang="en-US" sz="1200"/>
          </a:p>
        </p:txBody>
      </p:sp>
      <p:sp>
        <p:nvSpPr>
          <p:cNvPr id="76802" name="Rectangle 2">
            <a:extLst>
              <a:ext uri="{FF2B5EF4-FFF2-40B4-BE49-F238E27FC236}">
                <a16:creationId xmlns:a16="http://schemas.microsoft.com/office/drawing/2014/main" id="{DAD15BD0-9C26-1132-E6F0-3C391144D754}"/>
              </a:ext>
            </a:extLst>
          </p:cNvPr>
          <p:cNvSpPr>
            <a:spLocks noGrp="1" noRot="1" noChangeAspect="1" noChangeArrowheads="1" noTextEdit="1"/>
          </p:cNvSpPr>
          <p:nvPr>
            <p:ph type="sldImg"/>
          </p:nvPr>
        </p:nvSpPr>
        <p:spPr>
          <a:xfrm>
            <a:off x="1165225" y="703263"/>
            <a:ext cx="4529138" cy="3397250"/>
          </a:xfrm>
          <a:ln/>
        </p:spPr>
      </p:sp>
      <p:sp>
        <p:nvSpPr>
          <p:cNvPr id="76803" name="Rectangle 3">
            <a:extLst>
              <a:ext uri="{FF2B5EF4-FFF2-40B4-BE49-F238E27FC236}">
                <a16:creationId xmlns:a16="http://schemas.microsoft.com/office/drawing/2014/main" id="{909867C1-3730-D80E-6E9E-C46E78D62BCE}"/>
              </a:ext>
            </a:extLst>
          </p:cNvPr>
          <p:cNvSpPr>
            <a:spLocks noGrp="1" noChangeArrowheads="1"/>
          </p:cNvSpPr>
          <p:nvPr>
            <p:ph type="body" idx="1"/>
          </p:nvPr>
        </p:nvSpPr>
        <p:spPr>
          <a:xfrm>
            <a:off x="914400" y="4340225"/>
            <a:ext cx="5029200" cy="4106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a:extLst>
              <a:ext uri="{FF2B5EF4-FFF2-40B4-BE49-F238E27FC236}">
                <a16:creationId xmlns:a16="http://schemas.microsoft.com/office/drawing/2014/main" id="{994ACA41-AD82-2FB5-2CC6-0DC7205A4D0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0C1BFB97-DA4A-684C-BE22-C61280AE7106}" type="slidenum">
              <a:rPr lang="en-US" altLang="en-US" sz="1200"/>
              <a:pPr/>
              <a:t>38</a:t>
            </a:fld>
            <a:endParaRPr lang="en-US" altLang="en-US" sz="1200"/>
          </a:p>
        </p:txBody>
      </p:sp>
      <p:sp>
        <p:nvSpPr>
          <p:cNvPr id="78850" name="Rectangle 2">
            <a:extLst>
              <a:ext uri="{FF2B5EF4-FFF2-40B4-BE49-F238E27FC236}">
                <a16:creationId xmlns:a16="http://schemas.microsoft.com/office/drawing/2014/main" id="{97CC55D9-39F6-20A2-3C3A-13E815D1074B}"/>
              </a:ext>
            </a:extLst>
          </p:cNvPr>
          <p:cNvSpPr>
            <a:spLocks noGrp="1" noRot="1" noChangeAspect="1" noChangeArrowheads="1" noTextEdit="1"/>
          </p:cNvSpPr>
          <p:nvPr>
            <p:ph type="sldImg"/>
          </p:nvPr>
        </p:nvSpPr>
        <p:spPr>
          <a:ln/>
        </p:spPr>
      </p:sp>
      <p:sp>
        <p:nvSpPr>
          <p:cNvPr id="78851" name="Rectangle 3">
            <a:extLst>
              <a:ext uri="{FF2B5EF4-FFF2-40B4-BE49-F238E27FC236}">
                <a16:creationId xmlns:a16="http://schemas.microsoft.com/office/drawing/2014/main" id="{A3B5F195-0F7E-7FA1-C0BD-19FD6E5CDFE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a:extLst>
              <a:ext uri="{FF2B5EF4-FFF2-40B4-BE49-F238E27FC236}">
                <a16:creationId xmlns:a16="http://schemas.microsoft.com/office/drawing/2014/main" id="{DAF065EA-8D12-F6F1-442A-0C49062C670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27FD3172-3706-F641-84F0-F564322AD9B4}" type="slidenum">
              <a:rPr lang="en-US" altLang="en-US" sz="1200"/>
              <a:pPr/>
              <a:t>39</a:t>
            </a:fld>
            <a:endParaRPr lang="en-US" altLang="en-US" sz="1200"/>
          </a:p>
        </p:txBody>
      </p:sp>
      <p:sp>
        <p:nvSpPr>
          <p:cNvPr id="80898" name="Rectangle 2">
            <a:extLst>
              <a:ext uri="{FF2B5EF4-FFF2-40B4-BE49-F238E27FC236}">
                <a16:creationId xmlns:a16="http://schemas.microsoft.com/office/drawing/2014/main" id="{1382D9F0-40B1-282A-A2A4-D640B708E2D3}"/>
              </a:ext>
            </a:extLst>
          </p:cNvPr>
          <p:cNvSpPr>
            <a:spLocks noGrp="1" noRot="1" noChangeAspect="1" noChangeArrowheads="1" noTextEdit="1"/>
          </p:cNvSpPr>
          <p:nvPr>
            <p:ph type="sldImg"/>
          </p:nvPr>
        </p:nvSpPr>
        <p:spPr>
          <a:xfrm>
            <a:off x="1165225" y="703263"/>
            <a:ext cx="4529138" cy="3397250"/>
          </a:xfrm>
          <a:ln/>
        </p:spPr>
      </p:sp>
      <p:sp>
        <p:nvSpPr>
          <p:cNvPr id="80899" name="Rectangle 3">
            <a:extLst>
              <a:ext uri="{FF2B5EF4-FFF2-40B4-BE49-F238E27FC236}">
                <a16:creationId xmlns:a16="http://schemas.microsoft.com/office/drawing/2014/main" id="{700D0158-4A7B-4DF1-84B7-AFFCF1C199BE}"/>
              </a:ext>
            </a:extLst>
          </p:cNvPr>
          <p:cNvSpPr>
            <a:spLocks noGrp="1" noChangeArrowheads="1"/>
          </p:cNvSpPr>
          <p:nvPr>
            <p:ph type="body" idx="1"/>
          </p:nvPr>
        </p:nvSpPr>
        <p:spPr>
          <a:xfrm>
            <a:off x="914400" y="4340225"/>
            <a:ext cx="5029200" cy="4106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7">
            <a:extLst>
              <a:ext uri="{FF2B5EF4-FFF2-40B4-BE49-F238E27FC236}">
                <a16:creationId xmlns:a16="http://schemas.microsoft.com/office/drawing/2014/main" id="{E30D35E0-8711-547E-1B6D-D2DA1A44D28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E1E123AF-BD89-EC4E-ACFC-B731B8A4CBD0}" type="slidenum">
              <a:rPr lang="en-US" altLang="en-US" sz="1200"/>
              <a:pPr/>
              <a:t>4</a:t>
            </a:fld>
            <a:endParaRPr lang="en-US" altLang="en-US" sz="1200"/>
          </a:p>
        </p:txBody>
      </p:sp>
      <p:sp>
        <p:nvSpPr>
          <p:cNvPr id="11266" name="Rectangle 2">
            <a:extLst>
              <a:ext uri="{FF2B5EF4-FFF2-40B4-BE49-F238E27FC236}">
                <a16:creationId xmlns:a16="http://schemas.microsoft.com/office/drawing/2014/main" id="{F87C2B06-B888-8624-8BFC-6DC70B8345F3}"/>
              </a:ext>
            </a:extLst>
          </p:cNvPr>
          <p:cNvSpPr>
            <a:spLocks noChangeArrowheads="1" noTextEdit="1"/>
          </p:cNvSpPr>
          <p:nvPr>
            <p:ph type="sldImg"/>
          </p:nvPr>
        </p:nvSpPr>
        <p:spPr>
          <a:xfrm>
            <a:off x="1165225" y="704850"/>
            <a:ext cx="4527550" cy="3395663"/>
          </a:xfrm>
          <a:ln/>
        </p:spPr>
      </p:sp>
      <p:sp>
        <p:nvSpPr>
          <p:cNvPr id="11267" name="Rectangle 3">
            <a:extLst>
              <a:ext uri="{FF2B5EF4-FFF2-40B4-BE49-F238E27FC236}">
                <a16:creationId xmlns:a16="http://schemas.microsoft.com/office/drawing/2014/main" id="{8A89D38C-CEAB-7F01-14EF-46DE8EAF4105}"/>
              </a:ext>
            </a:extLst>
          </p:cNvPr>
          <p:cNvSpPr>
            <a:spLocks noGrp="1" noChangeArrowheads="1"/>
          </p:cNvSpPr>
          <p:nvPr>
            <p:ph type="body" idx="1"/>
          </p:nvPr>
        </p:nvSpPr>
        <p:spPr>
          <a:xfrm>
            <a:off x="914400" y="4340225"/>
            <a:ext cx="5029200" cy="4105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a:extLst>
              <a:ext uri="{FF2B5EF4-FFF2-40B4-BE49-F238E27FC236}">
                <a16:creationId xmlns:a16="http://schemas.microsoft.com/office/drawing/2014/main" id="{F77C5A49-071A-E7BF-DB14-59ECD2BC1E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E361807E-250B-D846-ACA1-116625457AF1}" type="slidenum">
              <a:rPr lang="en-US" altLang="en-US" sz="1200"/>
              <a:pPr/>
              <a:t>40</a:t>
            </a:fld>
            <a:endParaRPr lang="en-US" altLang="en-US" sz="1200"/>
          </a:p>
        </p:txBody>
      </p:sp>
      <p:sp>
        <p:nvSpPr>
          <p:cNvPr id="82946" name="Rectangle 2">
            <a:extLst>
              <a:ext uri="{FF2B5EF4-FFF2-40B4-BE49-F238E27FC236}">
                <a16:creationId xmlns:a16="http://schemas.microsoft.com/office/drawing/2014/main" id="{05D5FDD0-0EB8-EBC5-DECA-CBDB4BA0DC81}"/>
              </a:ext>
            </a:extLst>
          </p:cNvPr>
          <p:cNvSpPr>
            <a:spLocks noGrp="1" noRot="1" noChangeAspect="1" noChangeArrowheads="1" noTextEdit="1"/>
          </p:cNvSpPr>
          <p:nvPr>
            <p:ph type="sldImg"/>
          </p:nvPr>
        </p:nvSpPr>
        <p:spPr>
          <a:ln/>
        </p:spPr>
      </p:sp>
      <p:sp>
        <p:nvSpPr>
          <p:cNvPr id="82947" name="Rectangle 3">
            <a:extLst>
              <a:ext uri="{FF2B5EF4-FFF2-40B4-BE49-F238E27FC236}">
                <a16:creationId xmlns:a16="http://schemas.microsoft.com/office/drawing/2014/main" id="{DE80A9E3-D070-1DEC-CA28-EAE8CDE1AE0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a:extLst>
              <a:ext uri="{FF2B5EF4-FFF2-40B4-BE49-F238E27FC236}">
                <a16:creationId xmlns:a16="http://schemas.microsoft.com/office/drawing/2014/main" id="{82E3A439-1151-8FBC-63CA-9C93AA815EE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E62D6F4A-BF24-E447-9F0B-B036E8CFE76D}" type="slidenum">
              <a:rPr lang="en-US" altLang="en-US" sz="1200"/>
              <a:pPr/>
              <a:t>41</a:t>
            </a:fld>
            <a:endParaRPr lang="en-US" altLang="en-US" sz="1200"/>
          </a:p>
        </p:txBody>
      </p:sp>
      <p:sp>
        <p:nvSpPr>
          <p:cNvPr id="84994" name="Rectangle 2">
            <a:extLst>
              <a:ext uri="{FF2B5EF4-FFF2-40B4-BE49-F238E27FC236}">
                <a16:creationId xmlns:a16="http://schemas.microsoft.com/office/drawing/2014/main" id="{3779AD66-2DB8-4E83-939B-82199AB40132}"/>
              </a:ext>
            </a:extLst>
          </p:cNvPr>
          <p:cNvSpPr>
            <a:spLocks noGrp="1" noRot="1" noChangeAspect="1" noChangeArrowheads="1" noTextEdit="1"/>
          </p:cNvSpPr>
          <p:nvPr>
            <p:ph type="sldImg"/>
          </p:nvPr>
        </p:nvSpPr>
        <p:spPr>
          <a:ln/>
        </p:spPr>
      </p:sp>
      <p:sp>
        <p:nvSpPr>
          <p:cNvPr id="84995" name="Rectangle 3">
            <a:extLst>
              <a:ext uri="{FF2B5EF4-FFF2-40B4-BE49-F238E27FC236}">
                <a16:creationId xmlns:a16="http://schemas.microsoft.com/office/drawing/2014/main" id="{97452A7E-9061-A08A-7EB5-832C35FFA0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a:extLst>
              <a:ext uri="{FF2B5EF4-FFF2-40B4-BE49-F238E27FC236}">
                <a16:creationId xmlns:a16="http://schemas.microsoft.com/office/drawing/2014/main" id="{65D07511-9290-E3A2-F811-596FD0CC5D4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B08FBBB4-38F8-124B-B4FB-E35A9B37470C}" type="slidenum">
              <a:rPr lang="en-US" altLang="en-US" sz="1200"/>
              <a:pPr/>
              <a:t>42</a:t>
            </a:fld>
            <a:endParaRPr lang="en-US" altLang="en-US" sz="1200"/>
          </a:p>
        </p:txBody>
      </p:sp>
      <p:sp>
        <p:nvSpPr>
          <p:cNvPr id="87042" name="Rectangle 2">
            <a:extLst>
              <a:ext uri="{FF2B5EF4-FFF2-40B4-BE49-F238E27FC236}">
                <a16:creationId xmlns:a16="http://schemas.microsoft.com/office/drawing/2014/main" id="{778604C4-E6FF-440E-BEEB-2A1AFEACD8C8}"/>
              </a:ext>
            </a:extLst>
          </p:cNvPr>
          <p:cNvSpPr>
            <a:spLocks noGrp="1" noRot="1" noChangeAspect="1" noChangeArrowheads="1" noTextEdit="1"/>
          </p:cNvSpPr>
          <p:nvPr>
            <p:ph type="sldImg"/>
          </p:nvPr>
        </p:nvSpPr>
        <p:spPr>
          <a:ln/>
        </p:spPr>
      </p:sp>
      <p:sp>
        <p:nvSpPr>
          <p:cNvPr id="87043" name="Rectangle 3">
            <a:extLst>
              <a:ext uri="{FF2B5EF4-FFF2-40B4-BE49-F238E27FC236}">
                <a16:creationId xmlns:a16="http://schemas.microsoft.com/office/drawing/2014/main" id="{E2CF341A-7D9B-8F67-8EA2-1CD19C64534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a:extLst>
              <a:ext uri="{FF2B5EF4-FFF2-40B4-BE49-F238E27FC236}">
                <a16:creationId xmlns:a16="http://schemas.microsoft.com/office/drawing/2014/main" id="{E05522CC-740C-4AC3-F3B5-43C7A0B9FD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438F7F11-D93B-3A47-A881-B6C566382310}" type="slidenum">
              <a:rPr lang="en-US" altLang="en-US" sz="1200"/>
              <a:pPr/>
              <a:t>43</a:t>
            </a:fld>
            <a:endParaRPr lang="en-US" altLang="en-US" sz="1200"/>
          </a:p>
        </p:txBody>
      </p:sp>
      <p:sp>
        <p:nvSpPr>
          <p:cNvPr id="89090" name="Rectangle 2">
            <a:extLst>
              <a:ext uri="{FF2B5EF4-FFF2-40B4-BE49-F238E27FC236}">
                <a16:creationId xmlns:a16="http://schemas.microsoft.com/office/drawing/2014/main" id="{263114EA-0E74-5EA6-277E-5EAF837B8D32}"/>
              </a:ext>
            </a:extLst>
          </p:cNvPr>
          <p:cNvSpPr>
            <a:spLocks noGrp="1" noRot="1" noChangeAspect="1" noChangeArrowheads="1" noTextEdit="1"/>
          </p:cNvSpPr>
          <p:nvPr>
            <p:ph type="sldImg"/>
          </p:nvPr>
        </p:nvSpPr>
        <p:spPr>
          <a:ln/>
        </p:spPr>
      </p:sp>
      <p:sp>
        <p:nvSpPr>
          <p:cNvPr id="89091" name="Rectangle 3">
            <a:extLst>
              <a:ext uri="{FF2B5EF4-FFF2-40B4-BE49-F238E27FC236}">
                <a16:creationId xmlns:a16="http://schemas.microsoft.com/office/drawing/2014/main" id="{269B4DC6-7827-BF86-16FA-DD29333914B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a:extLst>
              <a:ext uri="{FF2B5EF4-FFF2-40B4-BE49-F238E27FC236}">
                <a16:creationId xmlns:a16="http://schemas.microsoft.com/office/drawing/2014/main" id="{1F85B026-4D92-9CCB-1049-20B31F0CE84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85CA1CFC-0434-CE41-ADD2-9B9F690A4F8E}" type="slidenum">
              <a:rPr lang="en-US" altLang="en-US" sz="1200"/>
              <a:pPr/>
              <a:t>44</a:t>
            </a:fld>
            <a:endParaRPr lang="en-US" altLang="en-US" sz="1200"/>
          </a:p>
        </p:txBody>
      </p:sp>
      <p:sp>
        <p:nvSpPr>
          <p:cNvPr id="91138" name="Rectangle 2">
            <a:extLst>
              <a:ext uri="{FF2B5EF4-FFF2-40B4-BE49-F238E27FC236}">
                <a16:creationId xmlns:a16="http://schemas.microsoft.com/office/drawing/2014/main" id="{4156F4B9-AF5F-8DB3-21F5-FF0A07FCE1EF}"/>
              </a:ext>
            </a:extLst>
          </p:cNvPr>
          <p:cNvSpPr>
            <a:spLocks noGrp="1" noRot="1" noChangeAspect="1" noChangeArrowheads="1" noTextEdit="1"/>
          </p:cNvSpPr>
          <p:nvPr>
            <p:ph type="sldImg"/>
          </p:nvPr>
        </p:nvSpPr>
        <p:spPr>
          <a:ln/>
        </p:spPr>
      </p:sp>
      <p:sp>
        <p:nvSpPr>
          <p:cNvPr id="91139" name="Rectangle 3">
            <a:extLst>
              <a:ext uri="{FF2B5EF4-FFF2-40B4-BE49-F238E27FC236}">
                <a16:creationId xmlns:a16="http://schemas.microsoft.com/office/drawing/2014/main" id="{C71B965B-CBC1-50BF-CF28-A0A20AEA1CB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a:extLst>
              <a:ext uri="{FF2B5EF4-FFF2-40B4-BE49-F238E27FC236}">
                <a16:creationId xmlns:a16="http://schemas.microsoft.com/office/drawing/2014/main" id="{7B0388FB-548C-5EC4-9429-0FECBBD520F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69547BBD-B3C2-8B41-87E0-A0D218E4C16B}" type="slidenum">
              <a:rPr lang="en-US" altLang="en-US" sz="1200"/>
              <a:pPr/>
              <a:t>45</a:t>
            </a:fld>
            <a:endParaRPr lang="en-US" altLang="en-US" sz="1200"/>
          </a:p>
        </p:txBody>
      </p:sp>
      <p:sp>
        <p:nvSpPr>
          <p:cNvPr id="93186" name="Rectangle 2">
            <a:extLst>
              <a:ext uri="{FF2B5EF4-FFF2-40B4-BE49-F238E27FC236}">
                <a16:creationId xmlns:a16="http://schemas.microsoft.com/office/drawing/2014/main" id="{8F56279F-0CFB-30B3-9875-2FA9D9A3BA0B}"/>
              </a:ext>
            </a:extLst>
          </p:cNvPr>
          <p:cNvSpPr>
            <a:spLocks noGrp="1" noRot="1" noChangeAspect="1" noChangeArrowheads="1" noTextEdit="1"/>
          </p:cNvSpPr>
          <p:nvPr>
            <p:ph type="sldImg"/>
          </p:nvPr>
        </p:nvSpPr>
        <p:spPr>
          <a:xfrm>
            <a:off x="1165225" y="704850"/>
            <a:ext cx="4527550" cy="3395663"/>
          </a:xfrm>
          <a:ln/>
        </p:spPr>
      </p:sp>
      <p:sp>
        <p:nvSpPr>
          <p:cNvPr id="93187" name="Rectangle 3">
            <a:extLst>
              <a:ext uri="{FF2B5EF4-FFF2-40B4-BE49-F238E27FC236}">
                <a16:creationId xmlns:a16="http://schemas.microsoft.com/office/drawing/2014/main" id="{E21DA30F-5E81-DF34-0C21-8D98F5DD8B97}"/>
              </a:ext>
            </a:extLst>
          </p:cNvPr>
          <p:cNvSpPr>
            <a:spLocks noGrp="1" noChangeArrowheads="1"/>
          </p:cNvSpPr>
          <p:nvPr>
            <p:ph type="body" idx="1"/>
          </p:nvPr>
        </p:nvSpPr>
        <p:spPr>
          <a:xfrm>
            <a:off x="914400" y="4340225"/>
            <a:ext cx="5029200" cy="4105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a:extLst>
              <a:ext uri="{FF2B5EF4-FFF2-40B4-BE49-F238E27FC236}">
                <a16:creationId xmlns:a16="http://schemas.microsoft.com/office/drawing/2014/main" id="{9040223A-1614-3E82-FF60-1676B752CC9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2369E8CC-F745-0044-9F88-F37497E960A6}" type="slidenum">
              <a:rPr lang="en-US" altLang="en-US" sz="1200"/>
              <a:pPr/>
              <a:t>46</a:t>
            </a:fld>
            <a:endParaRPr lang="en-US" altLang="en-US" sz="1200"/>
          </a:p>
        </p:txBody>
      </p:sp>
      <p:sp>
        <p:nvSpPr>
          <p:cNvPr id="95234" name="Rectangle 2">
            <a:extLst>
              <a:ext uri="{FF2B5EF4-FFF2-40B4-BE49-F238E27FC236}">
                <a16:creationId xmlns:a16="http://schemas.microsoft.com/office/drawing/2014/main" id="{EEC965A6-67FF-E6C9-EBA2-1849AAD764A3}"/>
              </a:ext>
            </a:extLst>
          </p:cNvPr>
          <p:cNvSpPr>
            <a:spLocks noGrp="1" noRot="1" noChangeAspect="1" noChangeArrowheads="1" noTextEdit="1"/>
          </p:cNvSpPr>
          <p:nvPr>
            <p:ph type="sldImg"/>
          </p:nvPr>
        </p:nvSpPr>
        <p:spPr>
          <a:ln/>
        </p:spPr>
      </p:sp>
      <p:sp>
        <p:nvSpPr>
          <p:cNvPr id="95235" name="Rectangle 3">
            <a:extLst>
              <a:ext uri="{FF2B5EF4-FFF2-40B4-BE49-F238E27FC236}">
                <a16:creationId xmlns:a16="http://schemas.microsoft.com/office/drawing/2014/main" id="{FDDC93B8-721B-0A17-7D63-D3AD1C46108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a:extLst>
              <a:ext uri="{FF2B5EF4-FFF2-40B4-BE49-F238E27FC236}">
                <a16:creationId xmlns:a16="http://schemas.microsoft.com/office/drawing/2014/main" id="{E28B83AA-8AC4-373F-806B-8748611BE2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BBABCBDB-D8AD-3B48-9A63-212CEF0ABD47}" type="slidenum">
              <a:rPr lang="en-US" altLang="en-US" sz="1200"/>
              <a:pPr/>
              <a:t>47</a:t>
            </a:fld>
            <a:endParaRPr lang="en-US" altLang="en-US" sz="1200"/>
          </a:p>
        </p:txBody>
      </p:sp>
      <p:sp>
        <p:nvSpPr>
          <p:cNvPr id="97282" name="Rectangle 2">
            <a:extLst>
              <a:ext uri="{FF2B5EF4-FFF2-40B4-BE49-F238E27FC236}">
                <a16:creationId xmlns:a16="http://schemas.microsoft.com/office/drawing/2014/main" id="{4782D095-A339-7F0E-8C05-CB0CB5EE8F5E}"/>
              </a:ext>
            </a:extLst>
          </p:cNvPr>
          <p:cNvSpPr>
            <a:spLocks noGrp="1" noRot="1" noChangeAspect="1" noChangeArrowheads="1" noTextEdit="1"/>
          </p:cNvSpPr>
          <p:nvPr>
            <p:ph type="sldImg"/>
          </p:nvPr>
        </p:nvSpPr>
        <p:spPr>
          <a:ln/>
        </p:spPr>
      </p:sp>
      <p:sp>
        <p:nvSpPr>
          <p:cNvPr id="97283" name="Rectangle 3">
            <a:extLst>
              <a:ext uri="{FF2B5EF4-FFF2-40B4-BE49-F238E27FC236}">
                <a16:creationId xmlns:a16="http://schemas.microsoft.com/office/drawing/2014/main" id="{CA3D39D0-6F93-589E-E3E9-F6C5FE0B2B6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a:extLst>
              <a:ext uri="{FF2B5EF4-FFF2-40B4-BE49-F238E27FC236}">
                <a16:creationId xmlns:a16="http://schemas.microsoft.com/office/drawing/2014/main" id="{A7ABCF64-6655-9EB8-B42B-EB369A0461D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16E5EC8C-ADAE-3D43-AFC7-2906BBEE7FB6}" type="slidenum">
              <a:rPr lang="en-US" altLang="en-US" sz="1200"/>
              <a:pPr/>
              <a:t>48</a:t>
            </a:fld>
            <a:endParaRPr lang="en-US" altLang="en-US" sz="1200"/>
          </a:p>
        </p:txBody>
      </p:sp>
      <p:sp>
        <p:nvSpPr>
          <p:cNvPr id="99330" name="Rectangle 2">
            <a:extLst>
              <a:ext uri="{FF2B5EF4-FFF2-40B4-BE49-F238E27FC236}">
                <a16:creationId xmlns:a16="http://schemas.microsoft.com/office/drawing/2014/main" id="{CA211771-0344-F167-1FD0-03CDCFDFFD25}"/>
              </a:ext>
            </a:extLst>
          </p:cNvPr>
          <p:cNvSpPr>
            <a:spLocks noGrp="1" noRot="1" noChangeAspect="1" noChangeArrowheads="1" noTextEdit="1"/>
          </p:cNvSpPr>
          <p:nvPr>
            <p:ph type="sldImg"/>
          </p:nvPr>
        </p:nvSpPr>
        <p:spPr>
          <a:xfrm>
            <a:off x="1165225" y="704850"/>
            <a:ext cx="4527550" cy="3395663"/>
          </a:xfrm>
          <a:solidFill>
            <a:srgbClr val="FFFFFF"/>
          </a:solidFill>
          <a:ln/>
        </p:spPr>
      </p:sp>
      <p:sp>
        <p:nvSpPr>
          <p:cNvPr id="99331" name="Rectangle 3">
            <a:extLst>
              <a:ext uri="{FF2B5EF4-FFF2-40B4-BE49-F238E27FC236}">
                <a16:creationId xmlns:a16="http://schemas.microsoft.com/office/drawing/2014/main" id="{E079EB7A-C54A-8AD4-4E36-43C9CFECAA58}"/>
              </a:ext>
            </a:extLst>
          </p:cNvPr>
          <p:cNvSpPr>
            <a:spLocks noGrp="1" noChangeArrowheads="1"/>
          </p:cNvSpPr>
          <p:nvPr>
            <p:ph type="body" idx="1"/>
          </p:nvPr>
        </p:nvSpPr>
        <p:spPr>
          <a:xfrm>
            <a:off x="914400" y="4340225"/>
            <a:ext cx="5029200" cy="4105275"/>
          </a:xfrm>
          <a:solidFill>
            <a:srgbClr val="FFFFFF"/>
          </a:solidFill>
          <a:ln>
            <a:solidFill>
              <a:srgbClr val="000000"/>
            </a:solidFill>
          </a:ln>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7">
            <a:extLst>
              <a:ext uri="{FF2B5EF4-FFF2-40B4-BE49-F238E27FC236}">
                <a16:creationId xmlns:a16="http://schemas.microsoft.com/office/drawing/2014/main" id="{02F379FC-C23D-6395-59D9-3537E3A11A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26DEFBC7-9463-3647-B2AD-0138D2243C76}" type="slidenum">
              <a:rPr lang="en-US" altLang="en-US" sz="1200"/>
              <a:pPr/>
              <a:t>49</a:t>
            </a:fld>
            <a:endParaRPr lang="en-US" altLang="en-US" sz="1200"/>
          </a:p>
        </p:txBody>
      </p:sp>
      <p:sp>
        <p:nvSpPr>
          <p:cNvPr id="101378" name="Rectangle 2">
            <a:extLst>
              <a:ext uri="{FF2B5EF4-FFF2-40B4-BE49-F238E27FC236}">
                <a16:creationId xmlns:a16="http://schemas.microsoft.com/office/drawing/2014/main" id="{CA974407-FC67-0253-94D4-3FEA248BC959}"/>
              </a:ext>
            </a:extLst>
          </p:cNvPr>
          <p:cNvSpPr>
            <a:spLocks noGrp="1" noRot="1" noChangeAspect="1" noChangeArrowheads="1" noTextEdit="1"/>
          </p:cNvSpPr>
          <p:nvPr>
            <p:ph type="sldImg"/>
          </p:nvPr>
        </p:nvSpPr>
        <p:spPr>
          <a:xfrm>
            <a:off x="1165225" y="704850"/>
            <a:ext cx="4527550" cy="3395663"/>
          </a:xfrm>
          <a:solidFill>
            <a:srgbClr val="FFFFFF"/>
          </a:solidFill>
          <a:ln/>
        </p:spPr>
      </p:sp>
      <p:sp>
        <p:nvSpPr>
          <p:cNvPr id="101379" name="Rectangle 3">
            <a:extLst>
              <a:ext uri="{FF2B5EF4-FFF2-40B4-BE49-F238E27FC236}">
                <a16:creationId xmlns:a16="http://schemas.microsoft.com/office/drawing/2014/main" id="{F841F027-0E0B-6A96-3E59-2FC5931DF9A4}"/>
              </a:ext>
            </a:extLst>
          </p:cNvPr>
          <p:cNvSpPr>
            <a:spLocks noGrp="1" noChangeArrowheads="1"/>
          </p:cNvSpPr>
          <p:nvPr>
            <p:ph type="body" idx="1"/>
          </p:nvPr>
        </p:nvSpPr>
        <p:spPr>
          <a:xfrm>
            <a:off x="914400" y="4340225"/>
            <a:ext cx="5029200" cy="4105275"/>
          </a:xfrm>
          <a:solidFill>
            <a:srgbClr val="FFFFFF"/>
          </a:solidFill>
          <a:ln>
            <a:solidFill>
              <a:srgbClr val="000000"/>
            </a:solidFill>
          </a:ln>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7">
            <a:extLst>
              <a:ext uri="{FF2B5EF4-FFF2-40B4-BE49-F238E27FC236}">
                <a16:creationId xmlns:a16="http://schemas.microsoft.com/office/drawing/2014/main" id="{E30D35E0-8711-547E-1B6D-D2DA1A44D28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E1E123AF-BD89-EC4E-ACFC-B731B8A4CBD0}" type="slidenum">
              <a:rPr lang="en-US" altLang="en-US" sz="1200"/>
              <a:pPr/>
              <a:t>5</a:t>
            </a:fld>
            <a:endParaRPr lang="en-US" altLang="en-US" sz="1200"/>
          </a:p>
        </p:txBody>
      </p:sp>
      <p:sp>
        <p:nvSpPr>
          <p:cNvPr id="11266" name="Rectangle 2">
            <a:extLst>
              <a:ext uri="{FF2B5EF4-FFF2-40B4-BE49-F238E27FC236}">
                <a16:creationId xmlns:a16="http://schemas.microsoft.com/office/drawing/2014/main" id="{F87C2B06-B888-8624-8BFC-6DC70B8345F3}"/>
              </a:ext>
            </a:extLst>
          </p:cNvPr>
          <p:cNvSpPr>
            <a:spLocks noGrp="1" noRot="1" noChangeAspect="1" noChangeArrowheads="1" noTextEdit="1"/>
          </p:cNvSpPr>
          <p:nvPr>
            <p:ph type="sldImg"/>
          </p:nvPr>
        </p:nvSpPr>
        <p:spPr>
          <a:xfrm>
            <a:off x="1165225" y="704850"/>
            <a:ext cx="4527550" cy="3395663"/>
          </a:xfrm>
          <a:ln/>
        </p:spPr>
      </p:sp>
      <p:sp>
        <p:nvSpPr>
          <p:cNvPr id="11267" name="Rectangle 3">
            <a:extLst>
              <a:ext uri="{FF2B5EF4-FFF2-40B4-BE49-F238E27FC236}">
                <a16:creationId xmlns:a16="http://schemas.microsoft.com/office/drawing/2014/main" id="{8A89D38C-CEAB-7F01-14EF-46DE8EAF4105}"/>
              </a:ext>
            </a:extLst>
          </p:cNvPr>
          <p:cNvSpPr>
            <a:spLocks noGrp="1" noChangeArrowheads="1"/>
          </p:cNvSpPr>
          <p:nvPr>
            <p:ph type="body" idx="1"/>
          </p:nvPr>
        </p:nvSpPr>
        <p:spPr>
          <a:xfrm>
            <a:off x="914400" y="4340225"/>
            <a:ext cx="5029200" cy="4105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41301992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7">
            <a:extLst>
              <a:ext uri="{FF2B5EF4-FFF2-40B4-BE49-F238E27FC236}">
                <a16:creationId xmlns:a16="http://schemas.microsoft.com/office/drawing/2014/main" id="{EE98A1CD-2260-13D1-E4C8-1667A168CA1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A5C4B6FB-DB60-C942-AB88-F042A5630F1D}" type="slidenum">
              <a:rPr lang="en-US" altLang="en-US" sz="1200"/>
              <a:pPr/>
              <a:t>50</a:t>
            </a:fld>
            <a:endParaRPr lang="en-US" altLang="en-US" sz="1200"/>
          </a:p>
        </p:txBody>
      </p:sp>
      <p:sp>
        <p:nvSpPr>
          <p:cNvPr id="103426" name="Rectangle 2">
            <a:extLst>
              <a:ext uri="{FF2B5EF4-FFF2-40B4-BE49-F238E27FC236}">
                <a16:creationId xmlns:a16="http://schemas.microsoft.com/office/drawing/2014/main" id="{0A6222C5-B764-A62E-DB69-46FEFE76878B}"/>
              </a:ext>
            </a:extLst>
          </p:cNvPr>
          <p:cNvSpPr>
            <a:spLocks noGrp="1" noRot="1" noChangeAspect="1" noChangeArrowheads="1" noTextEdit="1"/>
          </p:cNvSpPr>
          <p:nvPr>
            <p:ph type="sldImg"/>
          </p:nvPr>
        </p:nvSpPr>
        <p:spPr>
          <a:xfrm>
            <a:off x="1165225" y="704850"/>
            <a:ext cx="4527550" cy="3395663"/>
          </a:xfrm>
          <a:solidFill>
            <a:srgbClr val="FFFFFF"/>
          </a:solidFill>
          <a:ln/>
        </p:spPr>
      </p:sp>
      <p:sp>
        <p:nvSpPr>
          <p:cNvPr id="103427" name="Rectangle 3">
            <a:extLst>
              <a:ext uri="{FF2B5EF4-FFF2-40B4-BE49-F238E27FC236}">
                <a16:creationId xmlns:a16="http://schemas.microsoft.com/office/drawing/2014/main" id="{247D49BB-0A3E-8A46-7014-7EDCAEE8C38A}"/>
              </a:ext>
            </a:extLst>
          </p:cNvPr>
          <p:cNvSpPr>
            <a:spLocks noGrp="1" noChangeArrowheads="1"/>
          </p:cNvSpPr>
          <p:nvPr>
            <p:ph type="body" idx="1"/>
          </p:nvPr>
        </p:nvSpPr>
        <p:spPr>
          <a:xfrm>
            <a:off x="914400" y="4340225"/>
            <a:ext cx="5029200" cy="4105275"/>
          </a:xfrm>
          <a:solidFill>
            <a:srgbClr val="FFFFFF"/>
          </a:solidFill>
          <a:ln>
            <a:solidFill>
              <a:srgbClr val="000000"/>
            </a:solidFill>
          </a:ln>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a:extLst>
              <a:ext uri="{FF2B5EF4-FFF2-40B4-BE49-F238E27FC236}">
                <a16:creationId xmlns:a16="http://schemas.microsoft.com/office/drawing/2014/main" id="{0003D2AB-D9E2-F58A-ABE6-3B6C4CACC86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208E84BE-41E8-3347-827A-81DCFA645B73}" type="slidenum">
              <a:rPr lang="en-US" altLang="en-US" sz="1200"/>
              <a:pPr/>
              <a:t>51</a:t>
            </a:fld>
            <a:endParaRPr lang="en-US" altLang="en-US" sz="1200"/>
          </a:p>
        </p:txBody>
      </p:sp>
      <p:sp>
        <p:nvSpPr>
          <p:cNvPr id="105474" name="Rectangle 2">
            <a:extLst>
              <a:ext uri="{FF2B5EF4-FFF2-40B4-BE49-F238E27FC236}">
                <a16:creationId xmlns:a16="http://schemas.microsoft.com/office/drawing/2014/main" id="{5DCF2E06-020C-71C9-10CA-D9F90797F8F8}"/>
              </a:ext>
            </a:extLst>
          </p:cNvPr>
          <p:cNvSpPr>
            <a:spLocks noGrp="1" noRot="1" noChangeAspect="1" noChangeArrowheads="1" noTextEdit="1"/>
          </p:cNvSpPr>
          <p:nvPr>
            <p:ph type="sldImg"/>
          </p:nvPr>
        </p:nvSpPr>
        <p:spPr>
          <a:ln/>
        </p:spPr>
      </p:sp>
      <p:sp>
        <p:nvSpPr>
          <p:cNvPr id="105475" name="Rectangle 3">
            <a:extLst>
              <a:ext uri="{FF2B5EF4-FFF2-40B4-BE49-F238E27FC236}">
                <a16:creationId xmlns:a16="http://schemas.microsoft.com/office/drawing/2014/main" id="{EE1DA2D6-7995-B0FE-6C57-8FD4FCBDBCE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7">
            <a:extLst>
              <a:ext uri="{FF2B5EF4-FFF2-40B4-BE49-F238E27FC236}">
                <a16:creationId xmlns:a16="http://schemas.microsoft.com/office/drawing/2014/main" id="{FECAE60C-B03C-17B7-74A1-C9EDFE1F607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7D9CAE34-9B79-C04E-AD96-E35E6746A0E0}" type="slidenum">
              <a:rPr lang="en-US" altLang="en-US" sz="1200"/>
              <a:pPr/>
              <a:t>52</a:t>
            </a:fld>
            <a:endParaRPr lang="en-US" altLang="en-US" sz="1200"/>
          </a:p>
        </p:txBody>
      </p:sp>
      <p:sp>
        <p:nvSpPr>
          <p:cNvPr id="107522" name="Rectangle 2">
            <a:extLst>
              <a:ext uri="{FF2B5EF4-FFF2-40B4-BE49-F238E27FC236}">
                <a16:creationId xmlns:a16="http://schemas.microsoft.com/office/drawing/2014/main" id="{65CAE6FB-55E4-F186-F22B-8486A64F5AF4}"/>
              </a:ext>
            </a:extLst>
          </p:cNvPr>
          <p:cNvSpPr>
            <a:spLocks noGrp="1" noRot="1" noChangeAspect="1" noChangeArrowheads="1" noTextEdit="1"/>
          </p:cNvSpPr>
          <p:nvPr>
            <p:ph type="sldImg"/>
          </p:nvPr>
        </p:nvSpPr>
        <p:spPr>
          <a:ln/>
        </p:spPr>
      </p:sp>
      <p:sp>
        <p:nvSpPr>
          <p:cNvPr id="107523" name="Rectangle 3">
            <a:extLst>
              <a:ext uri="{FF2B5EF4-FFF2-40B4-BE49-F238E27FC236}">
                <a16:creationId xmlns:a16="http://schemas.microsoft.com/office/drawing/2014/main" id="{69ECA1EA-7B54-273D-9191-6CC3FB8F65E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7">
            <a:extLst>
              <a:ext uri="{FF2B5EF4-FFF2-40B4-BE49-F238E27FC236}">
                <a16:creationId xmlns:a16="http://schemas.microsoft.com/office/drawing/2014/main" id="{58E5FBC7-37F2-E1C3-7E19-B9FD0E292D5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6CE27291-6E3A-CC4E-9D48-801AF108F8E1}" type="slidenum">
              <a:rPr lang="en-US" altLang="en-US" sz="1200"/>
              <a:pPr/>
              <a:t>53</a:t>
            </a:fld>
            <a:endParaRPr lang="en-US" altLang="en-US" sz="1200"/>
          </a:p>
        </p:txBody>
      </p:sp>
      <p:sp>
        <p:nvSpPr>
          <p:cNvPr id="109570" name="Rectangle 2">
            <a:extLst>
              <a:ext uri="{FF2B5EF4-FFF2-40B4-BE49-F238E27FC236}">
                <a16:creationId xmlns:a16="http://schemas.microsoft.com/office/drawing/2014/main" id="{EC4FF1C1-BA05-EDDD-4D11-4D3BFE1365C4}"/>
              </a:ext>
            </a:extLst>
          </p:cNvPr>
          <p:cNvSpPr>
            <a:spLocks noChangeArrowheads="1" noTextEdit="1"/>
          </p:cNvSpPr>
          <p:nvPr>
            <p:ph type="sldImg"/>
          </p:nvPr>
        </p:nvSpPr>
        <p:spPr>
          <a:ln/>
        </p:spPr>
      </p:sp>
      <p:sp>
        <p:nvSpPr>
          <p:cNvPr id="109571" name="Rectangle 3">
            <a:extLst>
              <a:ext uri="{FF2B5EF4-FFF2-40B4-BE49-F238E27FC236}">
                <a16:creationId xmlns:a16="http://schemas.microsoft.com/office/drawing/2014/main" id="{8370E1CE-1F05-5537-F444-2686785CD4F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7">
            <a:extLst>
              <a:ext uri="{FF2B5EF4-FFF2-40B4-BE49-F238E27FC236}">
                <a16:creationId xmlns:a16="http://schemas.microsoft.com/office/drawing/2014/main" id="{78BA92FE-6CB3-DB5C-65C8-7FCCF106EE3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40C9BF3B-2845-7742-90AA-8BA78C35F7F5}" type="slidenum">
              <a:rPr lang="en-US" altLang="en-US" sz="1200"/>
              <a:pPr/>
              <a:t>6</a:t>
            </a:fld>
            <a:endParaRPr lang="en-US" altLang="en-US" sz="1200"/>
          </a:p>
        </p:txBody>
      </p:sp>
      <p:sp>
        <p:nvSpPr>
          <p:cNvPr id="13314" name="Rectangle 2">
            <a:extLst>
              <a:ext uri="{FF2B5EF4-FFF2-40B4-BE49-F238E27FC236}">
                <a16:creationId xmlns:a16="http://schemas.microsoft.com/office/drawing/2014/main" id="{97FED685-C315-9261-1F57-41D7DB50CFEB}"/>
              </a:ext>
            </a:extLst>
          </p:cNvPr>
          <p:cNvSpPr>
            <a:spLocks noChangeArrowheads="1" noTextEdit="1"/>
          </p:cNvSpPr>
          <p:nvPr>
            <p:ph type="sldImg"/>
          </p:nvPr>
        </p:nvSpPr>
        <p:spPr>
          <a:xfrm>
            <a:off x="1165225" y="704850"/>
            <a:ext cx="4527550" cy="3395663"/>
          </a:xfrm>
          <a:ln/>
        </p:spPr>
      </p:sp>
      <p:sp>
        <p:nvSpPr>
          <p:cNvPr id="13315" name="Rectangle 3">
            <a:extLst>
              <a:ext uri="{FF2B5EF4-FFF2-40B4-BE49-F238E27FC236}">
                <a16:creationId xmlns:a16="http://schemas.microsoft.com/office/drawing/2014/main" id="{20A96ECA-F522-81B8-0FAD-47E64861BD29}"/>
              </a:ext>
            </a:extLst>
          </p:cNvPr>
          <p:cNvSpPr>
            <a:spLocks noGrp="1" noChangeArrowheads="1"/>
          </p:cNvSpPr>
          <p:nvPr>
            <p:ph type="body" idx="1"/>
          </p:nvPr>
        </p:nvSpPr>
        <p:spPr>
          <a:xfrm>
            <a:off x="914400" y="4340225"/>
            <a:ext cx="5029200" cy="4105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a:extLst>
              <a:ext uri="{FF2B5EF4-FFF2-40B4-BE49-F238E27FC236}">
                <a16:creationId xmlns:a16="http://schemas.microsoft.com/office/drawing/2014/main" id="{7F7860EE-C1B9-DB22-F642-5991A1C209B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F11B4460-B9F0-AE44-B34C-61F252E35890}" type="slidenum">
              <a:rPr lang="en-US" altLang="en-US" sz="1200"/>
              <a:pPr/>
              <a:t>7</a:t>
            </a:fld>
            <a:endParaRPr lang="en-US" altLang="en-US" sz="1200"/>
          </a:p>
        </p:txBody>
      </p:sp>
      <p:sp>
        <p:nvSpPr>
          <p:cNvPr id="15362" name="Rectangle 2">
            <a:extLst>
              <a:ext uri="{FF2B5EF4-FFF2-40B4-BE49-F238E27FC236}">
                <a16:creationId xmlns:a16="http://schemas.microsoft.com/office/drawing/2014/main" id="{DD739C41-A026-C9A4-2B6A-472F749AEBFB}"/>
              </a:ext>
            </a:extLst>
          </p:cNvPr>
          <p:cNvSpPr>
            <a:spLocks noChangeArrowheads="1" noTextEdit="1"/>
          </p:cNvSpPr>
          <p:nvPr>
            <p:ph type="sldImg"/>
          </p:nvPr>
        </p:nvSpPr>
        <p:spPr>
          <a:xfrm>
            <a:off x="1165225" y="704850"/>
            <a:ext cx="4527550" cy="3395663"/>
          </a:xfrm>
          <a:ln/>
        </p:spPr>
      </p:sp>
      <p:sp>
        <p:nvSpPr>
          <p:cNvPr id="15363" name="Rectangle 3">
            <a:extLst>
              <a:ext uri="{FF2B5EF4-FFF2-40B4-BE49-F238E27FC236}">
                <a16:creationId xmlns:a16="http://schemas.microsoft.com/office/drawing/2014/main" id="{83A2DE40-D1CC-DF7D-EE32-2166ED0B6547}"/>
              </a:ext>
            </a:extLst>
          </p:cNvPr>
          <p:cNvSpPr>
            <a:spLocks noGrp="1" noChangeArrowheads="1"/>
          </p:cNvSpPr>
          <p:nvPr>
            <p:ph type="body" idx="1"/>
          </p:nvPr>
        </p:nvSpPr>
        <p:spPr>
          <a:xfrm>
            <a:off x="914400" y="4340225"/>
            <a:ext cx="5029200" cy="4105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a:extLst>
              <a:ext uri="{FF2B5EF4-FFF2-40B4-BE49-F238E27FC236}">
                <a16:creationId xmlns:a16="http://schemas.microsoft.com/office/drawing/2014/main" id="{6CF5EBA9-5C49-A653-9862-19DB4B7240F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22F655D1-58F3-8842-A1F5-01F5B6AB68A7}" type="slidenum">
              <a:rPr lang="en-US" altLang="en-US" sz="1200"/>
              <a:pPr/>
              <a:t>8</a:t>
            </a:fld>
            <a:endParaRPr lang="en-US" altLang="en-US" sz="1200"/>
          </a:p>
        </p:txBody>
      </p:sp>
      <p:sp>
        <p:nvSpPr>
          <p:cNvPr id="17410" name="Rectangle 2">
            <a:extLst>
              <a:ext uri="{FF2B5EF4-FFF2-40B4-BE49-F238E27FC236}">
                <a16:creationId xmlns:a16="http://schemas.microsoft.com/office/drawing/2014/main" id="{41BF2D93-54BD-467D-47E0-70BDCE37A2F9}"/>
              </a:ext>
            </a:extLst>
          </p:cNvPr>
          <p:cNvSpPr>
            <a:spLocks noGrp="1" noRot="1" noChangeAspect="1" noChangeArrowheads="1" noTextEdit="1"/>
          </p:cNvSpPr>
          <p:nvPr>
            <p:ph type="sldImg"/>
          </p:nvPr>
        </p:nvSpPr>
        <p:spPr>
          <a:ln/>
        </p:spPr>
      </p:sp>
      <p:sp>
        <p:nvSpPr>
          <p:cNvPr id="17411" name="Rectangle 3">
            <a:extLst>
              <a:ext uri="{FF2B5EF4-FFF2-40B4-BE49-F238E27FC236}">
                <a16:creationId xmlns:a16="http://schemas.microsoft.com/office/drawing/2014/main" id="{77653908-95E9-153A-AC5B-54B832C86C7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a:extLst>
              <a:ext uri="{FF2B5EF4-FFF2-40B4-BE49-F238E27FC236}">
                <a16:creationId xmlns:a16="http://schemas.microsoft.com/office/drawing/2014/main" id="{E54FCD7E-CD1B-423E-F734-5BAC0DEB1EE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ＭＳ Ｐゴシック" panose="020B0600070205080204" pitchFamily="34" charset="-128"/>
              </a:defRPr>
            </a:lvl1pPr>
            <a:lvl2pPr marL="742950" indent="-285750">
              <a:defRPr sz="2400">
                <a:solidFill>
                  <a:schemeClr val="tx1"/>
                </a:solidFill>
                <a:latin typeface="Times New Roman" panose="02020603050405020304" pitchFamily="18" charset="0"/>
                <a:ea typeface="ＭＳ Ｐゴシック" panose="020B0600070205080204" pitchFamily="34" charset="-128"/>
              </a:defRPr>
            </a:lvl2pPr>
            <a:lvl3pPr marL="1143000" indent="-228600">
              <a:defRPr sz="2400">
                <a:solidFill>
                  <a:schemeClr val="tx1"/>
                </a:solidFill>
                <a:latin typeface="Times New Roman" panose="02020603050405020304" pitchFamily="18" charset="0"/>
                <a:ea typeface="ＭＳ Ｐゴシック" panose="020B0600070205080204" pitchFamily="34" charset="-128"/>
              </a:defRPr>
            </a:lvl3pPr>
            <a:lvl4pPr marL="1600200" indent="-228600">
              <a:defRPr sz="2400">
                <a:solidFill>
                  <a:schemeClr val="tx1"/>
                </a:solidFill>
                <a:latin typeface="Times New Roman" panose="02020603050405020304" pitchFamily="18" charset="0"/>
                <a:ea typeface="ＭＳ Ｐゴシック" panose="020B0600070205080204" pitchFamily="34" charset="-128"/>
              </a:defRPr>
            </a:lvl4pPr>
            <a:lvl5pPr marL="2057400" indent="-22860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fld id="{AC935306-2D40-F949-89AD-BAC7C5581069}" type="slidenum">
              <a:rPr lang="en-US" altLang="en-US" sz="1200"/>
              <a:pPr/>
              <a:t>9</a:t>
            </a:fld>
            <a:endParaRPr lang="en-US" altLang="en-US" sz="1200"/>
          </a:p>
        </p:txBody>
      </p:sp>
      <p:sp>
        <p:nvSpPr>
          <p:cNvPr id="19458" name="Rectangle 2">
            <a:extLst>
              <a:ext uri="{FF2B5EF4-FFF2-40B4-BE49-F238E27FC236}">
                <a16:creationId xmlns:a16="http://schemas.microsoft.com/office/drawing/2014/main" id="{E6096EE6-BBD0-3317-AA21-8FC05B60EDB7}"/>
              </a:ext>
            </a:extLst>
          </p:cNvPr>
          <p:cNvSpPr>
            <a:spLocks noGrp="1" noRot="1" noChangeAspect="1" noChangeArrowheads="1" noTextEdit="1"/>
          </p:cNvSpPr>
          <p:nvPr>
            <p:ph type="sldImg"/>
          </p:nvPr>
        </p:nvSpPr>
        <p:spPr>
          <a:ln/>
        </p:spPr>
      </p:sp>
      <p:sp>
        <p:nvSpPr>
          <p:cNvPr id="19459" name="Rectangle 3">
            <a:extLst>
              <a:ext uri="{FF2B5EF4-FFF2-40B4-BE49-F238E27FC236}">
                <a16:creationId xmlns:a16="http://schemas.microsoft.com/office/drawing/2014/main" id="{474FEFFD-5C97-6CF8-0682-94A32590F7D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747454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6512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0"/>
            <a:ext cx="196215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0"/>
            <a:ext cx="573405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2740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66960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25314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1056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98176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94005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4397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22725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98098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C5439EF-A4C2-4CE7-4732-6D6E63C46FF0}"/>
              </a:ext>
            </a:extLst>
          </p:cNvPr>
          <p:cNvSpPr>
            <a:spLocks noGrp="1" noChangeArrowheads="1"/>
          </p:cNvSpPr>
          <p:nvPr>
            <p:ph type="title"/>
          </p:nvPr>
        </p:nvSpPr>
        <p:spPr bwMode="auto">
          <a:xfrm>
            <a:off x="609600" y="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BB7A2A62-9189-0218-4998-088D12ECD048}"/>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600" b="1">
          <a:solidFill>
            <a:srgbClr val="FF0000"/>
          </a:solidFill>
          <a:latin typeface="+mj-lt"/>
          <a:ea typeface="ＭＳ Ｐゴシック" charset="-128"/>
          <a:cs typeface="ＭＳ Ｐゴシック" charset="-128"/>
        </a:defRPr>
      </a:lvl1pPr>
      <a:lvl2pPr algn="ctr" rtl="0" eaLnBrk="0" fontAlgn="base" hangingPunct="0">
        <a:spcBef>
          <a:spcPct val="0"/>
        </a:spcBef>
        <a:spcAft>
          <a:spcPct val="0"/>
        </a:spcAft>
        <a:defRPr sz="3600" b="1">
          <a:solidFill>
            <a:srgbClr val="FF0000"/>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600" b="1">
          <a:solidFill>
            <a:srgbClr val="FF0000"/>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600" b="1">
          <a:solidFill>
            <a:srgbClr val="FF0000"/>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600" b="1">
          <a:solidFill>
            <a:srgbClr val="FF0000"/>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600" b="1">
          <a:solidFill>
            <a:srgbClr val="FF0000"/>
          </a:solidFill>
          <a:latin typeface="Times New Roman" charset="0"/>
        </a:defRPr>
      </a:lvl6pPr>
      <a:lvl7pPr marL="914400" algn="ctr" rtl="0" eaLnBrk="0" fontAlgn="base" hangingPunct="0">
        <a:spcBef>
          <a:spcPct val="0"/>
        </a:spcBef>
        <a:spcAft>
          <a:spcPct val="0"/>
        </a:spcAft>
        <a:defRPr sz="3600" b="1">
          <a:solidFill>
            <a:srgbClr val="FF0000"/>
          </a:solidFill>
          <a:latin typeface="Times New Roman" charset="0"/>
        </a:defRPr>
      </a:lvl7pPr>
      <a:lvl8pPr marL="1371600" algn="ctr" rtl="0" eaLnBrk="0" fontAlgn="base" hangingPunct="0">
        <a:spcBef>
          <a:spcPct val="0"/>
        </a:spcBef>
        <a:spcAft>
          <a:spcPct val="0"/>
        </a:spcAft>
        <a:defRPr sz="3600" b="1">
          <a:solidFill>
            <a:srgbClr val="FF0000"/>
          </a:solidFill>
          <a:latin typeface="Times New Roman" charset="0"/>
        </a:defRPr>
      </a:lvl8pPr>
      <a:lvl9pPr marL="1828800" algn="ctr" rtl="0" eaLnBrk="0" fontAlgn="base" hangingPunct="0">
        <a:spcBef>
          <a:spcPct val="0"/>
        </a:spcBef>
        <a:spcAft>
          <a:spcPct val="0"/>
        </a:spcAft>
        <a:defRPr sz="3600" b="1">
          <a:solidFill>
            <a:srgbClr val="FF0000"/>
          </a:solidFill>
          <a:latin typeface="Times New Roman" charset="0"/>
        </a:defRPr>
      </a:lvl9pPr>
    </p:titleStyle>
    <p:bodyStyle>
      <a:lvl1pPr marL="342900" indent="-342900" algn="l" rtl="0" eaLnBrk="0" fontAlgn="base" hangingPunct="0">
        <a:spcBef>
          <a:spcPct val="20000"/>
        </a:spcBef>
        <a:spcAft>
          <a:spcPct val="0"/>
        </a:spcAft>
        <a:defRPr sz="24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4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400">
          <a:solidFill>
            <a:schemeClr val="tx1"/>
          </a:solidFill>
          <a:latin typeface="+mn-lt"/>
          <a:ea typeface="ＭＳ Ｐゴシック" charset="-128"/>
        </a:defRPr>
      </a:lvl5pPr>
      <a:lvl6pPr marL="2514600" indent="-228600" algn="l" rtl="0" eaLnBrk="0" fontAlgn="base" hangingPunct="0">
        <a:spcBef>
          <a:spcPct val="20000"/>
        </a:spcBef>
        <a:spcAft>
          <a:spcPct val="0"/>
        </a:spcAft>
        <a:buChar char="»"/>
        <a:defRPr sz="2400">
          <a:solidFill>
            <a:schemeClr val="tx1"/>
          </a:solidFill>
          <a:latin typeface="+mn-lt"/>
          <a:ea typeface="ＭＳ Ｐゴシック" charset="-128"/>
        </a:defRPr>
      </a:lvl6pPr>
      <a:lvl7pPr marL="2971800" indent="-228600" algn="l" rtl="0" eaLnBrk="0" fontAlgn="base" hangingPunct="0">
        <a:spcBef>
          <a:spcPct val="20000"/>
        </a:spcBef>
        <a:spcAft>
          <a:spcPct val="0"/>
        </a:spcAft>
        <a:buChar char="»"/>
        <a:defRPr sz="2400">
          <a:solidFill>
            <a:schemeClr val="tx1"/>
          </a:solidFill>
          <a:latin typeface="+mn-lt"/>
          <a:ea typeface="ＭＳ Ｐゴシック" charset="-128"/>
        </a:defRPr>
      </a:lvl7pPr>
      <a:lvl8pPr marL="3429000" indent="-228600" algn="l" rtl="0" eaLnBrk="0" fontAlgn="base" hangingPunct="0">
        <a:spcBef>
          <a:spcPct val="20000"/>
        </a:spcBef>
        <a:spcAft>
          <a:spcPct val="0"/>
        </a:spcAft>
        <a:buChar char="»"/>
        <a:defRPr sz="2400">
          <a:solidFill>
            <a:schemeClr val="tx1"/>
          </a:solidFill>
          <a:latin typeface="+mn-lt"/>
          <a:ea typeface="ＭＳ Ｐゴシック" charset="-128"/>
        </a:defRPr>
      </a:lvl8pPr>
      <a:lvl9pPr marL="3886200" indent="-228600" algn="l" rtl="0" eaLnBrk="0" fontAlgn="base" hangingPunct="0">
        <a:spcBef>
          <a:spcPct val="20000"/>
        </a:spcBef>
        <a:spcAft>
          <a:spcPct val="0"/>
        </a:spcAft>
        <a:buChar char="»"/>
        <a:defRPr sz="24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en.wikipedia.org/wiki/Big_O_notation"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No_free_lunch_theore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www.youtube.com/watch?v=__vX2sjlpX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a:extLst>
              <a:ext uri="{FF2B5EF4-FFF2-40B4-BE49-F238E27FC236}">
                <a16:creationId xmlns:a16="http://schemas.microsoft.com/office/drawing/2014/main" id="{5FDC44FC-001B-4C7D-DDF7-8F75034D898E}"/>
              </a:ext>
            </a:extLst>
          </p:cNvPr>
          <p:cNvSpPr>
            <a:spLocks noGrp="1" noChangeArrowheads="1"/>
          </p:cNvSpPr>
          <p:nvPr>
            <p:ph type="title"/>
          </p:nvPr>
        </p:nvSpPr>
        <p:spPr>
          <a:xfrm>
            <a:off x="685800" y="1341438"/>
            <a:ext cx="7772400" cy="1935162"/>
          </a:xfrm>
        </p:spPr>
        <p:txBody>
          <a:bodyPr/>
          <a:lstStyle/>
          <a:p>
            <a:r>
              <a:rPr lang="en-US" altLang="en-US" sz="4400">
                <a:ea typeface="ＭＳ Ｐゴシック" panose="020B0600070205080204" pitchFamily="34" charset="-128"/>
              </a:rPr>
              <a:t>Scalability for Search and </a:t>
            </a:r>
            <a:br>
              <a:rPr lang="en-US" altLang="en-US" sz="4400">
                <a:ea typeface="ＭＳ Ｐゴシック" panose="020B0600070205080204" pitchFamily="34" charset="-128"/>
              </a:rPr>
            </a:br>
            <a:r>
              <a:rPr lang="en-US" altLang="en-US" sz="4400">
                <a:ea typeface="ＭＳ Ｐゴシック" panose="020B0600070205080204" pitchFamily="34" charset="-128"/>
              </a:rPr>
              <a:t>Big O</a:t>
            </a:r>
          </a:p>
        </p:txBody>
      </p:sp>
      <p:sp>
        <p:nvSpPr>
          <p:cNvPr id="3074" name="Rectangle 3">
            <a:extLst>
              <a:ext uri="{FF2B5EF4-FFF2-40B4-BE49-F238E27FC236}">
                <a16:creationId xmlns:a16="http://schemas.microsoft.com/office/drawing/2014/main" id="{27D86819-A9D9-4D4F-89EB-4E47BCF2B1D6}"/>
              </a:ext>
            </a:extLst>
          </p:cNvPr>
          <p:cNvSpPr>
            <a:spLocks noGrp="1" noChangeArrowheads="1"/>
          </p:cNvSpPr>
          <p:nvPr>
            <p:ph type="body" idx="1"/>
          </p:nvPr>
        </p:nvSpPr>
        <p:spPr>
          <a:xfrm>
            <a:off x="685800" y="4267200"/>
            <a:ext cx="7772400" cy="1143000"/>
          </a:xfrm>
        </p:spPr>
        <p:txBody>
          <a:bodyPr/>
          <a:lstStyle/>
          <a:p>
            <a:pPr marL="457200" indent="-457200">
              <a:buFont typeface="Arial" charset="0"/>
              <a:buChar char="•"/>
              <a:defRPr/>
            </a:pPr>
            <a:r>
              <a:rPr lang="en-US" altLang="en-US" sz="2800" dirty="0"/>
              <a:t>Thanks to George </a:t>
            </a:r>
            <a:r>
              <a:rPr lang="en-US" altLang="en-US" sz="2800" dirty="0" err="1"/>
              <a:t>Bebis</a:t>
            </a:r>
            <a:r>
              <a:rPr lang="en-US" altLang="en-US" sz="2800" dirty="0"/>
              <a:t>, </a:t>
            </a:r>
            <a:r>
              <a:rPr lang="en-US" altLang="en-US" sz="2800" dirty="0" err="1"/>
              <a:t>Sartaj</a:t>
            </a:r>
            <a:r>
              <a:rPr lang="en-US" altLang="en-US" sz="2800" dirty="0"/>
              <a:t> K </a:t>
            </a:r>
            <a:r>
              <a:rPr lang="en-US" altLang="en-US" sz="2800" dirty="0" err="1"/>
              <a:t>Sahni</a:t>
            </a:r>
            <a:r>
              <a:rPr lang="en-US" altLang="en-US" sz="2800" dirty="0"/>
              <a:t>,  Costas Busch, Peter </a:t>
            </a:r>
            <a:r>
              <a:rPr lang="en-US" altLang="en-US" sz="2800" dirty="0" err="1"/>
              <a:t>Andras</a:t>
            </a:r>
            <a:endParaRPr lang="en-US" altLang="en-US" sz="2800" dirty="0"/>
          </a:p>
          <a:p>
            <a:pPr marL="457200" indent="-457200">
              <a:buFont typeface="Arial" charset="0"/>
              <a:buChar char="•"/>
              <a:defRPr/>
            </a:pPr>
            <a:endParaRPr lang="en-US" altLang="en-US" sz="2800" dirty="0"/>
          </a:p>
          <a:p>
            <a:pPr>
              <a:defRPr/>
            </a:pPr>
            <a:endParaRPr lang="en-US" altLang="en-US" sz="2800" dirty="0"/>
          </a:p>
          <a:p>
            <a:pPr>
              <a:defRPr/>
            </a:pPr>
            <a:endParaRPr lang="en-US" altLang="en-US" sz="2800" dirty="0"/>
          </a:p>
        </p:txBody>
      </p:sp>
      <p:sp>
        <p:nvSpPr>
          <p:cNvPr id="4099" name="Rectangle 4">
            <a:extLst>
              <a:ext uri="{FF2B5EF4-FFF2-40B4-BE49-F238E27FC236}">
                <a16:creationId xmlns:a16="http://schemas.microsoft.com/office/drawing/2014/main" id="{452485DC-75D3-4F10-7A16-23FAA323B3FB}"/>
              </a:ext>
            </a:extLst>
          </p:cNvPr>
          <p:cNvSpPr>
            <a:spLocks noChangeArrowheads="1"/>
          </p:cNvSpPr>
          <p:nvPr/>
        </p:nvSpPr>
        <p:spPr bwMode="auto">
          <a:xfrm>
            <a:off x="1852613" y="19431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endParaRPr lang="en-US" altLang="en-US">
              <a:latin typeface="Arial" panose="020B0604020202020204"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1" name="Rectangle 2">
            <a:extLst>
              <a:ext uri="{FF2B5EF4-FFF2-40B4-BE49-F238E27FC236}">
                <a16:creationId xmlns:a16="http://schemas.microsoft.com/office/drawing/2014/main" id="{DC007B74-0AC5-623B-47BD-97AB43AECC8B}"/>
              </a:ext>
            </a:extLst>
          </p:cNvPr>
          <p:cNvSpPr>
            <a:spLocks noGrp="1" noChangeArrowheads="1"/>
          </p:cNvSpPr>
          <p:nvPr>
            <p:ph type="title"/>
          </p:nvPr>
        </p:nvSpPr>
        <p:spPr>
          <a:xfrm>
            <a:off x="685800" y="609600"/>
            <a:ext cx="7772400" cy="762000"/>
          </a:xfrm>
        </p:spPr>
        <p:txBody>
          <a:bodyPr/>
          <a:lstStyle/>
          <a:p>
            <a:pPr eaLnBrk="1" hangingPunct="1"/>
            <a:r>
              <a:rPr lang="en-US" altLang="en-US">
                <a:ea typeface="ＭＳ Ｐゴシック" panose="020B0600070205080204" pitchFamily="34" charset="-128"/>
              </a:rPr>
              <a:t>Scenarios</a:t>
            </a:r>
          </a:p>
        </p:txBody>
      </p:sp>
      <p:sp>
        <p:nvSpPr>
          <p:cNvPr id="27651" name="Rectangle 3">
            <a:extLst>
              <a:ext uri="{FF2B5EF4-FFF2-40B4-BE49-F238E27FC236}">
                <a16:creationId xmlns:a16="http://schemas.microsoft.com/office/drawing/2014/main" id="{87EBC5E2-76EC-125B-39A1-F9E974C1305E}"/>
              </a:ext>
            </a:extLst>
          </p:cNvPr>
          <p:cNvSpPr>
            <a:spLocks noGrp="1" noChangeArrowheads="1"/>
          </p:cNvSpPr>
          <p:nvPr>
            <p:ph type="body" idx="1"/>
          </p:nvPr>
        </p:nvSpPr>
        <p:spPr>
          <a:xfrm>
            <a:off x="685800" y="1676400"/>
            <a:ext cx="7772400" cy="4724400"/>
          </a:xfrm>
        </p:spPr>
        <p:txBody>
          <a:bodyPr/>
          <a:lstStyle/>
          <a:p>
            <a:pPr eaLnBrk="1" hangingPunct="1">
              <a:lnSpc>
                <a:spcPct val="80000"/>
              </a:lnSpc>
            </a:pPr>
            <a:r>
              <a:rPr lang="en-US" altLang="en-US" b="1">
                <a:ea typeface="ＭＳ Ｐゴシック" panose="020B0600070205080204" pitchFamily="34" charset="-128"/>
              </a:rPr>
              <a:t>I</a:t>
            </a:r>
            <a:r>
              <a:rPr lang="ja-JP" altLang="en-US" b="1">
                <a:ea typeface="ＭＳ Ｐゴシック" panose="020B0600070205080204" pitchFamily="34" charset="-128"/>
              </a:rPr>
              <a:t>’</a:t>
            </a:r>
            <a:r>
              <a:rPr lang="en-US" altLang="ja-JP" b="1">
                <a:ea typeface="ＭＳ Ｐゴシック" panose="020B0600070205080204" pitchFamily="34" charset="-128"/>
              </a:rPr>
              <a:t>ve got two algorithms that accomplish the same task</a:t>
            </a:r>
          </a:p>
          <a:p>
            <a:pPr lvl="1" eaLnBrk="1" hangingPunct="1">
              <a:lnSpc>
                <a:spcPct val="80000"/>
              </a:lnSpc>
            </a:pPr>
            <a:r>
              <a:rPr lang="en-US" altLang="en-US" sz="2000" b="1">
                <a:solidFill>
                  <a:srgbClr val="3333FF"/>
                </a:solidFill>
                <a:ea typeface="ＭＳ Ｐゴシック" panose="020B0600070205080204" pitchFamily="34" charset="-128"/>
              </a:rPr>
              <a:t>Which is better</a:t>
            </a:r>
            <a:r>
              <a:rPr lang="en-US" altLang="en-US" sz="2000" b="1">
                <a:ea typeface="ＭＳ Ｐゴシック" panose="020B0600070205080204" pitchFamily="34" charset="-128"/>
              </a:rPr>
              <a:t>?</a:t>
            </a:r>
          </a:p>
          <a:p>
            <a:pPr eaLnBrk="1" hangingPunct="1">
              <a:lnSpc>
                <a:spcPct val="80000"/>
              </a:lnSpc>
            </a:pPr>
            <a:endParaRPr lang="en-US" altLang="en-US" b="1">
              <a:ea typeface="ＭＳ Ｐゴシック" panose="020B0600070205080204" pitchFamily="34" charset="-128"/>
            </a:endParaRPr>
          </a:p>
          <a:p>
            <a:pPr eaLnBrk="1" hangingPunct="1">
              <a:lnSpc>
                <a:spcPct val="80000"/>
              </a:lnSpc>
            </a:pPr>
            <a:r>
              <a:rPr lang="en-US" altLang="en-US" b="1">
                <a:ea typeface="ＭＳ Ｐゴシック" panose="020B0600070205080204" pitchFamily="34" charset="-128"/>
              </a:rPr>
              <a:t>I want to store some data</a:t>
            </a:r>
          </a:p>
          <a:p>
            <a:pPr lvl="1" eaLnBrk="1" hangingPunct="1">
              <a:lnSpc>
                <a:spcPct val="80000"/>
              </a:lnSpc>
            </a:pPr>
            <a:r>
              <a:rPr lang="en-US" altLang="en-US" sz="2000" b="1">
                <a:solidFill>
                  <a:srgbClr val="3333FF"/>
                </a:solidFill>
                <a:ea typeface="ＭＳ Ｐゴシック" panose="020B0600070205080204" pitchFamily="34" charset="-128"/>
              </a:rPr>
              <a:t>How do my storage needs scale as more data is stored</a:t>
            </a:r>
          </a:p>
          <a:p>
            <a:pPr lvl="1" eaLnBrk="1" hangingPunct="1">
              <a:lnSpc>
                <a:spcPct val="80000"/>
              </a:lnSpc>
            </a:pPr>
            <a:endParaRPr lang="en-US" altLang="en-US" sz="2000" b="1">
              <a:solidFill>
                <a:srgbClr val="0099FF"/>
              </a:solidFill>
              <a:ea typeface="ＭＳ Ｐゴシック" panose="020B0600070205080204" pitchFamily="34" charset="-128"/>
            </a:endParaRPr>
          </a:p>
          <a:p>
            <a:pPr eaLnBrk="1" hangingPunct="1">
              <a:lnSpc>
                <a:spcPct val="80000"/>
              </a:lnSpc>
            </a:pPr>
            <a:r>
              <a:rPr lang="en-US" altLang="en-US" b="1">
                <a:ea typeface="ＭＳ Ｐゴシック" panose="020B0600070205080204" pitchFamily="34" charset="-128"/>
              </a:rPr>
              <a:t>Given an algorithm, can I determine </a:t>
            </a:r>
            <a:r>
              <a:rPr lang="en-US" altLang="en-US" b="1">
                <a:solidFill>
                  <a:srgbClr val="3333FF"/>
                </a:solidFill>
                <a:ea typeface="ＭＳ Ｐゴシック" panose="020B0600070205080204" pitchFamily="34" charset="-128"/>
              </a:rPr>
              <a:t>how long it will take to run</a:t>
            </a:r>
            <a:r>
              <a:rPr lang="en-US" altLang="en-US" b="1">
                <a:ea typeface="ＭＳ Ｐゴシック" panose="020B0600070205080204" pitchFamily="34" charset="-128"/>
              </a:rPr>
              <a:t>?</a:t>
            </a:r>
          </a:p>
          <a:p>
            <a:pPr lvl="1" eaLnBrk="1" hangingPunct="1">
              <a:lnSpc>
                <a:spcPct val="80000"/>
              </a:lnSpc>
            </a:pPr>
            <a:r>
              <a:rPr lang="en-US" altLang="en-US" sz="2000" b="1">
                <a:ea typeface="ＭＳ Ｐゴシック" panose="020B0600070205080204" pitchFamily="34" charset="-128"/>
              </a:rPr>
              <a:t>Input is unknown</a:t>
            </a:r>
          </a:p>
          <a:p>
            <a:pPr lvl="1" eaLnBrk="1" hangingPunct="1">
              <a:lnSpc>
                <a:spcPct val="80000"/>
              </a:lnSpc>
            </a:pPr>
            <a:r>
              <a:rPr lang="en-US" altLang="en-US" sz="2000" b="1">
                <a:ea typeface="ＭＳ Ｐゴシック" panose="020B0600070205080204" pitchFamily="34" charset="-128"/>
              </a:rPr>
              <a:t>Don</a:t>
            </a:r>
            <a:r>
              <a:rPr lang="ja-JP" altLang="en-US" sz="2000" b="1">
                <a:ea typeface="ＭＳ Ｐゴシック" panose="020B0600070205080204" pitchFamily="34" charset="-128"/>
              </a:rPr>
              <a:t>’</a:t>
            </a:r>
            <a:r>
              <a:rPr lang="en-US" altLang="ja-JP" sz="2000" b="1">
                <a:ea typeface="ＭＳ Ｐゴシック" panose="020B0600070205080204" pitchFamily="34" charset="-128"/>
              </a:rPr>
              <a:t>t want to trace all possible paths of execution</a:t>
            </a:r>
          </a:p>
          <a:p>
            <a:pPr eaLnBrk="1" hangingPunct="1">
              <a:lnSpc>
                <a:spcPct val="80000"/>
              </a:lnSpc>
            </a:pPr>
            <a:endParaRPr lang="en-US" altLang="en-US" b="1">
              <a:ea typeface="ＭＳ Ｐゴシック" panose="020B0600070205080204" pitchFamily="34" charset="-128"/>
            </a:endParaRPr>
          </a:p>
          <a:p>
            <a:pPr eaLnBrk="1" hangingPunct="1">
              <a:lnSpc>
                <a:spcPct val="80000"/>
              </a:lnSpc>
            </a:pPr>
            <a:r>
              <a:rPr lang="en-US" altLang="en-US" b="1">
                <a:ea typeface="ＭＳ Ｐゴシック" panose="020B0600070205080204" pitchFamily="34" charset="-128"/>
              </a:rPr>
              <a:t>For different input, can I determine </a:t>
            </a:r>
            <a:r>
              <a:rPr lang="en-US" altLang="en-US" b="1">
                <a:solidFill>
                  <a:srgbClr val="3333FF"/>
                </a:solidFill>
                <a:ea typeface="ＭＳ Ｐゴシック" panose="020B0600070205080204" pitchFamily="34" charset="-128"/>
              </a:rPr>
              <a:t>how an algorithm</a:t>
            </a:r>
            <a:r>
              <a:rPr lang="ja-JP" altLang="en-US" b="1">
                <a:solidFill>
                  <a:srgbClr val="3333FF"/>
                </a:solidFill>
                <a:ea typeface="ＭＳ Ｐゴシック" panose="020B0600070205080204" pitchFamily="34" charset="-128"/>
              </a:rPr>
              <a:t>’</a:t>
            </a:r>
            <a:r>
              <a:rPr lang="en-US" altLang="ja-JP" b="1">
                <a:solidFill>
                  <a:srgbClr val="3333FF"/>
                </a:solidFill>
                <a:ea typeface="ＭＳ Ｐゴシック" panose="020B0600070205080204" pitchFamily="34" charset="-128"/>
              </a:rPr>
              <a:t>s runtime changes</a:t>
            </a:r>
            <a:r>
              <a:rPr lang="en-US" altLang="ja-JP" b="1">
                <a:ea typeface="ＭＳ Ｐゴシック" panose="020B0600070205080204" pitchFamily="34" charset="-128"/>
              </a:rPr>
              <a:t>?</a:t>
            </a:r>
            <a:endParaRPr lang="en-US" altLang="en-US" b="1">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765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651">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7651">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7651">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65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03ECD964-C89E-76D7-ACD9-362AD7FEFD31}"/>
              </a:ext>
            </a:extLst>
          </p:cNvPr>
          <p:cNvSpPr>
            <a:spLocks noGrp="1" noChangeArrowheads="1"/>
          </p:cNvSpPr>
          <p:nvPr>
            <p:ph type="title"/>
          </p:nvPr>
        </p:nvSpPr>
        <p:spPr>
          <a:xfrm>
            <a:off x="685800" y="304800"/>
            <a:ext cx="7772400" cy="1143000"/>
          </a:xfrm>
        </p:spPr>
        <p:txBody>
          <a:bodyPr/>
          <a:lstStyle/>
          <a:p>
            <a:pPr eaLnBrk="1" hangingPunct="1"/>
            <a:r>
              <a:rPr lang="en-US" altLang="en-US">
                <a:ea typeface="ＭＳ Ｐゴシック" panose="020B0600070205080204" pitchFamily="34" charset="-128"/>
              </a:rPr>
              <a:t>Which algorithm to use?</a:t>
            </a:r>
          </a:p>
        </p:txBody>
      </p:sp>
      <p:sp>
        <p:nvSpPr>
          <p:cNvPr id="105475" name="Rectangle 3">
            <a:extLst>
              <a:ext uri="{FF2B5EF4-FFF2-40B4-BE49-F238E27FC236}">
                <a16:creationId xmlns:a16="http://schemas.microsoft.com/office/drawing/2014/main" id="{A4025B89-42C7-D5A4-13B6-135FAB50551F}"/>
              </a:ext>
            </a:extLst>
          </p:cNvPr>
          <p:cNvSpPr>
            <a:spLocks noGrp="1" noChangeArrowheads="1"/>
          </p:cNvSpPr>
          <p:nvPr>
            <p:ph type="body" idx="1"/>
          </p:nvPr>
        </p:nvSpPr>
        <p:spPr>
          <a:xfrm>
            <a:off x="685800" y="1600200"/>
            <a:ext cx="7772400" cy="4114800"/>
          </a:xfrm>
        </p:spPr>
        <p:txBody>
          <a:bodyPr/>
          <a:lstStyle/>
          <a:p>
            <a:pPr eaLnBrk="1" hangingPunct="1"/>
            <a:r>
              <a:rPr lang="en-US" altLang="en-US" i="1">
                <a:ea typeface="ＭＳ Ｐゴシック" panose="020B0600070205080204" pitchFamily="34" charset="-128"/>
              </a:rPr>
              <a:t>An algorithm for solving a problem is not unique. Which should we use?</a:t>
            </a:r>
          </a:p>
          <a:p>
            <a:pPr eaLnBrk="1" hangingPunct="1"/>
            <a:r>
              <a:rPr lang="en-US" altLang="en-US">
                <a:ea typeface="ＭＳ Ｐゴシック" panose="020B0600070205080204" pitchFamily="34" charset="-128"/>
              </a:rPr>
              <a:t>Based on cost</a:t>
            </a:r>
          </a:p>
          <a:p>
            <a:pPr lvl="1" eaLnBrk="1" hangingPunct="1"/>
            <a:r>
              <a:rPr lang="en-US" altLang="en-US">
                <a:ea typeface="ＭＳ Ｐゴシック" panose="020B0600070205080204" pitchFamily="34" charset="-128"/>
              </a:rPr>
              <a:t>Number of inputs</a:t>
            </a:r>
          </a:p>
          <a:p>
            <a:pPr lvl="1" eaLnBrk="1" hangingPunct="1"/>
            <a:r>
              <a:rPr lang="en-US" altLang="en-US">
                <a:ea typeface="ＭＳ Ｐゴシック" panose="020B0600070205080204" pitchFamily="34" charset="-128"/>
              </a:rPr>
              <a:t>Number of outputs</a:t>
            </a:r>
          </a:p>
          <a:p>
            <a:pPr lvl="1" eaLnBrk="1" hangingPunct="1"/>
            <a:r>
              <a:rPr lang="en-US" altLang="en-US">
                <a:ea typeface="ＭＳ Ｐゴシック" panose="020B0600070205080204" pitchFamily="34" charset="-128"/>
              </a:rPr>
              <a:t>Time (time vs space)</a:t>
            </a:r>
          </a:p>
          <a:p>
            <a:pPr lvl="1" eaLnBrk="1" hangingPunct="1"/>
            <a:r>
              <a:rPr lang="en-US" altLang="en-US">
                <a:ea typeface="ＭＳ Ｐゴシック" panose="020B0600070205080204" pitchFamily="34" charset="-128"/>
              </a:rPr>
              <a:t>Likely to succeed</a:t>
            </a:r>
          </a:p>
          <a:p>
            <a:pPr lvl="1" eaLnBrk="1" hangingPunct="1"/>
            <a:r>
              <a:rPr lang="en-US" altLang="en-US">
                <a:ea typeface="ＭＳ Ｐゴシック" panose="020B0600070205080204" pitchFamily="34" charset="-128"/>
              </a:rPr>
              <a:t>etc</a:t>
            </a:r>
          </a:p>
          <a:p>
            <a:pPr eaLnBrk="1" hangingPunct="1"/>
            <a:r>
              <a:rPr lang="en-US" altLang="en-US">
                <a:ea typeface="ＭＳ Ｐゴシック" panose="020B0600070205080204" pitchFamily="34" charset="-128"/>
              </a:rPr>
              <a:t>Most solutions often based on similar problems</a:t>
            </a:r>
          </a:p>
          <a:p>
            <a:pPr eaLnBrk="1" hangingPunct="1"/>
            <a:endParaRPr lang="en-US" altLang="en-US">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547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547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547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547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547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5475">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54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7" name="Rectangle 2">
            <a:extLst>
              <a:ext uri="{FF2B5EF4-FFF2-40B4-BE49-F238E27FC236}">
                <a16:creationId xmlns:a16="http://schemas.microsoft.com/office/drawing/2014/main" id="{7BE4EBD2-4F01-8E88-DDEB-88D71D42B121}"/>
              </a:ext>
            </a:extLst>
          </p:cNvPr>
          <p:cNvSpPr>
            <a:spLocks noGrp="1" noChangeArrowheads="1"/>
          </p:cNvSpPr>
          <p:nvPr>
            <p:ph type="title"/>
          </p:nvPr>
        </p:nvSpPr>
        <p:spPr>
          <a:xfrm>
            <a:off x="685800" y="381000"/>
            <a:ext cx="7772400" cy="1143000"/>
          </a:xfrm>
        </p:spPr>
        <p:txBody>
          <a:bodyPr/>
          <a:lstStyle/>
          <a:p>
            <a:pPr eaLnBrk="1" hangingPunct="1"/>
            <a:r>
              <a:rPr lang="en-US" altLang="en-US" sz="4000">
                <a:solidFill>
                  <a:srgbClr val="660066"/>
                </a:solidFill>
                <a:ea typeface="ＭＳ Ｐゴシック" panose="020B0600070205080204" pitchFamily="34" charset="-128"/>
              </a:rPr>
              <a:t>Measuring the Growth of Work or Hardness of a Problem</a:t>
            </a:r>
          </a:p>
        </p:txBody>
      </p:sp>
      <p:sp>
        <p:nvSpPr>
          <p:cNvPr id="28675" name="Rectangle 3">
            <a:extLst>
              <a:ext uri="{FF2B5EF4-FFF2-40B4-BE49-F238E27FC236}">
                <a16:creationId xmlns:a16="http://schemas.microsoft.com/office/drawing/2014/main" id="{A19B543A-4360-3F32-D845-0F0247AB20EF}"/>
              </a:ext>
            </a:extLst>
          </p:cNvPr>
          <p:cNvSpPr>
            <a:spLocks noGrp="1" noChangeArrowheads="1"/>
          </p:cNvSpPr>
          <p:nvPr>
            <p:ph type="body" idx="1"/>
          </p:nvPr>
        </p:nvSpPr>
        <p:spPr>
          <a:xfrm>
            <a:off x="762000" y="1524000"/>
            <a:ext cx="7010400" cy="3733800"/>
          </a:xfrm>
        </p:spPr>
        <p:txBody>
          <a:bodyPr/>
          <a:lstStyle/>
          <a:p>
            <a:pPr eaLnBrk="1" hangingPunct="1"/>
            <a:r>
              <a:rPr lang="en-US" altLang="en-US" sz="2800" b="1">
                <a:ea typeface="ＭＳ Ｐゴシック" panose="020B0600070205080204" pitchFamily="34" charset="-128"/>
              </a:rPr>
              <a:t>   While it is possible to measure the work done by an algorithm for a given set of inputs, we need a way to:</a:t>
            </a:r>
            <a:br>
              <a:rPr lang="en-US" altLang="en-US" sz="2800" b="1">
                <a:ea typeface="ＭＳ Ｐゴシック" panose="020B0600070205080204" pitchFamily="34" charset="-128"/>
              </a:rPr>
            </a:br>
            <a:endParaRPr lang="en-US" altLang="en-US" sz="2800" b="1">
              <a:ea typeface="ＭＳ Ｐゴシック" panose="020B0600070205080204" pitchFamily="34" charset="-128"/>
            </a:endParaRPr>
          </a:p>
          <a:p>
            <a:pPr eaLnBrk="1" hangingPunct="1"/>
            <a:r>
              <a:rPr lang="en-US" altLang="en-US" sz="2800" b="1">
                <a:ea typeface="ＭＳ Ｐゴシック" panose="020B0600070205080204" pitchFamily="34" charset="-128"/>
              </a:rPr>
              <a:t>Measure the </a:t>
            </a:r>
            <a:r>
              <a:rPr lang="en-US" altLang="en-US" sz="2800" b="1">
                <a:solidFill>
                  <a:srgbClr val="3333FF"/>
                </a:solidFill>
                <a:ea typeface="ＭＳ Ｐゴシック" panose="020B0600070205080204" pitchFamily="34" charset="-128"/>
              </a:rPr>
              <a:t>rate of growth</a:t>
            </a:r>
            <a:r>
              <a:rPr lang="en-US" altLang="en-US" sz="2800" b="1">
                <a:ea typeface="ＭＳ Ｐゴシック" panose="020B0600070205080204" pitchFamily="34" charset="-128"/>
              </a:rPr>
              <a:t> of an algorithm </a:t>
            </a:r>
            <a:r>
              <a:rPr lang="en-US" altLang="en-US" sz="2800" b="1">
                <a:solidFill>
                  <a:srgbClr val="FF0033"/>
                </a:solidFill>
                <a:ea typeface="ＭＳ Ｐゴシック" panose="020B0600070205080204" pitchFamily="34" charset="-128"/>
              </a:rPr>
              <a:t>based upon the size of the input (or output)</a:t>
            </a:r>
          </a:p>
          <a:p>
            <a:pPr eaLnBrk="1" hangingPunct="1"/>
            <a:r>
              <a:rPr lang="en-US" altLang="en-US" sz="2800" b="1">
                <a:solidFill>
                  <a:srgbClr val="3333FF"/>
                </a:solidFill>
                <a:ea typeface="ＭＳ Ｐゴシック" panose="020B0600070205080204" pitchFamily="34" charset="-128"/>
              </a:rPr>
              <a:t>Compare algorithms</a:t>
            </a:r>
            <a:r>
              <a:rPr lang="en-US" altLang="en-US" sz="2800" b="1">
                <a:ea typeface="ＭＳ Ｐゴシック" panose="020B0600070205080204" pitchFamily="34" charset="-128"/>
              </a:rPr>
              <a:t> to determine which is better for the situation</a:t>
            </a:r>
          </a:p>
          <a:p>
            <a:pPr eaLnBrk="1" hangingPunct="1"/>
            <a:r>
              <a:rPr lang="en-US" altLang="en-US" sz="2800" b="1">
                <a:ea typeface="ＭＳ Ｐゴシック" panose="020B0600070205080204" pitchFamily="34" charset="-128"/>
              </a:rPr>
              <a:t>Compare and analyze for </a:t>
            </a:r>
            <a:r>
              <a:rPr lang="en-US" altLang="en-US" sz="2800" b="1" i="1" u="sng">
                <a:ea typeface="ＭＳ Ｐゴシック" panose="020B0600070205080204" pitchFamily="34" charset="-128"/>
              </a:rPr>
              <a:t>large</a:t>
            </a:r>
            <a:r>
              <a:rPr lang="en-US" altLang="en-US" sz="2800" b="1">
                <a:ea typeface="ＭＳ Ｐゴシック" panose="020B0600070205080204" pitchFamily="34" charset="-128"/>
              </a:rPr>
              <a:t> problems</a:t>
            </a:r>
          </a:p>
          <a:p>
            <a:pPr lvl="1" eaLnBrk="1" hangingPunct="1"/>
            <a:r>
              <a:rPr lang="en-US" altLang="en-US" b="1">
                <a:ea typeface="ＭＳ Ｐゴシック" panose="020B0600070205080204" pitchFamily="34" charset="-128"/>
              </a:rPr>
              <a:t>Examples of large problems?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75">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5" name="Rectangle 2">
            <a:extLst>
              <a:ext uri="{FF2B5EF4-FFF2-40B4-BE49-F238E27FC236}">
                <a16:creationId xmlns:a16="http://schemas.microsoft.com/office/drawing/2014/main" id="{3993DCFB-640F-BC06-DE3B-CAD415EFF375}"/>
              </a:ext>
            </a:extLst>
          </p:cNvPr>
          <p:cNvSpPr>
            <a:spLocks noGrp="1" noChangeArrowheads="1"/>
          </p:cNvSpPr>
          <p:nvPr>
            <p:ph type="title"/>
          </p:nvPr>
        </p:nvSpPr>
        <p:spPr/>
        <p:txBody>
          <a:bodyPr/>
          <a:lstStyle/>
          <a:p>
            <a:pPr eaLnBrk="1" hangingPunct="1"/>
            <a:r>
              <a:rPr lang="en-US" altLang="en-US" sz="4000">
                <a:ea typeface="ＭＳ Ｐゴシック" panose="020B0600070205080204" pitchFamily="34" charset="-128"/>
              </a:rPr>
              <a:t>Time vs. Space</a:t>
            </a:r>
          </a:p>
        </p:txBody>
      </p:sp>
      <p:sp>
        <p:nvSpPr>
          <p:cNvPr id="63491" name="Rectangle 3">
            <a:extLst>
              <a:ext uri="{FF2B5EF4-FFF2-40B4-BE49-F238E27FC236}">
                <a16:creationId xmlns:a16="http://schemas.microsoft.com/office/drawing/2014/main" id="{82EB7589-CA9E-343D-5874-64DDE9A8FE08}"/>
              </a:ext>
            </a:extLst>
          </p:cNvPr>
          <p:cNvSpPr>
            <a:spLocks noGrp="1" noChangeArrowheads="1"/>
          </p:cNvSpPr>
          <p:nvPr>
            <p:ph type="body" idx="1"/>
          </p:nvPr>
        </p:nvSpPr>
        <p:spPr/>
        <p:txBody>
          <a:bodyPr/>
          <a:lstStyle/>
          <a:p>
            <a:pPr eaLnBrk="1" hangingPunct="1"/>
            <a:r>
              <a:rPr lang="en-US" altLang="en-US" sz="2800" b="1">
                <a:ea typeface="ＭＳ Ｐゴシック" panose="020B0600070205080204" pitchFamily="34" charset="-128"/>
              </a:rPr>
              <a:t>Very often, we can trade space for time:</a:t>
            </a:r>
          </a:p>
          <a:p>
            <a:pPr eaLnBrk="1" hangingPunct="1"/>
            <a:endParaRPr lang="en-US" altLang="en-US" sz="2800" b="1">
              <a:ea typeface="ＭＳ Ｐゴシック" panose="020B0600070205080204" pitchFamily="34" charset="-128"/>
            </a:endParaRPr>
          </a:p>
          <a:p>
            <a:pPr eaLnBrk="1" hangingPunct="1"/>
            <a:r>
              <a:rPr lang="en-US" altLang="en-US" sz="2800" b="1">
                <a:ea typeface="ＭＳ Ｐゴシック" panose="020B0600070205080204" pitchFamily="34" charset="-128"/>
              </a:rPr>
              <a:t>For example: maintain a collection of students</a:t>
            </a:r>
            <a:r>
              <a:rPr lang="ja-JP" altLang="en-US" sz="2800" b="1">
                <a:ea typeface="ＭＳ Ｐゴシック" panose="020B0600070205080204" pitchFamily="34" charset="-128"/>
              </a:rPr>
              <a:t>’</a:t>
            </a:r>
            <a:r>
              <a:rPr lang="en-US" altLang="ja-JP" sz="2800" b="1">
                <a:ea typeface="ＭＳ Ｐゴシック" panose="020B0600070205080204" pitchFamily="34" charset="-128"/>
              </a:rPr>
              <a:t> with ID information.</a:t>
            </a:r>
          </a:p>
          <a:p>
            <a:pPr lvl="1" eaLnBrk="1" hangingPunct="1"/>
            <a:r>
              <a:rPr lang="en-US" altLang="en-US" sz="2800" b="1">
                <a:ea typeface="ＭＳ Ｐゴシック" panose="020B0600070205080204" pitchFamily="34" charset="-128"/>
              </a:rPr>
              <a:t>Use an array of a billion elements and have </a:t>
            </a:r>
            <a:r>
              <a:rPr lang="en-US" altLang="en-US" sz="2800" b="1">
                <a:solidFill>
                  <a:srgbClr val="3333FF"/>
                </a:solidFill>
                <a:ea typeface="ＭＳ Ｐゴシック" panose="020B0600070205080204" pitchFamily="34" charset="-128"/>
              </a:rPr>
              <a:t>immediate access</a:t>
            </a:r>
            <a:r>
              <a:rPr lang="en-US" altLang="en-US" sz="2800" b="1">
                <a:ea typeface="ＭＳ Ｐゴシック" panose="020B0600070205080204" pitchFamily="34" charset="-128"/>
              </a:rPr>
              <a:t> (better time)</a:t>
            </a:r>
          </a:p>
          <a:p>
            <a:pPr lvl="1" eaLnBrk="1" hangingPunct="1"/>
            <a:r>
              <a:rPr lang="en-US" altLang="en-US" sz="2800" b="1">
                <a:ea typeface="ＭＳ Ｐゴシック" panose="020B0600070205080204" pitchFamily="34" charset="-128"/>
              </a:rPr>
              <a:t>Use an array of number of students and have to </a:t>
            </a:r>
            <a:r>
              <a:rPr lang="en-US" altLang="en-US" sz="2800" b="1">
                <a:solidFill>
                  <a:srgbClr val="3333FF"/>
                </a:solidFill>
                <a:ea typeface="ＭＳ Ｐゴシック" panose="020B0600070205080204" pitchFamily="34" charset="-128"/>
              </a:rPr>
              <a:t>search</a:t>
            </a:r>
            <a:r>
              <a:rPr lang="en-US" altLang="en-US" sz="2800" b="1">
                <a:ea typeface="ＭＳ Ｐゴシック" panose="020B0600070205080204" pitchFamily="34" charset="-128"/>
              </a:rPr>
              <a:t> (better space)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49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349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34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3" name="Rectangle 2">
            <a:extLst>
              <a:ext uri="{FF2B5EF4-FFF2-40B4-BE49-F238E27FC236}">
                <a16:creationId xmlns:a16="http://schemas.microsoft.com/office/drawing/2014/main" id="{CEEE9301-633E-F14F-5953-D6D1EE8378D7}"/>
              </a:ext>
            </a:extLst>
          </p:cNvPr>
          <p:cNvSpPr>
            <a:spLocks noGrp="1" noChangeArrowheads="1"/>
          </p:cNvSpPr>
          <p:nvPr>
            <p:ph type="title"/>
          </p:nvPr>
        </p:nvSpPr>
        <p:spPr/>
        <p:txBody>
          <a:bodyPr/>
          <a:lstStyle/>
          <a:p>
            <a:pPr eaLnBrk="1" hangingPunct="1"/>
            <a:r>
              <a:rPr lang="en-US" altLang="en-US" sz="4000">
                <a:ea typeface="ＭＳ Ｐゴシック" panose="020B0600070205080204" pitchFamily="34" charset="-128"/>
              </a:rPr>
              <a:t>Time vs. Space</a:t>
            </a:r>
          </a:p>
        </p:txBody>
      </p:sp>
      <p:sp>
        <p:nvSpPr>
          <p:cNvPr id="63491" name="Rectangle 3">
            <a:extLst>
              <a:ext uri="{FF2B5EF4-FFF2-40B4-BE49-F238E27FC236}">
                <a16:creationId xmlns:a16="http://schemas.microsoft.com/office/drawing/2014/main" id="{E8DBCAA7-3EF7-20E3-E0C8-3E4FB129DDB4}"/>
              </a:ext>
            </a:extLst>
          </p:cNvPr>
          <p:cNvSpPr>
            <a:spLocks noGrp="1" noChangeArrowheads="1"/>
          </p:cNvSpPr>
          <p:nvPr>
            <p:ph type="body" idx="1"/>
          </p:nvPr>
        </p:nvSpPr>
        <p:spPr/>
        <p:txBody>
          <a:bodyPr/>
          <a:lstStyle/>
          <a:p>
            <a:pPr eaLnBrk="1" hangingPunct="1"/>
            <a:r>
              <a:rPr lang="en-US" altLang="en-US" sz="3600" b="1">
                <a:ea typeface="ＭＳ Ｐゴシック" panose="020B0600070205080204" pitchFamily="34" charset="-128"/>
              </a:rPr>
              <a:t>Always trade time for space!</a:t>
            </a:r>
          </a:p>
          <a:p>
            <a:pPr eaLnBrk="1" hangingPunct="1"/>
            <a:endParaRPr lang="en-US" altLang="en-US" sz="2800" b="1">
              <a:ea typeface="ＭＳ Ｐゴシック" panose="020B0600070205080204" pitchFamily="34" charset="-128"/>
            </a:endParaRPr>
          </a:p>
          <a:p>
            <a:pPr eaLnBrk="1" hangingPunct="1"/>
            <a:r>
              <a:rPr lang="en-US" altLang="en-US" sz="2800" b="1">
                <a:ea typeface="ＭＳ Ｐゴシック" panose="020B0600070205080204" pitchFamily="34" charset="-128"/>
              </a:rPr>
              <a:t>Unless you’re the “outlander” or otherwise immortal.</a:t>
            </a:r>
          </a:p>
          <a:p>
            <a:pPr eaLnBrk="1" hangingPunct="1"/>
            <a:endParaRPr lang="en-US" altLang="en-US" sz="2800" b="1">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4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1" name="Rectangle 2">
            <a:extLst>
              <a:ext uri="{FF2B5EF4-FFF2-40B4-BE49-F238E27FC236}">
                <a16:creationId xmlns:a16="http://schemas.microsoft.com/office/drawing/2014/main" id="{31BDEF56-D845-D5B8-9301-FC7E40B1A67C}"/>
              </a:ext>
            </a:extLst>
          </p:cNvPr>
          <p:cNvSpPr>
            <a:spLocks noGrp="1" noChangeArrowheads="1"/>
          </p:cNvSpPr>
          <p:nvPr>
            <p:ph type="title"/>
          </p:nvPr>
        </p:nvSpPr>
        <p:spPr/>
        <p:txBody>
          <a:bodyPr/>
          <a:lstStyle/>
          <a:p>
            <a:pPr eaLnBrk="1" hangingPunct="1"/>
            <a:r>
              <a:rPr lang="en-US" altLang="en-US" sz="4000">
                <a:ea typeface="ＭＳ Ｐゴシック" panose="020B0600070205080204" pitchFamily="34" charset="-128"/>
              </a:rPr>
              <a:t>Introducing Big O Notation</a:t>
            </a:r>
          </a:p>
        </p:txBody>
      </p:sp>
      <p:sp>
        <p:nvSpPr>
          <p:cNvPr id="31747" name="Rectangle 3">
            <a:extLst>
              <a:ext uri="{FF2B5EF4-FFF2-40B4-BE49-F238E27FC236}">
                <a16:creationId xmlns:a16="http://schemas.microsoft.com/office/drawing/2014/main" id="{06690ED5-3D90-8357-0D34-17854B1DD37A}"/>
              </a:ext>
            </a:extLst>
          </p:cNvPr>
          <p:cNvSpPr>
            <a:spLocks noGrp="1" noChangeArrowheads="1"/>
          </p:cNvSpPr>
          <p:nvPr>
            <p:ph type="body" idx="1"/>
          </p:nvPr>
        </p:nvSpPr>
        <p:spPr/>
        <p:txBody>
          <a:bodyPr/>
          <a:lstStyle/>
          <a:p>
            <a:pPr eaLnBrk="1" hangingPunct="1"/>
            <a:r>
              <a:rPr lang="en-US" altLang="en-US" sz="2800">
                <a:ea typeface="ＭＳ Ｐゴシック" panose="020B0600070205080204" pitchFamily="34" charset="-128"/>
              </a:rPr>
              <a:t>Will allow us to evaluate algorithms and understand scaling.</a:t>
            </a:r>
          </a:p>
          <a:p>
            <a:pPr eaLnBrk="1" hangingPunct="1"/>
            <a:r>
              <a:rPr lang="en-US" altLang="en-US" sz="2800">
                <a:ea typeface="ＭＳ Ｐゴシック" panose="020B0600070205080204" pitchFamily="34" charset="-128"/>
              </a:rPr>
              <a:t>Has precise mathematical definition</a:t>
            </a:r>
          </a:p>
          <a:p>
            <a:pPr eaLnBrk="1" hangingPunct="1"/>
            <a:r>
              <a:rPr lang="en-US" altLang="en-US" sz="2800">
                <a:ea typeface="ＭＳ Ｐゴシック" panose="020B0600070205080204" pitchFamily="34" charset="-128"/>
              </a:rPr>
              <a:t>Used in a sense to put algorithms into families</a:t>
            </a:r>
          </a:p>
          <a:p>
            <a:pPr eaLnBrk="1" hangingPunct="1"/>
            <a:r>
              <a:rPr lang="en-US" altLang="en-US" sz="2800" i="1">
                <a:ea typeface="ＭＳ Ｐゴシック" panose="020B0600070205080204" pitchFamily="34" charset="-128"/>
              </a:rPr>
              <a:t>Gives the </a:t>
            </a:r>
            <a:r>
              <a:rPr lang="en-US" altLang="en-US" sz="2800" b="1" i="1">
                <a:ea typeface="ＭＳ Ｐゴシック" panose="020B0600070205080204" pitchFamily="34" charset="-128"/>
              </a:rPr>
              <a:t>Worst</a:t>
            </a:r>
            <a:r>
              <a:rPr lang="en-US" altLang="en-US" sz="2800" i="1">
                <a:ea typeface="ＭＳ Ｐゴシック" panose="020B0600070205080204" pitchFamily="34" charset="-128"/>
              </a:rPr>
              <a:t> case scenario</a:t>
            </a:r>
          </a:p>
          <a:p>
            <a:pPr lvl="1" eaLnBrk="1" hangingPunct="1"/>
            <a:r>
              <a:rPr lang="en-US" altLang="en-US" sz="2800">
                <a:ea typeface="ＭＳ Ｐゴシック" panose="020B0600070205080204" pitchFamily="34" charset="-128"/>
              </a:rPr>
              <a:t>What does this mean?</a:t>
            </a:r>
          </a:p>
          <a:p>
            <a:pPr lvl="1" eaLnBrk="1" hangingPunct="1"/>
            <a:r>
              <a:rPr lang="en-US" altLang="en-US" sz="2800">
                <a:ea typeface="ＭＳ Ｐゴシック" panose="020B0600070205080204" pitchFamily="34" charset="-128"/>
              </a:rPr>
              <a:t>Other types of cases?</a:t>
            </a:r>
          </a:p>
          <a:p>
            <a:pPr eaLnBrk="1" hangingPunct="1"/>
            <a:endParaRPr lang="en-US" altLang="en-US" b="1">
              <a:ea typeface="ＭＳ Ｐゴシック" panose="020B0600070205080204" pitchFamily="34" charset="-128"/>
            </a:endParaRPr>
          </a:p>
          <a:p>
            <a:pPr eaLnBrk="1" hangingPunct="1"/>
            <a:endParaRPr lang="en-US" altLang="en-US" b="1">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7">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747">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69" name="Rectangle 2">
            <a:extLst>
              <a:ext uri="{FF2B5EF4-FFF2-40B4-BE49-F238E27FC236}">
                <a16:creationId xmlns:a16="http://schemas.microsoft.com/office/drawing/2014/main" id="{5F4718B9-AF2C-CD47-1A87-D6DA57DD5642}"/>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Why Use Big-O Notation</a:t>
            </a:r>
          </a:p>
        </p:txBody>
      </p:sp>
      <p:sp>
        <p:nvSpPr>
          <p:cNvPr id="32771" name="Rectangle 3">
            <a:extLst>
              <a:ext uri="{FF2B5EF4-FFF2-40B4-BE49-F238E27FC236}">
                <a16:creationId xmlns:a16="http://schemas.microsoft.com/office/drawing/2014/main" id="{38F60E4D-5D4E-3BFF-A0B8-A512393BA20A}"/>
              </a:ext>
            </a:extLst>
          </p:cNvPr>
          <p:cNvSpPr>
            <a:spLocks noGrp="1" noChangeArrowheads="1"/>
          </p:cNvSpPr>
          <p:nvPr>
            <p:ph type="body" idx="1"/>
          </p:nvPr>
        </p:nvSpPr>
        <p:spPr>
          <a:xfrm>
            <a:off x="642938" y="1295400"/>
            <a:ext cx="7239000" cy="4343400"/>
          </a:xfrm>
        </p:spPr>
        <p:txBody>
          <a:bodyPr/>
          <a:lstStyle/>
          <a:p>
            <a:pPr eaLnBrk="1" hangingPunct="1">
              <a:lnSpc>
                <a:spcPct val="90000"/>
              </a:lnSpc>
            </a:pPr>
            <a:r>
              <a:rPr lang="en-US" altLang="en-US" sz="2800" b="1">
                <a:ea typeface="ＭＳ Ｐゴシック" panose="020B0600070205080204" pitchFamily="34" charset="-128"/>
              </a:rPr>
              <a:t>Used when we only know the </a:t>
            </a:r>
            <a:r>
              <a:rPr lang="en-US" altLang="en-US" sz="2800" b="1">
                <a:solidFill>
                  <a:srgbClr val="3333FF"/>
                </a:solidFill>
                <a:ea typeface="ＭＳ Ｐゴシック" panose="020B0600070205080204" pitchFamily="34" charset="-128"/>
              </a:rPr>
              <a:t>asymptotic upper bound</a:t>
            </a:r>
            <a:r>
              <a:rPr lang="en-US" altLang="en-US" sz="2800" b="1">
                <a:ea typeface="ＭＳ Ｐゴシック" panose="020B0600070205080204" pitchFamily="34" charset="-128"/>
              </a:rPr>
              <a:t>.</a:t>
            </a:r>
          </a:p>
          <a:p>
            <a:pPr lvl="1" eaLnBrk="1" hangingPunct="1">
              <a:lnSpc>
                <a:spcPct val="90000"/>
              </a:lnSpc>
            </a:pPr>
            <a:r>
              <a:rPr lang="en-US" altLang="en-US" b="1">
                <a:ea typeface="ＭＳ Ｐゴシック" panose="020B0600070205080204" pitchFamily="34" charset="-128"/>
              </a:rPr>
              <a:t>What does asymptotic mean?</a:t>
            </a:r>
          </a:p>
          <a:p>
            <a:pPr lvl="1" eaLnBrk="1" hangingPunct="1">
              <a:lnSpc>
                <a:spcPct val="90000"/>
              </a:lnSpc>
            </a:pPr>
            <a:r>
              <a:rPr lang="en-US" altLang="en-US" b="1">
                <a:ea typeface="ＭＳ Ｐゴシック" panose="020B0600070205080204" pitchFamily="34" charset="-128"/>
              </a:rPr>
              <a:t>What does upper bound mean?</a:t>
            </a:r>
          </a:p>
          <a:p>
            <a:pPr eaLnBrk="1" hangingPunct="1">
              <a:lnSpc>
                <a:spcPct val="90000"/>
              </a:lnSpc>
            </a:pPr>
            <a:r>
              <a:rPr lang="en-US" altLang="en-US" sz="2800" b="1">
                <a:ea typeface="ＭＳ Ｐゴシック" panose="020B0600070205080204" pitchFamily="34" charset="-128"/>
              </a:rPr>
              <a:t>If you are not guaranteed certain input, then it is a valid upper bound that even the </a:t>
            </a:r>
            <a:r>
              <a:rPr lang="en-US" altLang="en-US" sz="2800" b="1">
                <a:solidFill>
                  <a:srgbClr val="3333FF"/>
                </a:solidFill>
                <a:ea typeface="ＭＳ Ｐゴシック" panose="020B0600070205080204" pitchFamily="34" charset="-128"/>
              </a:rPr>
              <a:t>worst-case</a:t>
            </a:r>
            <a:r>
              <a:rPr lang="en-US" altLang="en-US" sz="2800" b="1">
                <a:ea typeface="ＭＳ Ｐゴシック" panose="020B0600070205080204" pitchFamily="34" charset="-128"/>
              </a:rPr>
              <a:t> input will be below.</a:t>
            </a:r>
          </a:p>
          <a:p>
            <a:pPr eaLnBrk="1" hangingPunct="1">
              <a:lnSpc>
                <a:spcPct val="90000"/>
              </a:lnSpc>
            </a:pPr>
            <a:r>
              <a:rPr lang="en-US" altLang="en-US" sz="2800" b="1">
                <a:ea typeface="ＭＳ Ｐゴシック" panose="020B0600070205080204" pitchFamily="34" charset="-128"/>
              </a:rPr>
              <a:t>Why worst-case?</a:t>
            </a:r>
          </a:p>
          <a:p>
            <a:pPr lvl="1" eaLnBrk="1" hangingPunct="1">
              <a:lnSpc>
                <a:spcPct val="90000"/>
              </a:lnSpc>
            </a:pPr>
            <a:r>
              <a:rPr lang="en-US" altLang="en-US" sz="2800">
                <a:ea typeface="ＭＳ Ｐゴシック" panose="020B0600070205080204" pitchFamily="34" charset="-128"/>
              </a:rPr>
              <a:t>(It’s the worse it can get!!!)</a:t>
            </a:r>
          </a:p>
          <a:p>
            <a:pPr eaLnBrk="1" hangingPunct="1">
              <a:lnSpc>
                <a:spcPct val="90000"/>
              </a:lnSpc>
            </a:pPr>
            <a:r>
              <a:rPr lang="en-US" altLang="en-US" sz="2800" b="1">
                <a:ea typeface="ＭＳ Ｐゴシック" panose="020B0600070205080204" pitchFamily="34" charset="-128"/>
              </a:rPr>
              <a:t>May often be </a:t>
            </a:r>
            <a:r>
              <a:rPr lang="en-US" altLang="en-US" sz="2800" b="1">
                <a:solidFill>
                  <a:srgbClr val="3333FF"/>
                </a:solidFill>
                <a:ea typeface="ＭＳ Ｐゴシック" panose="020B0600070205080204" pitchFamily="34" charset="-128"/>
              </a:rPr>
              <a:t>determined by inspection</a:t>
            </a:r>
            <a:r>
              <a:rPr lang="en-US" altLang="en-US" sz="2800" b="1">
                <a:ea typeface="ＭＳ Ｐゴシック" panose="020B0600070205080204" pitchFamily="34" charset="-128"/>
              </a:rPr>
              <a:t> of an algorithm.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77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77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771">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27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7" name="Rectangle 2">
            <a:extLst>
              <a:ext uri="{FF2B5EF4-FFF2-40B4-BE49-F238E27FC236}">
                <a16:creationId xmlns:a16="http://schemas.microsoft.com/office/drawing/2014/main" id="{C74FC344-7337-9C66-B331-DB3383A9321F}"/>
              </a:ext>
            </a:extLst>
          </p:cNvPr>
          <p:cNvSpPr>
            <a:spLocks noGrp="1" noChangeArrowheads="1"/>
          </p:cNvSpPr>
          <p:nvPr>
            <p:ph type="title"/>
          </p:nvPr>
        </p:nvSpPr>
        <p:spPr>
          <a:xfrm>
            <a:off x="685800" y="457200"/>
            <a:ext cx="7772400" cy="1143000"/>
          </a:xfrm>
        </p:spPr>
        <p:txBody>
          <a:bodyPr/>
          <a:lstStyle/>
          <a:p>
            <a:pPr eaLnBrk="1" hangingPunct="1"/>
            <a:r>
              <a:rPr lang="en-US" altLang="en-US" sz="4000">
                <a:ea typeface="ＭＳ Ｐゴシック" panose="020B0600070205080204" pitchFamily="34" charset="-128"/>
              </a:rPr>
              <a:t>Size of Input</a:t>
            </a:r>
            <a:br>
              <a:rPr lang="en-US" altLang="en-US" sz="4000">
                <a:ea typeface="ＭＳ Ｐゴシック" panose="020B0600070205080204" pitchFamily="34" charset="-128"/>
              </a:rPr>
            </a:br>
            <a:r>
              <a:rPr lang="en-US" altLang="en-US">
                <a:ea typeface="ＭＳ Ｐゴシック" panose="020B0600070205080204" pitchFamily="34" charset="-128"/>
              </a:rPr>
              <a:t>(measure of work)</a:t>
            </a:r>
          </a:p>
        </p:txBody>
      </p:sp>
      <p:sp>
        <p:nvSpPr>
          <p:cNvPr id="34819" name="Rectangle 3">
            <a:extLst>
              <a:ext uri="{FF2B5EF4-FFF2-40B4-BE49-F238E27FC236}">
                <a16:creationId xmlns:a16="http://schemas.microsoft.com/office/drawing/2014/main" id="{00F15501-37F8-A39A-1A9A-46364DBD02E2}"/>
              </a:ext>
            </a:extLst>
          </p:cNvPr>
          <p:cNvSpPr>
            <a:spLocks noGrp="1" noChangeArrowheads="1"/>
          </p:cNvSpPr>
          <p:nvPr>
            <p:ph type="body" idx="1"/>
          </p:nvPr>
        </p:nvSpPr>
        <p:spPr>
          <a:xfrm>
            <a:off x="609600" y="1752600"/>
            <a:ext cx="7772400" cy="4114800"/>
          </a:xfrm>
        </p:spPr>
        <p:txBody>
          <a:bodyPr/>
          <a:lstStyle/>
          <a:p>
            <a:pPr eaLnBrk="1" hangingPunct="1">
              <a:lnSpc>
                <a:spcPct val="80000"/>
              </a:lnSpc>
            </a:pPr>
            <a:r>
              <a:rPr lang="en-US" altLang="en-US" b="1">
                <a:ea typeface="ＭＳ Ｐゴシック" panose="020B0600070205080204" pitchFamily="34" charset="-128"/>
                <a:sym typeface="Wingdings" pitchFamily="2" charset="2"/>
              </a:rPr>
              <a:t>In analyzing rate of growth based upon size of input, we</a:t>
            </a:r>
            <a:r>
              <a:rPr lang="ja-JP" altLang="en-US" b="1">
                <a:ea typeface="ＭＳ Ｐゴシック" panose="020B0600070205080204" pitchFamily="34" charset="-128"/>
                <a:sym typeface="Wingdings" pitchFamily="2" charset="2"/>
              </a:rPr>
              <a:t>’</a:t>
            </a:r>
            <a:r>
              <a:rPr lang="en-US" altLang="ja-JP" b="1">
                <a:ea typeface="ＭＳ Ｐゴシック" panose="020B0600070205080204" pitchFamily="34" charset="-128"/>
                <a:sym typeface="Wingdings" pitchFamily="2" charset="2"/>
              </a:rPr>
              <a:t>ll use a variable</a:t>
            </a:r>
          </a:p>
          <a:p>
            <a:pPr eaLnBrk="1" hangingPunct="1">
              <a:lnSpc>
                <a:spcPct val="80000"/>
              </a:lnSpc>
            </a:pPr>
            <a:r>
              <a:rPr lang="en-US" altLang="en-US" b="1">
                <a:ea typeface="ＭＳ Ｐゴシック" panose="020B0600070205080204" pitchFamily="34" charset="-128"/>
                <a:sym typeface="Wingdings" pitchFamily="2" charset="2"/>
              </a:rPr>
              <a:t>Why?</a:t>
            </a:r>
          </a:p>
          <a:p>
            <a:pPr lvl="1" eaLnBrk="1" hangingPunct="1">
              <a:lnSpc>
                <a:spcPct val="80000"/>
              </a:lnSpc>
            </a:pPr>
            <a:r>
              <a:rPr lang="en-US" altLang="en-US" b="1">
                <a:ea typeface="ＭＳ Ｐゴシック" panose="020B0600070205080204" pitchFamily="34" charset="-128"/>
              </a:rPr>
              <a:t>For each factor in the size, use a new variable</a:t>
            </a:r>
          </a:p>
          <a:p>
            <a:pPr lvl="1" eaLnBrk="1" hangingPunct="1">
              <a:lnSpc>
                <a:spcPct val="80000"/>
              </a:lnSpc>
            </a:pPr>
            <a:r>
              <a:rPr lang="en-US" altLang="en-US" b="1">
                <a:solidFill>
                  <a:srgbClr val="FF0000"/>
                </a:solidFill>
                <a:ea typeface="ＭＳ Ｐゴシック" panose="020B0600070205080204" pitchFamily="34" charset="-128"/>
              </a:rPr>
              <a:t>n</a:t>
            </a:r>
            <a:r>
              <a:rPr lang="en-US" altLang="en-US" b="1">
                <a:ea typeface="ＭＳ Ｐゴシック" panose="020B0600070205080204" pitchFamily="34" charset="-128"/>
              </a:rPr>
              <a:t> is most common…</a:t>
            </a:r>
          </a:p>
          <a:p>
            <a:pPr eaLnBrk="1" hangingPunct="1">
              <a:lnSpc>
                <a:spcPct val="80000"/>
              </a:lnSpc>
            </a:pPr>
            <a:endParaRPr lang="en-US" altLang="en-US" b="1">
              <a:ea typeface="ＭＳ Ｐゴシック" panose="020B0600070205080204" pitchFamily="34" charset="-128"/>
            </a:endParaRPr>
          </a:p>
          <a:p>
            <a:pPr eaLnBrk="1" hangingPunct="1">
              <a:lnSpc>
                <a:spcPct val="80000"/>
              </a:lnSpc>
            </a:pPr>
            <a:r>
              <a:rPr lang="en-US" altLang="en-US" b="1">
                <a:ea typeface="ＭＳ Ｐゴシック" panose="020B0600070205080204" pitchFamily="34" charset="-128"/>
              </a:rPr>
              <a:t>Examples:</a:t>
            </a:r>
          </a:p>
          <a:p>
            <a:pPr lvl="1" eaLnBrk="1" hangingPunct="1">
              <a:lnSpc>
                <a:spcPct val="80000"/>
              </a:lnSpc>
            </a:pPr>
            <a:r>
              <a:rPr lang="en-US" altLang="en-US" b="1">
                <a:ea typeface="ＭＳ Ｐゴシック" panose="020B0600070205080204" pitchFamily="34" charset="-128"/>
              </a:rPr>
              <a:t>A linked list of </a:t>
            </a:r>
            <a:r>
              <a:rPr lang="en-US" altLang="en-US" b="1">
                <a:solidFill>
                  <a:srgbClr val="3333FF"/>
                </a:solidFill>
                <a:ea typeface="ＭＳ Ｐゴシック" panose="020B0600070205080204" pitchFamily="34" charset="-128"/>
              </a:rPr>
              <a:t>n elements</a:t>
            </a:r>
          </a:p>
          <a:p>
            <a:pPr lvl="1" eaLnBrk="1" hangingPunct="1">
              <a:lnSpc>
                <a:spcPct val="80000"/>
              </a:lnSpc>
            </a:pPr>
            <a:r>
              <a:rPr lang="en-US" altLang="en-US" b="1">
                <a:ea typeface="ＭＳ Ｐゴシック" panose="020B0600070205080204" pitchFamily="34" charset="-128"/>
              </a:rPr>
              <a:t>A 2D array of </a:t>
            </a:r>
            <a:r>
              <a:rPr lang="en-US" altLang="en-US" b="1">
                <a:solidFill>
                  <a:srgbClr val="3333FF"/>
                </a:solidFill>
                <a:ea typeface="ＭＳ Ｐゴシック" panose="020B0600070205080204" pitchFamily="34" charset="-128"/>
              </a:rPr>
              <a:t>n x m elements</a:t>
            </a:r>
          </a:p>
          <a:p>
            <a:pPr lvl="1" eaLnBrk="1" hangingPunct="1">
              <a:lnSpc>
                <a:spcPct val="80000"/>
              </a:lnSpc>
            </a:pPr>
            <a:r>
              <a:rPr lang="en-US" altLang="en-US" b="1">
                <a:ea typeface="ＭＳ Ｐゴシック" panose="020B0600070205080204" pitchFamily="34" charset="-128"/>
              </a:rPr>
              <a:t>A Binary Search Tree of </a:t>
            </a:r>
            <a:r>
              <a:rPr lang="en-US" altLang="en-US" b="1">
                <a:solidFill>
                  <a:srgbClr val="3333FF"/>
                </a:solidFill>
                <a:ea typeface="ＭＳ Ｐゴシック" panose="020B0600070205080204" pitchFamily="34" charset="-128"/>
              </a:rPr>
              <a:t>p elements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81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81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81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81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4819">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8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a:extLst>
              <a:ext uri="{FF2B5EF4-FFF2-40B4-BE49-F238E27FC236}">
                <a16:creationId xmlns:a16="http://schemas.microsoft.com/office/drawing/2014/main" id="{3E7A01A8-D596-A326-7EAD-B38A62B998EA}"/>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Formal Definition of Big-O</a:t>
            </a:r>
          </a:p>
        </p:txBody>
      </p:sp>
      <p:sp>
        <p:nvSpPr>
          <p:cNvPr id="36866" name="Rectangle 3">
            <a:extLst>
              <a:ext uri="{FF2B5EF4-FFF2-40B4-BE49-F238E27FC236}">
                <a16:creationId xmlns:a16="http://schemas.microsoft.com/office/drawing/2014/main" id="{E3A6069C-1DE2-C296-B150-D568A3462B46}"/>
              </a:ext>
            </a:extLst>
          </p:cNvPr>
          <p:cNvSpPr>
            <a:spLocks noGrp="1" noChangeArrowheads="1"/>
          </p:cNvSpPr>
          <p:nvPr>
            <p:ph type="body" idx="1"/>
          </p:nvPr>
        </p:nvSpPr>
        <p:spPr>
          <a:xfrm>
            <a:off x="685800" y="2116138"/>
            <a:ext cx="7772400" cy="3979862"/>
          </a:xfrm>
        </p:spPr>
        <p:txBody>
          <a:bodyPr/>
          <a:lstStyle/>
          <a:p>
            <a:pPr eaLnBrk="1" hangingPunct="1"/>
            <a:r>
              <a:rPr lang="en-US" altLang="en-US" sz="2800" b="1">
                <a:ea typeface="ＭＳ Ｐゴシック" panose="020B0600070205080204" pitchFamily="34" charset="-128"/>
              </a:rPr>
              <a:t>For a given function g(n), O(g(n)) is defined to be the set of functions</a:t>
            </a:r>
          </a:p>
          <a:p>
            <a:pPr eaLnBrk="1" hangingPunct="1"/>
            <a:endParaRPr lang="en-US" altLang="en-US" sz="2800" b="1">
              <a:ea typeface="ＭＳ Ｐゴシック" panose="020B0600070205080204" pitchFamily="34" charset="-128"/>
            </a:endParaRPr>
          </a:p>
          <a:p>
            <a:pPr eaLnBrk="1" hangingPunct="1"/>
            <a:r>
              <a:rPr lang="en-US" altLang="en-US" sz="2800" b="1">
                <a:ea typeface="ＭＳ Ｐゴシック" panose="020B0600070205080204" pitchFamily="34" charset="-128"/>
              </a:rPr>
              <a:t>O(g(n)) = {f(n) : there exist positive constants c and n</a:t>
            </a:r>
            <a:r>
              <a:rPr lang="en-US" altLang="en-US" sz="2800" b="1" baseline="-25000">
                <a:ea typeface="ＭＳ Ｐゴシック" panose="020B0600070205080204" pitchFamily="34" charset="-128"/>
              </a:rPr>
              <a:t>0</a:t>
            </a:r>
            <a:r>
              <a:rPr lang="en-US" altLang="en-US" sz="2800" b="1">
                <a:ea typeface="ＭＳ Ｐゴシック" panose="020B0600070205080204" pitchFamily="34" charset="-128"/>
              </a:rPr>
              <a:t> such that 0 </a:t>
            </a:r>
            <a:r>
              <a:rPr lang="en-US" altLang="en-US" sz="2800" b="1">
                <a:ea typeface="ＭＳ Ｐゴシック" panose="020B0600070205080204" pitchFamily="34" charset="-128"/>
                <a:sym typeface="Symbol" pitchFamily="2" charset="2"/>
              </a:rPr>
              <a:t> f(n)  cg(n) for all n  n</a:t>
            </a:r>
            <a:r>
              <a:rPr lang="en-US" altLang="en-US" sz="2800" b="1" baseline="-25000">
                <a:ea typeface="ＭＳ Ｐゴシック" panose="020B0600070205080204" pitchFamily="34" charset="-128"/>
                <a:sym typeface="Symbol" pitchFamily="2" charset="2"/>
              </a:rPr>
              <a:t>0</a:t>
            </a:r>
            <a:r>
              <a:rPr lang="en-US" altLang="en-US" sz="2800" b="1">
                <a:ea typeface="ＭＳ Ｐゴシック" panose="020B0600070205080204" pitchFamily="34" charset="-128"/>
                <a:sym typeface="Symbol" pitchFamily="2" charset="2"/>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0145B6B1-1F98-EAF8-77EB-14B43F844051}"/>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Visual O( ) Meaning</a:t>
            </a:r>
          </a:p>
        </p:txBody>
      </p:sp>
      <p:sp>
        <p:nvSpPr>
          <p:cNvPr id="38914" name="Line 3">
            <a:extLst>
              <a:ext uri="{FF2B5EF4-FFF2-40B4-BE49-F238E27FC236}">
                <a16:creationId xmlns:a16="http://schemas.microsoft.com/office/drawing/2014/main" id="{E2FA24B3-4988-B6ED-86F4-7B2A40C0B140}"/>
              </a:ext>
            </a:extLst>
          </p:cNvPr>
          <p:cNvSpPr>
            <a:spLocks noChangeShapeType="1"/>
          </p:cNvSpPr>
          <p:nvPr/>
        </p:nvSpPr>
        <p:spPr bwMode="auto">
          <a:xfrm>
            <a:off x="838200" y="1454150"/>
            <a:ext cx="0" cy="4419600"/>
          </a:xfrm>
          <a:prstGeom prst="line">
            <a:avLst/>
          </a:prstGeom>
          <a:noFill/>
          <a:ln w="571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8915" name="Line 4">
            <a:extLst>
              <a:ext uri="{FF2B5EF4-FFF2-40B4-BE49-F238E27FC236}">
                <a16:creationId xmlns:a16="http://schemas.microsoft.com/office/drawing/2014/main" id="{8C35B71A-7D4A-D3F5-6AEC-88CCF8BE22AB}"/>
              </a:ext>
            </a:extLst>
          </p:cNvPr>
          <p:cNvSpPr>
            <a:spLocks noChangeShapeType="1"/>
          </p:cNvSpPr>
          <p:nvPr/>
        </p:nvSpPr>
        <p:spPr bwMode="auto">
          <a:xfrm>
            <a:off x="838200" y="5873750"/>
            <a:ext cx="6781800" cy="0"/>
          </a:xfrm>
          <a:prstGeom prst="line">
            <a:avLst/>
          </a:prstGeom>
          <a:noFill/>
          <a:ln w="5715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8916" name="Freeform 5">
            <a:extLst>
              <a:ext uri="{FF2B5EF4-FFF2-40B4-BE49-F238E27FC236}">
                <a16:creationId xmlns:a16="http://schemas.microsoft.com/office/drawing/2014/main" id="{E3B4A9B5-04BB-A1E9-8F72-984996936DD6}"/>
              </a:ext>
            </a:extLst>
          </p:cNvPr>
          <p:cNvSpPr>
            <a:spLocks/>
          </p:cNvSpPr>
          <p:nvPr/>
        </p:nvSpPr>
        <p:spPr bwMode="auto">
          <a:xfrm>
            <a:off x="838200" y="2901950"/>
            <a:ext cx="6553200" cy="2438400"/>
          </a:xfrm>
          <a:custGeom>
            <a:avLst/>
            <a:gdLst>
              <a:gd name="T0" fmla="*/ 0 w 4128"/>
              <a:gd name="T1" fmla="*/ 2147483646 h 1536"/>
              <a:gd name="T2" fmla="*/ 2147483646 w 4128"/>
              <a:gd name="T3" fmla="*/ 2147483646 h 1536"/>
              <a:gd name="T4" fmla="*/ 2147483646 w 4128"/>
              <a:gd name="T5" fmla="*/ 2147483646 h 1536"/>
              <a:gd name="T6" fmla="*/ 2147483646 w 4128"/>
              <a:gd name="T7" fmla="*/ 2147483646 h 1536"/>
              <a:gd name="T8" fmla="*/ 2147483646 w 4128"/>
              <a:gd name="T9" fmla="*/ 2147483646 h 1536"/>
              <a:gd name="T10" fmla="*/ 2147483646 w 4128"/>
              <a:gd name="T11" fmla="*/ 2147483646 h 1536"/>
              <a:gd name="T12" fmla="*/ 2147483646 w 4128"/>
              <a:gd name="T13" fmla="*/ 2147483646 h 1536"/>
              <a:gd name="T14" fmla="*/ 2147483646 w 4128"/>
              <a:gd name="T15" fmla="*/ 0 h 1536"/>
              <a:gd name="T16" fmla="*/ 0 60000 65536"/>
              <a:gd name="T17" fmla="*/ 0 60000 65536"/>
              <a:gd name="T18" fmla="*/ 0 60000 65536"/>
              <a:gd name="T19" fmla="*/ 0 60000 65536"/>
              <a:gd name="T20" fmla="*/ 0 60000 65536"/>
              <a:gd name="T21" fmla="*/ 0 60000 65536"/>
              <a:gd name="T22" fmla="*/ 0 60000 65536"/>
              <a:gd name="T23" fmla="*/ 0 60000 65536"/>
              <a:gd name="T24" fmla="*/ 0 w 4128"/>
              <a:gd name="T25" fmla="*/ 0 h 1536"/>
              <a:gd name="T26" fmla="*/ 4128 w 4128"/>
              <a:gd name="T27" fmla="*/ 1536 h 1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128" h="1536">
                <a:moveTo>
                  <a:pt x="0" y="1344"/>
                </a:moveTo>
                <a:cubicBezTo>
                  <a:pt x="200" y="1212"/>
                  <a:pt x="400" y="1080"/>
                  <a:pt x="576" y="1104"/>
                </a:cubicBezTo>
                <a:cubicBezTo>
                  <a:pt x="752" y="1128"/>
                  <a:pt x="920" y="1536"/>
                  <a:pt x="1056" y="1488"/>
                </a:cubicBezTo>
                <a:cubicBezTo>
                  <a:pt x="1192" y="1440"/>
                  <a:pt x="1264" y="992"/>
                  <a:pt x="1392" y="816"/>
                </a:cubicBezTo>
                <a:cubicBezTo>
                  <a:pt x="1520" y="640"/>
                  <a:pt x="1712" y="432"/>
                  <a:pt x="1824" y="432"/>
                </a:cubicBezTo>
                <a:cubicBezTo>
                  <a:pt x="1936" y="432"/>
                  <a:pt x="1832" y="848"/>
                  <a:pt x="2064" y="816"/>
                </a:cubicBezTo>
                <a:cubicBezTo>
                  <a:pt x="2296" y="784"/>
                  <a:pt x="2872" y="376"/>
                  <a:pt x="3216" y="240"/>
                </a:cubicBezTo>
                <a:cubicBezTo>
                  <a:pt x="3560" y="104"/>
                  <a:pt x="3976" y="40"/>
                  <a:pt x="4128" y="0"/>
                </a:cubicBezTo>
              </a:path>
            </a:pathLst>
          </a:custGeom>
          <a:noFill/>
          <a:ln w="5715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17" name="Freeform 6">
            <a:extLst>
              <a:ext uri="{FF2B5EF4-FFF2-40B4-BE49-F238E27FC236}">
                <a16:creationId xmlns:a16="http://schemas.microsoft.com/office/drawing/2014/main" id="{0AD22225-4D40-59EB-6A7F-BF2C6B12095E}"/>
              </a:ext>
            </a:extLst>
          </p:cNvPr>
          <p:cNvSpPr>
            <a:spLocks/>
          </p:cNvSpPr>
          <p:nvPr/>
        </p:nvSpPr>
        <p:spPr bwMode="auto">
          <a:xfrm>
            <a:off x="838200" y="1682750"/>
            <a:ext cx="6553200" cy="3886200"/>
          </a:xfrm>
          <a:custGeom>
            <a:avLst/>
            <a:gdLst>
              <a:gd name="T0" fmla="*/ 0 w 4128"/>
              <a:gd name="T1" fmla="*/ 2147483646 h 2448"/>
              <a:gd name="T2" fmla="*/ 2147483646 w 4128"/>
              <a:gd name="T3" fmla="*/ 2147483646 h 2448"/>
              <a:gd name="T4" fmla="*/ 2147483646 w 4128"/>
              <a:gd name="T5" fmla="*/ 2147483646 h 2448"/>
              <a:gd name="T6" fmla="*/ 2147483646 w 4128"/>
              <a:gd name="T7" fmla="*/ 2147483646 h 2448"/>
              <a:gd name="T8" fmla="*/ 2147483646 w 4128"/>
              <a:gd name="T9" fmla="*/ 0 h 2448"/>
              <a:gd name="T10" fmla="*/ 0 60000 65536"/>
              <a:gd name="T11" fmla="*/ 0 60000 65536"/>
              <a:gd name="T12" fmla="*/ 0 60000 65536"/>
              <a:gd name="T13" fmla="*/ 0 60000 65536"/>
              <a:gd name="T14" fmla="*/ 0 60000 65536"/>
              <a:gd name="T15" fmla="*/ 0 w 4128"/>
              <a:gd name="T16" fmla="*/ 0 h 2448"/>
              <a:gd name="T17" fmla="*/ 4128 w 4128"/>
              <a:gd name="T18" fmla="*/ 2448 h 2448"/>
            </a:gdLst>
            <a:ahLst/>
            <a:cxnLst>
              <a:cxn ang="T10">
                <a:pos x="T0" y="T1"/>
              </a:cxn>
              <a:cxn ang="T11">
                <a:pos x="T2" y="T3"/>
              </a:cxn>
              <a:cxn ang="T12">
                <a:pos x="T4" y="T5"/>
              </a:cxn>
              <a:cxn ang="T13">
                <a:pos x="T6" y="T7"/>
              </a:cxn>
              <a:cxn ang="T14">
                <a:pos x="T8" y="T9"/>
              </a:cxn>
            </a:cxnLst>
            <a:rect l="T15" t="T16" r="T17" b="T18"/>
            <a:pathLst>
              <a:path w="4128" h="2448">
                <a:moveTo>
                  <a:pt x="0" y="2448"/>
                </a:moveTo>
                <a:cubicBezTo>
                  <a:pt x="304" y="2248"/>
                  <a:pt x="608" y="2048"/>
                  <a:pt x="864" y="1920"/>
                </a:cubicBezTo>
                <a:cubicBezTo>
                  <a:pt x="1120" y="1792"/>
                  <a:pt x="1272" y="1848"/>
                  <a:pt x="1536" y="1680"/>
                </a:cubicBezTo>
                <a:cubicBezTo>
                  <a:pt x="1800" y="1512"/>
                  <a:pt x="2016" y="1192"/>
                  <a:pt x="2448" y="912"/>
                </a:cubicBezTo>
                <a:cubicBezTo>
                  <a:pt x="2880" y="632"/>
                  <a:pt x="3848" y="152"/>
                  <a:pt x="4128" y="0"/>
                </a:cubicBezTo>
              </a:path>
            </a:pathLst>
          </a:custGeom>
          <a:noFill/>
          <a:ln w="57150">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18" name="Line 7">
            <a:extLst>
              <a:ext uri="{FF2B5EF4-FFF2-40B4-BE49-F238E27FC236}">
                <a16:creationId xmlns:a16="http://schemas.microsoft.com/office/drawing/2014/main" id="{1DE3F50C-4529-61B7-AE38-62F271E3D03F}"/>
              </a:ext>
            </a:extLst>
          </p:cNvPr>
          <p:cNvSpPr>
            <a:spLocks noChangeShapeType="1"/>
          </p:cNvSpPr>
          <p:nvPr/>
        </p:nvSpPr>
        <p:spPr bwMode="auto">
          <a:xfrm>
            <a:off x="3835400" y="3816350"/>
            <a:ext cx="0" cy="2057400"/>
          </a:xfrm>
          <a:prstGeom prst="line">
            <a:avLst/>
          </a:prstGeom>
          <a:noFill/>
          <a:ln w="5715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8919" name="Text Box 8">
            <a:extLst>
              <a:ext uri="{FF2B5EF4-FFF2-40B4-BE49-F238E27FC236}">
                <a16:creationId xmlns:a16="http://schemas.microsoft.com/office/drawing/2014/main" id="{39279C06-D3F8-ECBD-C07F-296B87F23C96}"/>
              </a:ext>
            </a:extLst>
          </p:cNvPr>
          <p:cNvSpPr txBox="1">
            <a:spLocks noChangeArrowheads="1"/>
          </p:cNvSpPr>
          <p:nvPr/>
        </p:nvSpPr>
        <p:spPr bwMode="auto">
          <a:xfrm>
            <a:off x="6019800" y="2590800"/>
            <a:ext cx="736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type="none" w="sm" len="sm"/>
                <a:tailEnd type="none" w="sm" len="sm"/>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2800" b="1"/>
              <a:t>f(n)</a:t>
            </a:r>
          </a:p>
        </p:txBody>
      </p:sp>
      <p:sp>
        <p:nvSpPr>
          <p:cNvPr id="38920" name="Text Box 9">
            <a:extLst>
              <a:ext uri="{FF2B5EF4-FFF2-40B4-BE49-F238E27FC236}">
                <a16:creationId xmlns:a16="http://schemas.microsoft.com/office/drawing/2014/main" id="{71FDDB3F-F08B-A14A-245B-053A3F839493}"/>
              </a:ext>
            </a:extLst>
          </p:cNvPr>
          <p:cNvSpPr txBox="1">
            <a:spLocks noChangeArrowheads="1"/>
          </p:cNvSpPr>
          <p:nvPr/>
        </p:nvSpPr>
        <p:spPr bwMode="auto">
          <a:xfrm>
            <a:off x="5810250" y="1371600"/>
            <a:ext cx="9540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type="none" w="sm" len="sm"/>
                <a:tailEnd type="none" w="sm" len="sm"/>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2800" b="1">
                <a:solidFill>
                  <a:schemeClr val="tx2"/>
                </a:solidFill>
              </a:rPr>
              <a:t>cg(n)</a:t>
            </a:r>
          </a:p>
        </p:txBody>
      </p:sp>
      <p:sp>
        <p:nvSpPr>
          <p:cNvPr id="38921" name="Text Box 10">
            <a:extLst>
              <a:ext uri="{FF2B5EF4-FFF2-40B4-BE49-F238E27FC236}">
                <a16:creationId xmlns:a16="http://schemas.microsoft.com/office/drawing/2014/main" id="{9D4BEC78-F892-BFF1-9A53-D9C716010E0F}"/>
              </a:ext>
            </a:extLst>
          </p:cNvPr>
          <p:cNvSpPr txBox="1">
            <a:spLocks noChangeArrowheads="1"/>
          </p:cNvSpPr>
          <p:nvPr/>
        </p:nvSpPr>
        <p:spPr bwMode="auto">
          <a:xfrm>
            <a:off x="3917950" y="5283200"/>
            <a:ext cx="5032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type="none" w="sm" len="sm"/>
                <a:tailEnd type="none" w="sm" len="sm"/>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2800" b="1"/>
              <a:t>n</a:t>
            </a:r>
            <a:r>
              <a:rPr lang="en-US" altLang="en-US" sz="2800" b="1" baseline="-25000"/>
              <a:t>0</a:t>
            </a:r>
            <a:endParaRPr lang="en-US" altLang="en-US" sz="2800" b="1"/>
          </a:p>
        </p:txBody>
      </p:sp>
      <p:sp>
        <p:nvSpPr>
          <p:cNvPr id="38922" name="Text Box 11">
            <a:extLst>
              <a:ext uri="{FF2B5EF4-FFF2-40B4-BE49-F238E27FC236}">
                <a16:creationId xmlns:a16="http://schemas.microsoft.com/office/drawing/2014/main" id="{9B764E9A-B89F-525B-8878-64F93BA04565}"/>
              </a:ext>
            </a:extLst>
          </p:cNvPr>
          <p:cNvSpPr txBox="1">
            <a:spLocks noChangeArrowheads="1"/>
          </p:cNvSpPr>
          <p:nvPr/>
        </p:nvSpPr>
        <p:spPr bwMode="auto">
          <a:xfrm>
            <a:off x="1219200" y="2895600"/>
            <a:ext cx="22431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type="none" w="sm" len="sm"/>
                <a:tailEnd type="none" w="sm" len="sm"/>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2800" b="1"/>
              <a:t>f(n) = O(g(n))</a:t>
            </a:r>
          </a:p>
        </p:txBody>
      </p:sp>
      <p:sp>
        <p:nvSpPr>
          <p:cNvPr id="38923" name="Text Box 12">
            <a:extLst>
              <a:ext uri="{FF2B5EF4-FFF2-40B4-BE49-F238E27FC236}">
                <a16:creationId xmlns:a16="http://schemas.microsoft.com/office/drawing/2014/main" id="{09AEF4CA-F99C-85DC-B603-F40106AB0D44}"/>
              </a:ext>
            </a:extLst>
          </p:cNvPr>
          <p:cNvSpPr txBox="1">
            <a:spLocks noChangeArrowheads="1"/>
          </p:cNvSpPr>
          <p:nvPr/>
        </p:nvSpPr>
        <p:spPr bwMode="auto">
          <a:xfrm>
            <a:off x="3048000" y="5943600"/>
            <a:ext cx="1995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Size of input</a:t>
            </a:r>
          </a:p>
        </p:txBody>
      </p:sp>
      <p:sp>
        <p:nvSpPr>
          <p:cNvPr id="38924" name="Text Box 13">
            <a:extLst>
              <a:ext uri="{FF2B5EF4-FFF2-40B4-BE49-F238E27FC236}">
                <a16:creationId xmlns:a16="http://schemas.microsoft.com/office/drawing/2014/main" id="{77C70B03-40AA-130C-5438-2BE17D1909BB}"/>
              </a:ext>
            </a:extLst>
          </p:cNvPr>
          <p:cNvSpPr txBox="1">
            <a:spLocks noChangeArrowheads="1"/>
          </p:cNvSpPr>
          <p:nvPr/>
        </p:nvSpPr>
        <p:spPr bwMode="auto">
          <a:xfrm rot="-5400000">
            <a:off x="-269875" y="3540125"/>
            <a:ext cx="175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Work done</a:t>
            </a:r>
          </a:p>
        </p:txBody>
      </p:sp>
      <p:sp>
        <p:nvSpPr>
          <p:cNvPr id="38925" name="Line 14">
            <a:extLst>
              <a:ext uri="{FF2B5EF4-FFF2-40B4-BE49-F238E27FC236}">
                <a16:creationId xmlns:a16="http://schemas.microsoft.com/office/drawing/2014/main" id="{9055B524-408D-1A09-CECA-D1A4AFCA58A2}"/>
              </a:ext>
            </a:extLst>
          </p:cNvPr>
          <p:cNvSpPr>
            <a:spLocks noChangeShapeType="1"/>
          </p:cNvSpPr>
          <p:nvPr/>
        </p:nvSpPr>
        <p:spPr bwMode="auto">
          <a:xfrm flipH="1" flipV="1">
            <a:off x="6400800" y="3352800"/>
            <a:ext cx="228600" cy="1066800"/>
          </a:xfrm>
          <a:prstGeom prst="line">
            <a:avLst/>
          </a:prstGeom>
          <a:noFill/>
          <a:ln w="38100">
            <a:solidFill>
              <a:srgbClr val="FF0033"/>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26" name="Text Box 15">
            <a:extLst>
              <a:ext uri="{FF2B5EF4-FFF2-40B4-BE49-F238E27FC236}">
                <a16:creationId xmlns:a16="http://schemas.microsoft.com/office/drawing/2014/main" id="{D78F8008-B362-A771-2C2E-30599C9E4EDF}"/>
              </a:ext>
            </a:extLst>
          </p:cNvPr>
          <p:cNvSpPr txBox="1">
            <a:spLocks noChangeArrowheads="1"/>
          </p:cNvSpPr>
          <p:nvPr/>
        </p:nvSpPr>
        <p:spPr bwMode="auto">
          <a:xfrm>
            <a:off x="5715000" y="4419600"/>
            <a:ext cx="2249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solidFill>
                  <a:srgbClr val="FF0033"/>
                </a:solidFill>
                <a:latin typeface="Arial" panose="020B0604020202020204" pitchFamily="34" charset="0"/>
              </a:rPr>
              <a:t>Our Algorithm</a:t>
            </a:r>
          </a:p>
        </p:txBody>
      </p:sp>
      <p:sp>
        <p:nvSpPr>
          <p:cNvPr id="38927" name="Line 16">
            <a:extLst>
              <a:ext uri="{FF2B5EF4-FFF2-40B4-BE49-F238E27FC236}">
                <a16:creationId xmlns:a16="http://schemas.microsoft.com/office/drawing/2014/main" id="{355631AF-FD02-DCB3-18C9-C1B8022070B5}"/>
              </a:ext>
            </a:extLst>
          </p:cNvPr>
          <p:cNvSpPr>
            <a:spLocks noChangeShapeType="1"/>
          </p:cNvSpPr>
          <p:nvPr/>
        </p:nvSpPr>
        <p:spPr bwMode="auto">
          <a:xfrm>
            <a:off x="4038600" y="2209800"/>
            <a:ext cx="1447800" cy="304800"/>
          </a:xfrm>
          <a:prstGeom prst="line">
            <a:avLst/>
          </a:prstGeom>
          <a:noFill/>
          <a:ln w="38100">
            <a:solidFill>
              <a:srgbClr val="FF0033"/>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28" name="Text Box 17">
            <a:extLst>
              <a:ext uri="{FF2B5EF4-FFF2-40B4-BE49-F238E27FC236}">
                <a16:creationId xmlns:a16="http://schemas.microsoft.com/office/drawing/2014/main" id="{E23E73D5-F084-90BE-5FE0-500A1B0E1400}"/>
              </a:ext>
            </a:extLst>
          </p:cNvPr>
          <p:cNvSpPr txBox="1">
            <a:spLocks noChangeArrowheads="1"/>
          </p:cNvSpPr>
          <p:nvPr/>
        </p:nvSpPr>
        <p:spPr bwMode="auto">
          <a:xfrm>
            <a:off x="3124200" y="1752600"/>
            <a:ext cx="2114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solidFill>
                  <a:srgbClr val="FF0033"/>
                </a:solidFill>
                <a:latin typeface="Arial" panose="020B0604020202020204" pitchFamily="34" charset="0"/>
              </a:rPr>
              <a:t>Upper Bound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a:extLst>
              <a:ext uri="{FF2B5EF4-FFF2-40B4-BE49-F238E27FC236}">
                <a16:creationId xmlns:a16="http://schemas.microsoft.com/office/drawing/2014/main" id="{56CBD84F-E7CF-9EE0-3F16-FEE5AD499E06}"/>
              </a:ext>
            </a:extLst>
          </p:cNvPr>
          <p:cNvSpPr>
            <a:spLocks noGrp="1" noChangeArrowheads="1"/>
          </p:cNvSpPr>
          <p:nvPr>
            <p:ph type="title"/>
          </p:nvPr>
        </p:nvSpPr>
        <p:spPr>
          <a:xfrm>
            <a:off x="533400" y="381000"/>
            <a:ext cx="7772400" cy="1143000"/>
          </a:xfrm>
        </p:spPr>
        <p:txBody>
          <a:bodyPr/>
          <a:lstStyle/>
          <a:p>
            <a:r>
              <a:rPr lang="en-US" altLang="en-US">
                <a:ea typeface="ＭＳ Ｐゴシック" panose="020B0600070205080204" pitchFamily="34" charset="-128"/>
              </a:rPr>
              <a:t>Last time</a:t>
            </a:r>
          </a:p>
        </p:txBody>
      </p:sp>
      <p:sp>
        <p:nvSpPr>
          <p:cNvPr id="6146" name="Rectangle 3">
            <a:extLst>
              <a:ext uri="{FF2B5EF4-FFF2-40B4-BE49-F238E27FC236}">
                <a16:creationId xmlns:a16="http://schemas.microsoft.com/office/drawing/2014/main" id="{6DE8BCEA-7F14-C355-9CCF-2F78DE1AF83C}"/>
              </a:ext>
            </a:extLst>
          </p:cNvPr>
          <p:cNvSpPr>
            <a:spLocks noGrp="1" noChangeArrowheads="1"/>
          </p:cNvSpPr>
          <p:nvPr>
            <p:ph type="body" idx="1"/>
          </p:nvPr>
        </p:nvSpPr>
        <p:spPr>
          <a:xfrm>
            <a:off x="609600" y="1600200"/>
            <a:ext cx="7772400" cy="4114800"/>
          </a:xfrm>
        </p:spPr>
        <p:txBody>
          <a:bodyPr/>
          <a:lstStyle/>
          <a:p>
            <a:pPr>
              <a:buFontTx/>
              <a:buChar char="•"/>
            </a:pPr>
            <a:r>
              <a:rPr lang="en-US" altLang="en-US" sz="3200">
                <a:ea typeface="ＭＳ Ｐゴシック" panose="020B0600070205080204" pitchFamily="34" charset="-128"/>
              </a:rPr>
              <a:t>Introduction to class</a:t>
            </a:r>
          </a:p>
          <a:p>
            <a:pPr lvl="1">
              <a:buFont typeface="Arial" panose="020B0604020202020204" pitchFamily="34" charset="0"/>
              <a:buChar char="•"/>
            </a:pPr>
            <a:r>
              <a:rPr lang="en-US" altLang="en-US" sz="2800">
                <a:ea typeface="ＭＳ Ｐゴシック" panose="020B0600070205080204" pitchFamily="34" charset="-128"/>
              </a:rPr>
              <a:t>Exercises</a:t>
            </a:r>
          </a:p>
          <a:p>
            <a:pPr lvl="1">
              <a:buFont typeface="Arial" panose="020B0604020202020204" pitchFamily="34" charset="0"/>
              <a:buChar char="•"/>
            </a:pPr>
            <a:r>
              <a:rPr lang="en-US" altLang="en-US" sz="2800">
                <a:ea typeface="ＭＳ Ｐゴシック" panose="020B0600070205080204" pitchFamily="34" charset="-128"/>
              </a:rPr>
              <a:t>Exam</a:t>
            </a:r>
          </a:p>
          <a:p>
            <a:pPr lvl="1">
              <a:buFont typeface="Arial" panose="020B0604020202020204" pitchFamily="34" charset="0"/>
              <a:buChar char="•"/>
            </a:pPr>
            <a:r>
              <a:rPr lang="en-US" altLang="en-US" sz="2800">
                <a:ea typeface="ＭＳ Ｐゴシック" panose="020B0600070205080204" pitchFamily="34" charset="-128"/>
              </a:rPr>
              <a:t>Project</a:t>
            </a:r>
          </a:p>
          <a:p>
            <a:pPr>
              <a:buFontTx/>
              <a:buChar char="•"/>
            </a:pPr>
            <a:r>
              <a:rPr lang="en-US" altLang="en-US" sz="3200">
                <a:ea typeface="ＭＳ Ｐゴシック" panose="020B0600070205080204" pitchFamily="34" charset="-128"/>
              </a:rPr>
              <a:t>Search engine use continues to grow</a:t>
            </a:r>
          </a:p>
          <a:p>
            <a:pPr lvl="1">
              <a:buFont typeface="Arial" panose="020B0604020202020204" pitchFamily="34" charset="0"/>
              <a:buChar char="•"/>
            </a:pPr>
            <a:r>
              <a:rPr lang="en-US" altLang="en-US" sz="2800">
                <a:ea typeface="ＭＳ Ｐゴシック" panose="020B0600070205080204" pitchFamily="34" charset="-128"/>
              </a:rPr>
              <a:t>Impact on society still now well understood</a:t>
            </a:r>
          </a:p>
          <a:p>
            <a:endParaRPr lang="en-US" altLang="en-US">
              <a:ea typeface="ＭＳ Ｐゴシック" panose="020B0600070205080204" pitchFamily="34" charset="-128"/>
            </a:endParaRPr>
          </a:p>
        </p:txBody>
      </p:sp>
      <p:sp>
        <p:nvSpPr>
          <p:cNvPr id="6147" name="Rectangle 4">
            <a:extLst>
              <a:ext uri="{FF2B5EF4-FFF2-40B4-BE49-F238E27FC236}">
                <a16:creationId xmlns:a16="http://schemas.microsoft.com/office/drawing/2014/main" id="{10E8CE1D-D3E7-FF03-A321-12B31750B5F9}"/>
              </a:ext>
            </a:extLst>
          </p:cNvPr>
          <p:cNvSpPr>
            <a:spLocks noChangeArrowheads="1"/>
          </p:cNvSpPr>
          <p:nvPr/>
        </p:nvSpPr>
        <p:spPr bwMode="auto">
          <a:xfrm>
            <a:off x="9180513" y="-4699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37931725" indent="-37474525">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pPr>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a:extLst>
              <a:ext uri="{FF2B5EF4-FFF2-40B4-BE49-F238E27FC236}">
                <a16:creationId xmlns:a16="http://schemas.microsoft.com/office/drawing/2014/main" id="{6F6357A7-C708-8C7A-0154-594C352AFBBA}"/>
              </a:ext>
            </a:extLst>
          </p:cNvPr>
          <p:cNvSpPr>
            <a:spLocks noGrp="1" noChangeArrowheads="1"/>
          </p:cNvSpPr>
          <p:nvPr>
            <p:ph type="title"/>
          </p:nvPr>
        </p:nvSpPr>
        <p:spPr>
          <a:xfrm>
            <a:off x="685800" y="381000"/>
            <a:ext cx="7772400" cy="914400"/>
          </a:xfrm>
        </p:spPr>
        <p:txBody>
          <a:bodyPr/>
          <a:lstStyle/>
          <a:p>
            <a:pPr eaLnBrk="1" hangingPunct="1"/>
            <a:r>
              <a:rPr lang="en-US" altLang="en-US">
                <a:ea typeface="ＭＳ Ｐゴシック" panose="020B0600070205080204" pitchFamily="34" charset="-128"/>
              </a:rPr>
              <a:t>Simplifying O( ) Answers</a:t>
            </a:r>
            <a:endParaRPr lang="en-US" altLang="en-US">
              <a:solidFill>
                <a:srgbClr val="FF0033"/>
              </a:solidFill>
              <a:ea typeface="ＭＳ Ｐゴシック" panose="020B0600070205080204" pitchFamily="34" charset="-128"/>
            </a:endParaRPr>
          </a:p>
        </p:txBody>
      </p:sp>
      <p:sp>
        <p:nvSpPr>
          <p:cNvPr id="40962" name="Rectangle 3">
            <a:extLst>
              <a:ext uri="{FF2B5EF4-FFF2-40B4-BE49-F238E27FC236}">
                <a16:creationId xmlns:a16="http://schemas.microsoft.com/office/drawing/2014/main" id="{7FC02EE6-1AAA-1135-5956-10D8C2076637}"/>
              </a:ext>
            </a:extLst>
          </p:cNvPr>
          <p:cNvSpPr>
            <a:spLocks noGrp="1" noChangeArrowheads="1"/>
          </p:cNvSpPr>
          <p:nvPr>
            <p:ph type="body" idx="1"/>
          </p:nvPr>
        </p:nvSpPr>
        <p:spPr>
          <a:xfrm>
            <a:off x="685800" y="1524000"/>
            <a:ext cx="8077200" cy="4876800"/>
          </a:xfrm>
        </p:spPr>
        <p:txBody>
          <a:bodyPr/>
          <a:lstStyle/>
          <a:p>
            <a:pPr eaLnBrk="1" hangingPunct="1">
              <a:lnSpc>
                <a:spcPct val="80000"/>
              </a:lnSpc>
            </a:pPr>
            <a:r>
              <a:rPr lang="en-US" altLang="en-US" sz="2800" b="1">
                <a:ea typeface="ＭＳ Ｐゴシック" panose="020B0600070205080204" pitchFamily="34" charset="-128"/>
              </a:rPr>
              <a:t>We say Big O complexity of  </a:t>
            </a:r>
          </a:p>
          <a:p>
            <a:pPr eaLnBrk="1" hangingPunct="1">
              <a:lnSpc>
                <a:spcPct val="80000"/>
              </a:lnSpc>
            </a:pPr>
            <a:r>
              <a:rPr lang="en-US" altLang="en-US" sz="2800" b="1">
                <a:ea typeface="ＭＳ Ｐゴシック" panose="020B0600070205080204" pitchFamily="34" charset="-128"/>
              </a:rPr>
              <a:t>3n</a:t>
            </a:r>
            <a:r>
              <a:rPr lang="en-US" altLang="en-US" sz="2800" b="1" baseline="30000">
                <a:ea typeface="ＭＳ Ｐゴシック" panose="020B0600070205080204" pitchFamily="34" charset="-128"/>
              </a:rPr>
              <a:t>2</a:t>
            </a:r>
            <a:r>
              <a:rPr lang="en-US" altLang="en-US" sz="2800" b="1">
                <a:ea typeface="ＭＳ Ｐゴシック" panose="020B0600070205080204" pitchFamily="34" charset="-128"/>
              </a:rPr>
              <a:t> + 2 = O(n</a:t>
            </a:r>
            <a:r>
              <a:rPr lang="en-US" altLang="en-US" sz="2800" b="1" baseline="30000">
                <a:ea typeface="ＭＳ Ｐゴシック" panose="020B0600070205080204" pitchFamily="34" charset="-128"/>
              </a:rPr>
              <a:t>2</a:t>
            </a:r>
            <a:r>
              <a:rPr lang="en-US" altLang="en-US" sz="2800" b="1">
                <a:ea typeface="ＭＳ Ｐゴシック" panose="020B0600070205080204" pitchFamily="34" charset="-128"/>
              </a:rPr>
              <a:t>)     </a:t>
            </a:r>
            <a:r>
              <a:rPr lang="en-US" altLang="en-US" b="1">
                <a:solidFill>
                  <a:srgbClr val="FF0033"/>
                </a:solidFill>
                <a:ea typeface="ＭＳ Ｐゴシック" panose="020B0600070205080204" pitchFamily="34" charset="-128"/>
                <a:sym typeface="Symbol" pitchFamily="2" charset="2"/>
              </a:rPr>
              <a:t></a:t>
            </a:r>
            <a:r>
              <a:rPr lang="en-US" altLang="en-US" sz="2800" b="1">
                <a:ea typeface="ＭＳ Ｐゴシック" panose="020B0600070205080204" pitchFamily="34" charset="-128"/>
                <a:sym typeface="Symbol" pitchFamily="2" charset="2"/>
              </a:rPr>
              <a:t>     </a:t>
            </a:r>
            <a:r>
              <a:rPr lang="en-US" altLang="en-US" sz="2800" b="1">
                <a:solidFill>
                  <a:srgbClr val="FF0033"/>
                </a:solidFill>
                <a:ea typeface="ＭＳ Ｐゴシック" panose="020B0600070205080204" pitchFamily="34" charset="-128"/>
              </a:rPr>
              <a:t>drop constants!</a:t>
            </a:r>
          </a:p>
          <a:p>
            <a:pPr eaLnBrk="1" hangingPunct="1">
              <a:lnSpc>
                <a:spcPct val="80000"/>
              </a:lnSpc>
            </a:pPr>
            <a:endParaRPr lang="en-US" altLang="en-US" sz="2800" b="1">
              <a:solidFill>
                <a:srgbClr val="FF0033"/>
              </a:solidFill>
              <a:ea typeface="ＭＳ Ｐゴシック" panose="020B0600070205080204" pitchFamily="34" charset="-128"/>
            </a:endParaRPr>
          </a:p>
          <a:p>
            <a:pPr eaLnBrk="1" hangingPunct="1">
              <a:lnSpc>
                <a:spcPct val="80000"/>
              </a:lnSpc>
            </a:pPr>
            <a:r>
              <a:rPr lang="en-US" altLang="en-US" sz="2800" b="1">
                <a:ea typeface="ＭＳ Ｐゴシック" panose="020B0600070205080204" pitchFamily="34" charset="-128"/>
              </a:rPr>
              <a:t>because we can show that there is a n</a:t>
            </a:r>
            <a:r>
              <a:rPr lang="en-US" altLang="en-US" sz="2800" b="1" baseline="-25000">
                <a:ea typeface="ＭＳ Ｐゴシック" panose="020B0600070205080204" pitchFamily="34" charset="-128"/>
              </a:rPr>
              <a:t>0</a:t>
            </a:r>
            <a:r>
              <a:rPr lang="en-US" altLang="en-US" sz="2800" b="1">
                <a:ea typeface="ＭＳ Ｐゴシック" panose="020B0600070205080204" pitchFamily="34" charset="-128"/>
              </a:rPr>
              <a:t> and a c such that:</a:t>
            </a:r>
          </a:p>
          <a:p>
            <a:pPr eaLnBrk="1" hangingPunct="1">
              <a:lnSpc>
                <a:spcPct val="80000"/>
              </a:lnSpc>
            </a:pPr>
            <a:r>
              <a:rPr lang="en-US" altLang="en-US" sz="2800" b="1">
                <a:ea typeface="ＭＳ Ｐゴシック" panose="020B0600070205080204" pitchFamily="34" charset="-128"/>
              </a:rPr>
              <a:t>	0 </a:t>
            </a:r>
            <a:r>
              <a:rPr lang="en-US" altLang="en-US" sz="2800" b="1">
                <a:ea typeface="ＭＳ Ｐゴシック" panose="020B0600070205080204" pitchFamily="34" charset="-128"/>
                <a:sym typeface="Symbol" pitchFamily="2" charset="2"/>
              </a:rPr>
              <a:t>  3</a:t>
            </a:r>
            <a:r>
              <a:rPr lang="en-US" altLang="en-US" sz="2800" b="1">
                <a:ea typeface="ＭＳ Ｐゴシック" panose="020B0600070205080204" pitchFamily="34" charset="-128"/>
              </a:rPr>
              <a:t>n</a:t>
            </a:r>
            <a:r>
              <a:rPr lang="en-US" altLang="en-US" sz="2800" b="1" baseline="30000">
                <a:ea typeface="ＭＳ Ｐゴシック" panose="020B0600070205080204" pitchFamily="34" charset="-128"/>
              </a:rPr>
              <a:t>2</a:t>
            </a:r>
            <a:r>
              <a:rPr lang="en-US" altLang="en-US" sz="2800" b="1">
                <a:ea typeface="ＭＳ Ｐゴシック" panose="020B0600070205080204" pitchFamily="34" charset="-128"/>
              </a:rPr>
              <a:t> + 2  </a:t>
            </a:r>
            <a:r>
              <a:rPr lang="en-US" altLang="en-US" sz="2800" b="1">
                <a:ea typeface="ＭＳ Ｐゴシック" panose="020B0600070205080204" pitchFamily="34" charset="-128"/>
                <a:sym typeface="Symbol" pitchFamily="2" charset="2"/>
              </a:rPr>
              <a:t> cn</a:t>
            </a:r>
            <a:r>
              <a:rPr lang="en-US" altLang="en-US" sz="2800" b="1" baseline="30000">
                <a:ea typeface="ＭＳ Ｐゴシック" panose="020B0600070205080204" pitchFamily="34" charset="-128"/>
              </a:rPr>
              <a:t>2</a:t>
            </a:r>
            <a:r>
              <a:rPr lang="en-US" altLang="en-US" sz="2800" b="1">
                <a:ea typeface="ＭＳ Ｐゴシック" panose="020B0600070205080204" pitchFamily="34" charset="-128"/>
              </a:rPr>
              <a:t> for n </a:t>
            </a:r>
            <a:r>
              <a:rPr lang="en-US" altLang="en-US" sz="2800" b="1">
                <a:ea typeface="ＭＳ Ｐゴシック" panose="020B0600070205080204" pitchFamily="34" charset="-128"/>
                <a:sym typeface="Symbol" pitchFamily="2" charset="2"/>
              </a:rPr>
              <a:t> n</a:t>
            </a:r>
            <a:r>
              <a:rPr lang="en-US" altLang="en-US" sz="2800" b="1" baseline="-25000">
                <a:ea typeface="ＭＳ Ｐゴシック" panose="020B0600070205080204" pitchFamily="34" charset="-128"/>
              </a:rPr>
              <a:t>0</a:t>
            </a:r>
          </a:p>
          <a:p>
            <a:pPr eaLnBrk="1" hangingPunct="1">
              <a:lnSpc>
                <a:spcPct val="80000"/>
              </a:lnSpc>
            </a:pPr>
            <a:endParaRPr lang="en-US" altLang="en-US" sz="2800" b="1">
              <a:ea typeface="ＭＳ Ｐゴシック" panose="020B0600070205080204" pitchFamily="34" charset="-128"/>
            </a:endParaRPr>
          </a:p>
          <a:p>
            <a:pPr eaLnBrk="1" hangingPunct="1">
              <a:lnSpc>
                <a:spcPct val="80000"/>
              </a:lnSpc>
            </a:pPr>
            <a:r>
              <a:rPr lang="en-US" altLang="en-US" sz="2800" b="1">
                <a:ea typeface="ＭＳ Ｐゴシック" panose="020B0600070205080204" pitchFamily="34" charset="-128"/>
              </a:rPr>
              <a:t>i.e. c = 4 and n</a:t>
            </a:r>
            <a:r>
              <a:rPr lang="en-US" altLang="en-US" sz="2800" b="1" baseline="-25000">
                <a:ea typeface="ＭＳ Ｐゴシック" panose="020B0600070205080204" pitchFamily="34" charset="-128"/>
              </a:rPr>
              <a:t>0</a:t>
            </a:r>
            <a:r>
              <a:rPr lang="en-US" altLang="en-US" sz="2800" b="1">
                <a:ea typeface="ＭＳ Ｐゴシック" panose="020B0600070205080204" pitchFamily="34" charset="-128"/>
              </a:rPr>
              <a:t> = 2 yields:</a:t>
            </a:r>
          </a:p>
          <a:p>
            <a:pPr eaLnBrk="1" hangingPunct="1">
              <a:lnSpc>
                <a:spcPct val="80000"/>
              </a:lnSpc>
            </a:pPr>
            <a:r>
              <a:rPr lang="en-US" altLang="en-US" sz="2800" b="1">
                <a:ea typeface="ＭＳ Ｐゴシック" panose="020B0600070205080204" pitchFamily="34" charset="-128"/>
              </a:rPr>
              <a:t>	0 </a:t>
            </a:r>
            <a:r>
              <a:rPr lang="en-US" altLang="en-US" sz="2800" b="1">
                <a:ea typeface="ＭＳ Ｐゴシック" panose="020B0600070205080204" pitchFamily="34" charset="-128"/>
                <a:sym typeface="Symbol" pitchFamily="2" charset="2"/>
              </a:rPr>
              <a:t>  3</a:t>
            </a:r>
            <a:r>
              <a:rPr lang="en-US" altLang="en-US" sz="2800" b="1">
                <a:ea typeface="ＭＳ Ｐゴシック" panose="020B0600070205080204" pitchFamily="34" charset="-128"/>
              </a:rPr>
              <a:t>n</a:t>
            </a:r>
            <a:r>
              <a:rPr lang="en-US" altLang="en-US" sz="2800" b="1" baseline="30000">
                <a:ea typeface="ＭＳ Ｐゴシック" panose="020B0600070205080204" pitchFamily="34" charset="-128"/>
              </a:rPr>
              <a:t>2</a:t>
            </a:r>
            <a:r>
              <a:rPr lang="en-US" altLang="en-US" sz="2800" b="1">
                <a:ea typeface="ＭＳ Ｐゴシック" panose="020B0600070205080204" pitchFamily="34" charset="-128"/>
              </a:rPr>
              <a:t> + 2  </a:t>
            </a:r>
            <a:r>
              <a:rPr lang="en-US" altLang="en-US" sz="2800" b="1">
                <a:ea typeface="ＭＳ Ｐゴシック" panose="020B0600070205080204" pitchFamily="34" charset="-128"/>
                <a:sym typeface="Symbol" pitchFamily="2" charset="2"/>
              </a:rPr>
              <a:t> 4n</a:t>
            </a:r>
            <a:r>
              <a:rPr lang="en-US" altLang="en-US" sz="2800" b="1" baseline="30000">
                <a:ea typeface="ＭＳ Ｐゴシック" panose="020B0600070205080204" pitchFamily="34" charset="-128"/>
              </a:rPr>
              <a:t>2</a:t>
            </a:r>
            <a:r>
              <a:rPr lang="en-US" altLang="en-US" sz="2800" b="1">
                <a:ea typeface="ＭＳ Ｐゴシック" panose="020B0600070205080204" pitchFamily="34" charset="-128"/>
              </a:rPr>
              <a:t> for n </a:t>
            </a:r>
            <a:r>
              <a:rPr lang="en-US" altLang="en-US" sz="2800" b="1">
                <a:ea typeface="ＭＳ Ｐゴシック" panose="020B0600070205080204" pitchFamily="34" charset="-128"/>
                <a:sym typeface="Symbol" pitchFamily="2" charset="2"/>
              </a:rPr>
              <a:t> 2</a:t>
            </a:r>
          </a:p>
          <a:p>
            <a:pPr eaLnBrk="1" hangingPunct="1">
              <a:lnSpc>
                <a:spcPct val="80000"/>
              </a:lnSpc>
            </a:pPr>
            <a:endParaRPr lang="en-US" altLang="en-US" sz="2800" b="1">
              <a:ea typeface="ＭＳ Ｐゴシック" panose="020B0600070205080204" pitchFamily="34" charset="-128"/>
            </a:endParaRPr>
          </a:p>
          <a:p>
            <a:pPr eaLnBrk="1" hangingPunct="1">
              <a:lnSpc>
                <a:spcPct val="80000"/>
              </a:lnSpc>
            </a:pPr>
            <a:r>
              <a:rPr lang="en-US" altLang="en-US" sz="2800" b="1">
                <a:ea typeface="ＭＳ Ｐゴシック" panose="020B0600070205080204" pitchFamily="34" charset="-128"/>
              </a:rPr>
              <a:t>What does this mean?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a:extLst>
              <a:ext uri="{FF2B5EF4-FFF2-40B4-BE49-F238E27FC236}">
                <a16:creationId xmlns:a16="http://schemas.microsoft.com/office/drawing/2014/main" id="{7B771DF8-A505-DEBA-0191-C60FB6F95071}"/>
              </a:ext>
            </a:extLst>
          </p:cNvPr>
          <p:cNvSpPr>
            <a:spLocks noGrp="1" noChangeArrowheads="1"/>
          </p:cNvSpPr>
          <p:nvPr>
            <p:ph type="title"/>
          </p:nvPr>
        </p:nvSpPr>
        <p:spPr>
          <a:xfrm>
            <a:off x="685800" y="381000"/>
            <a:ext cx="7772400" cy="914400"/>
          </a:xfrm>
        </p:spPr>
        <p:txBody>
          <a:bodyPr/>
          <a:lstStyle/>
          <a:p>
            <a:pPr eaLnBrk="1" hangingPunct="1"/>
            <a:r>
              <a:rPr lang="en-US" altLang="en-US">
                <a:ea typeface="ＭＳ Ｐゴシック" panose="020B0600070205080204" pitchFamily="34" charset="-128"/>
              </a:rPr>
              <a:t>Simplifying O( ) Answers</a:t>
            </a:r>
            <a:endParaRPr lang="en-US" altLang="en-US">
              <a:solidFill>
                <a:srgbClr val="FF0033"/>
              </a:solidFill>
              <a:ea typeface="ＭＳ Ｐゴシック" panose="020B0600070205080204" pitchFamily="34" charset="-128"/>
            </a:endParaRPr>
          </a:p>
        </p:txBody>
      </p:sp>
      <p:sp>
        <p:nvSpPr>
          <p:cNvPr id="43010" name="Rectangle 3">
            <a:extLst>
              <a:ext uri="{FF2B5EF4-FFF2-40B4-BE49-F238E27FC236}">
                <a16:creationId xmlns:a16="http://schemas.microsoft.com/office/drawing/2014/main" id="{7DF9CB5F-E670-E675-BB8A-87D4BF937D66}"/>
              </a:ext>
            </a:extLst>
          </p:cNvPr>
          <p:cNvSpPr>
            <a:spLocks noGrp="1" noChangeArrowheads="1"/>
          </p:cNvSpPr>
          <p:nvPr>
            <p:ph type="body" idx="1"/>
          </p:nvPr>
        </p:nvSpPr>
        <p:spPr>
          <a:xfrm>
            <a:off x="685800" y="1524000"/>
            <a:ext cx="8077200" cy="4876800"/>
          </a:xfrm>
        </p:spPr>
        <p:txBody>
          <a:bodyPr/>
          <a:lstStyle/>
          <a:p>
            <a:pPr eaLnBrk="1" hangingPunct="1">
              <a:lnSpc>
                <a:spcPct val="80000"/>
              </a:lnSpc>
            </a:pPr>
            <a:r>
              <a:rPr lang="en-US" altLang="en-US" sz="2800" b="1">
                <a:ea typeface="ＭＳ Ｐゴシック" panose="020B0600070205080204" pitchFamily="34" charset="-128"/>
              </a:rPr>
              <a:t>We say Big O complexity of  </a:t>
            </a:r>
          </a:p>
          <a:p>
            <a:pPr eaLnBrk="1" hangingPunct="1">
              <a:lnSpc>
                <a:spcPct val="80000"/>
              </a:lnSpc>
            </a:pPr>
            <a:r>
              <a:rPr lang="en-US" altLang="en-US" sz="2800" b="1">
                <a:ea typeface="ＭＳ Ｐゴシック" panose="020B0600070205080204" pitchFamily="34" charset="-128"/>
              </a:rPr>
              <a:t>3n</a:t>
            </a:r>
            <a:r>
              <a:rPr lang="en-US" altLang="en-US" sz="2800" b="1" baseline="30000">
                <a:ea typeface="ＭＳ Ｐゴシック" panose="020B0600070205080204" pitchFamily="34" charset="-128"/>
              </a:rPr>
              <a:t>2</a:t>
            </a:r>
            <a:r>
              <a:rPr lang="en-US" altLang="en-US" sz="2800" b="1">
                <a:ea typeface="ＭＳ Ｐゴシック" panose="020B0600070205080204" pitchFamily="34" charset="-128"/>
              </a:rPr>
              <a:t> + 2n = O(n</a:t>
            </a:r>
            <a:r>
              <a:rPr lang="en-US" altLang="en-US" sz="2800" b="1" baseline="30000">
                <a:ea typeface="ＭＳ Ｐゴシック" panose="020B0600070205080204" pitchFamily="34" charset="-128"/>
              </a:rPr>
              <a:t>2</a:t>
            </a:r>
            <a:r>
              <a:rPr lang="en-US" altLang="en-US" sz="2800" b="1">
                <a:ea typeface="ＭＳ Ｐゴシック" panose="020B0600070205080204" pitchFamily="34" charset="-128"/>
              </a:rPr>
              <a:t>)  + O(n) = O(n</a:t>
            </a:r>
            <a:r>
              <a:rPr lang="en-US" altLang="en-US" sz="2800" b="1" baseline="30000">
                <a:ea typeface="ＭＳ Ｐゴシック" panose="020B0600070205080204" pitchFamily="34" charset="-128"/>
              </a:rPr>
              <a:t>2</a:t>
            </a:r>
            <a:r>
              <a:rPr lang="en-US" altLang="en-US" sz="2800" b="1">
                <a:ea typeface="ＭＳ Ｐゴシック" panose="020B0600070205080204" pitchFamily="34" charset="-128"/>
              </a:rPr>
              <a:t>)  </a:t>
            </a:r>
            <a:r>
              <a:rPr lang="en-US" altLang="en-US" b="1">
                <a:solidFill>
                  <a:srgbClr val="FF0033"/>
                </a:solidFill>
                <a:ea typeface="ＭＳ Ｐゴシック" panose="020B0600070205080204" pitchFamily="34" charset="-128"/>
                <a:sym typeface="Symbol" pitchFamily="2" charset="2"/>
              </a:rPr>
              <a:t></a:t>
            </a:r>
            <a:r>
              <a:rPr lang="en-US" altLang="en-US" sz="2800" b="1">
                <a:ea typeface="ＭＳ Ｐゴシック" panose="020B0600070205080204" pitchFamily="34" charset="-128"/>
                <a:sym typeface="Symbol" pitchFamily="2" charset="2"/>
              </a:rPr>
              <a:t>    </a:t>
            </a:r>
            <a:r>
              <a:rPr lang="en-US" altLang="en-US" sz="2800" b="1">
                <a:solidFill>
                  <a:srgbClr val="FF0033"/>
                </a:solidFill>
                <a:ea typeface="ＭＳ Ｐゴシック" panose="020B0600070205080204" pitchFamily="34" charset="-128"/>
              </a:rPr>
              <a:t>drop smaller!</a:t>
            </a:r>
          </a:p>
          <a:p>
            <a:pPr eaLnBrk="1" hangingPunct="1">
              <a:lnSpc>
                <a:spcPct val="80000"/>
              </a:lnSpc>
            </a:pPr>
            <a:endParaRPr lang="en-US" altLang="en-US" sz="2800" b="1">
              <a:solidFill>
                <a:srgbClr val="FF0033"/>
              </a:solidFill>
              <a:ea typeface="ＭＳ Ｐゴシック" panose="020B0600070205080204" pitchFamily="34" charset="-12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a:extLst>
              <a:ext uri="{FF2B5EF4-FFF2-40B4-BE49-F238E27FC236}">
                <a16:creationId xmlns:a16="http://schemas.microsoft.com/office/drawing/2014/main" id="{0C7658DB-3F69-54E3-B62A-85CF34DE6806}"/>
              </a:ext>
            </a:extLst>
          </p:cNvPr>
          <p:cNvSpPr>
            <a:spLocks noGrp="1" noChangeArrowheads="1"/>
          </p:cNvSpPr>
          <p:nvPr>
            <p:ph type="title"/>
          </p:nvPr>
        </p:nvSpPr>
        <p:spPr/>
        <p:txBody>
          <a:bodyPr/>
          <a:lstStyle/>
          <a:p>
            <a:pPr eaLnBrk="1" hangingPunct="1"/>
            <a:r>
              <a:rPr lang="en-US" altLang="en-US">
                <a:solidFill>
                  <a:srgbClr val="3366FF"/>
                </a:solidFill>
                <a:ea typeface="ＭＳ Ｐゴシック" panose="020B0600070205080204" pitchFamily="34" charset="-128"/>
              </a:rPr>
              <a:t>Correct but Meaningless</a:t>
            </a:r>
          </a:p>
        </p:txBody>
      </p:sp>
      <p:sp>
        <p:nvSpPr>
          <p:cNvPr id="45058" name="Rectangle 3">
            <a:extLst>
              <a:ext uri="{FF2B5EF4-FFF2-40B4-BE49-F238E27FC236}">
                <a16:creationId xmlns:a16="http://schemas.microsoft.com/office/drawing/2014/main" id="{9C046CD6-4B6C-275B-6A4D-F0122461355B}"/>
              </a:ext>
            </a:extLst>
          </p:cNvPr>
          <p:cNvSpPr>
            <a:spLocks noGrp="1" noChangeArrowheads="1"/>
          </p:cNvSpPr>
          <p:nvPr>
            <p:ph type="body" idx="1"/>
          </p:nvPr>
        </p:nvSpPr>
        <p:spPr>
          <a:xfrm>
            <a:off x="685800" y="1676400"/>
            <a:ext cx="8001000" cy="4648200"/>
          </a:xfrm>
        </p:spPr>
        <p:txBody>
          <a:bodyPr/>
          <a:lstStyle/>
          <a:p>
            <a:pPr eaLnBrk="1" hangingPunct="1"/>
            <a:r>
              <a:rPr lang="en-US" altLang="en-US" b="1">
                <a:ea typeface="ＭＳ Ｐゴシック" panose="020B0600070205080204" pitchFamily="34" charset="-128"/>
              </a:rPr>
              <a:t>You could say</a:t>
            </a:r>
          </a:p>
          <a:p>
            <a:pPr lvl="1" eaLnBrk="1" hangingPunct="1">
              <a:buFontTx/>
              <a:buNone/>
            </a:pPr>
            <a:r>
              <a:rPr lang="en-US" altLang="en-US" b="1">
                <a:ea typeface="ＭＳ Ｐゴシック" panose="020B0600070205080204" pitchFamily="34" charset="-128"/>
              </a:rPr>
              <a:t>3n</a:t>
            </a:r>
            <a:r>
              <a:rPr lang="en-US" altLang="en-US" b="1" baseline="30000">
                <a:ea typeface="ＭＳ Ｐゴシック" panose="020B0600070205080204" pitchFamily="34" charset="-128"/>
              </a:rPr>
              <a:t>2</a:t>
            </a:r>
            <a:r>
              <a:rPr lang="en-US" altLang="en-US" b="1">
                <a:ea typeface="ＭＳ Ｐゴシック" panose="020B0600070205080204" pitchFamily="34" charset="-128"/>
              </a:rPr>
              <a:t> + 2 = O(n</a:t>
            </a:r>
            <a:r>
              <a:rPr lang="en-US" altLang="en-US" b="1" baseline="30000">
                <a:ea typeface="ＭＳ Ｐゴシック" panose="020B0600070205080204" pitchFamily="34" charset="-128"/>
              </a:rPr>
              <a:t>6</a:t>
            </a:r>
            <a:r>
              <a:rPr lang="en-US" altLang="en-US" b="1">
                <a:ea typeface="ＭＳ Ｐゴシック" panose="020B0600070205080204" pitchFamily="34" charset="-128"/>
              </a:rPr>
              <a:t>) or 3n</a:t>
            </a:r>
            <a:r>
              <a:rPr lang="en-US" altLang="en-US" b="1" baseline="30000">
                <a:ea typeface="ＭＳ Ｐゴシック" panose="020B0600070205080204" pitchFamily="34" charset="-128"/>
              </a:rPr>
              <a:t>2</a:t>
            </a:r>
            <a:r>
              <a:rPr lang="en-US" altLang="en-US" b="1">
                <a:ea typeface="ＭＳ Ｐゴシック" panose="020B0600070205080204" pitchFamily="34" charset="-128"/>
              </a:rPr>
              <a:t> + 2 = O(n</a:t>
            </a:r>
            <a:r>
              <a:rPr lang="en-US" altLang="en-US" b="1" baseline="30000">
                <a:ea typeface="ＭＳ Ｐゴシック" panose="020B0600070205080204" pitchFamily="34" charset="-128"/>
              </a:rPr>
              <a:t>7</a:t>
            </a:r>
            <a:r>
              <a:rPr lang="en-US" altLang="en-US" b="1">
                <a:ea typeface="ＭＳ Ｐゴシック" panose="020B0600070205080204" pitchFamily="34" charset="-128"/>
              </a:rPr>
              <a:t>)</a:t>
            </a:r>
          </a:p>
          <a:p>
            <a:pPr lvl="1" eaLnBrk="1" hangingPunct="1">
              <a:buFontTx/>
              <a:buNone/>
            </a:pPr>
            <a:endParaRPr lang="en-US" altLang="en-US" b="1">
              <a:ea typeface="ＭＳ Ｐゴシック" panose="020B0600070205080204" pitchFamily="34" charset="-128"/>
            </a:endParaRPr>
          </a:p>
          <a:p>
            <a:pPr eaLnBrk="1" hangingPunct="1"/>
            <a:r>
              <a:rPr lang="en-US" altLang="en-US" b="1">
                <a:ea typeface="ＭＳ Ｐゴシック" panose="020B0600070205080204" pitchFamily="34" charset="-128"/>
              </a:rPr>
              <a:t>But this is like answering:</a:t>
            </a:r>
          </a:p>
          <a:p>
            <a:pPr eaLnBrk="1" hangingPunct="1"/>
            <a:r>
              <a:rPr lang="en-US" altLang="en-US" b="1">
                <a:ea typeface="ＭＳ Ｐゴシック" panose="020B0600070205080204" pitchFamily="34" charset="-128"/>
              </a:rPr>
              <a:t>What</a:t>
            </a:r>
            <a:r>
              <a:rPr lang="ja-JP" altLang="en-US" b="1">
                <a:ea typeface="ＭＳ Ｐゴシック" panose="020B0600070205080204" pitchFamily="34" charset="-128"/>
              </a:rPr>
              <a:t>’</a:t>
            </a:r>
            <a:r>
              <a:rPr lang="en-US" altLang="ja-JP" b="1">
                <a:ea typeface="ＭＳ Ｐゴシック" panose="020B0600070205080204" pitchFamily="34" charset="-128"/>
              </a:rPr>
              <a:t>s the world record for the mile?</a:t>
            </a:r>
          </a:p>
          <a:p>
            <a:pPr lvl="1" eaLnBrk="1" hangingPunct="1"/>
            <a:r>
              <a:rPr lang="en-US" altLang="en-US" b="1">
                <a:ea typeface="ＭＳ Ｐゴシック" panose="020B0600070205080204" pitchFamily="34" charset="-128"/>
              </a:rPr>
              <a:t>Less than 3 days.</a:t>
            </a:r>
          </a:p>
          <a:p>
            <a:pPr eaLnBrk="1" hangingPunct="1"/>
            <a:r>
              <a:rPr lang="en-US" altLang="en-US" b="1">
                <a:ea typeface="ＭＳ Ｐゴシック" panose="020B0600070205080204" pitchFamily="34" charset="-128"/>
              </a:rPr>
              <a:t>How long does it take to drive to Chicago?</a:t>
            </a:r>
          </a:p>
          <a:p>
            <a:pPr lvl="1" eaLnBrk="1" hangingPunct="1"/>
            <a:r>
              <a:rPr lang="en-US" altLang="en-US" b="1">
                <a:ea typeface="ＭＳ Ｐゴシック" panose="020B0600070205080204" pitchFamily="34" charset="-128"/>
              </a:rPr>
              <a:t>Less than 11 years.</a:t>
            </a:r>
          </a:p>
          <a:p>
            <a:pPr eaLnBrk="1" hangingPunct="1"/>
            <a:endParaRPr lang="en-US" altLang="en-US" b="1">
              <a:ea typeface="ＭＳ Ｐゴシック" panose="020B0600070205080204" pitchFamily="34" charset="-12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a:extLst>
              <a:ext uri="{FF2B5EF4-FFF2-40B4-BE49-F238E27FC236}">
                <a16:creationId xmlns:a16="http://schemas.microsoft.com/office/drawing/2014/main" id="{9DA1FDC8-409E-5034-A879-530A95B25914}"/>
              </a:ext>
            </a:extLst>
          </p:cNvPr>
          <p:cNvSpPr>
            <a:spLocks noGrp="1" noChangeArrowheads="1"/>
          </p:cNvSpPr>
          <p:nvPr>
            <p:ph type="title"/>
          </p:nvPr>
        </p:nvSpPr>
        <p:spPr/>
        <p:txBody>
          <a:bodyPr/>
          <a:lstStyle/>
          <a:p>
            <a:pPr eaLnBrk="1" hangingPunct="1"/>
            <a:r>
              <a:rPr lang="en-US" altLang="en-US">
                <a:solidFill>
                  <a:srgbClr val="3366FF"/>
                </a:solidFill>
                <a:ea typeface="ＭＳ Ｐゴシック" panose="020B0600070205080204" pitchFamily="34" charset="-128"/>
              </a:rPr>
              <a:t>Big O issues</a:t>
            </a:r>
          </a:p>
        </p:txBody>
      </p:sp>
      <p:sp>
        <p:nvSpPr>
          <p:cNvPr id="47106" name="Rectangle 3">
            <a:extLst>
              <a:ext uri="{FF2B5EF4-FFF2-40B4-BE49-F238E27FC236}">
                <a16:creationId xmlns:a16="http://schemas.microsoft.com/office/drawing/2014/main" id="{E2C7FCCF-855E-2173-4527-4A0F5B00AF3D}"/>
              </a:ext>
            </a:extLst>
          </p:cNvPr>
          <p:cNvSpPr>
            <a:spLocks noGrp="1" noChangeArrowheads="1"/>
          </p:cNvSpPr>
          <p:nvPr>
            <p:ph type="body" idx="1"/>
          </p:nvPr>
        </p:nvSpPr>
        <p:spPr>
          <a:xfrm>
            <a:off x="685800" y="1676400"/>
            <a:ext cx="8001000" cy="4648200"/>
          </a:xfrm>
        </p:spPr>
        <p:txBody>
          <a:bodyPr/>
          <a:lstStyle/>
          <a:p>
            <a:pPr eaLnBrk="1" hangingPunct="1"/>
            <a:r>
              <a:rPr lang="en-US" altLang="en-US" sz="3200" b="1">
                <a:ea typeface="ＭＳ Ｐゴシック" panose="020B0600070205080204" pitchFamily="34" charset="-128"/>
              </a:rPr>
              <a:t>Useful for scaling</a:t>
            </a:r>
          </a:p>
          <a:p>
            <a:pPr eaLnBrk="1" hangingPunct="1"/>
            <a:endParaRPr lang="en-US" altLang="en-US" sz="3200" b="1">
              <a:ea typeface="ＭＳ Ｐゴシック" panose="020B0600070205080204" pitchFamily="34" charset="-128"/>
            </a:endParaRPr>
          </a:p>
          <a:p>
            <a:pPr eaLnBrk="1" hangingPunct="1"/>
            <a:r>
              <a:rPr lang="en-US" altLang="en-US" sz="3200" b="1">
                <a:ea typeface="ＭＳ Ｐゴシック" panose="020B0600070205080204" pitchFamily="34" charset="-128"/>
              </a:rPr>
              <a:t>Sometimes constants matter for real problems; c is a constant</a:t>
            </a:r>
          </a:p>
          <a:p>
            <a:pPr eaLnBrk="1" hangingPunct="1"/>
            <a:endParaRPr lang="en-US" altLang="en-US" sz="3200" b="1">
              <a:ea typeface="ＭＳ Ｐゴシック" panose="020B0600070205080204" pitchFamily="34" charset="-128"/>
            </a:endParaRPr>
          </a:p>
          <a:p>
            <a:pPr lvl="1" eaLnBrk="1" hangingPunct="1"/>
            <a:r>
              <a:rPr lang="en-US" altLang="en-US" sz="3200" b="1">
                <a:ea typeface="ＭＳ Ｐゴシック" panose="020B0600070205080204" pitchFamily="34" charset="-128"/>
              </a:rPr>
              <a:t>c is .0001 vs c is 10</a:t>
            </a:r>
            <a:r>
              <a:rPr lang="en-US" altLang="en-US" sz="3200" b="1" baseline="30000">
                <a:ea typeface="ＭＳ Ｐゴシック" panose="020B0600070205080204" pitchFamily="34" charset="-128"/>
              </a:rPr>
              <a:t>6</a:t>
            </a:r>
          </a:p>
          <a:p>
            <a:pPr eaLnBrk="1" hangingPunct="1"/>
            <a:endParaRPr lang="en-US" altLang="en-US" sz="3200" b="1">
              <a:ea typeface="ＭＳ Ｐゴシック" panose="020B0600070205080204" pitchFamily="34" charset="-128"/>
            </a:endParaRPr>
          </a:p>
          <a:p>
            <a:pPr eaLnBrk="1" hangingPunct="1"/>
            <a:r>
              <a:rPr lang="en-US" altLang="en-US" sz="3200" b="1">
                <a:ea typeface="ＭＳ Ｐゴシック" panose="020B0600070205080204" pitchFamily="34" charset="-128"/>
              </a:rPr>
              <a:t>Use Big O carefully</a:t>
            </a:r>
          </a:p>
          <a:p>
            <a:pPr eaLnBrk="1" hangingPunct="1"/>
            <a:endParaRPr lang="en-US" altLang="en-US" sz="3200" b="1">
              <a:ea typeface="ＭＳ Ｐゴシック" panose="020B0600070205080204" pitchFamily="34"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3" name="Rectangle 2">
            <a:extLst>
              <a:ext uri="{FF2B5EF4-FFF2-40B4-BE49-F238E27FC236}">
                <a16:creationId xmlns:a16="http://schemas.microsoft.com/office/drawing/2014/main" id="{1F003A65-ACBA-6BB3-2275-D4F8E1039F99}"/>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Summary</a:t>
            </a:r>
          </a:p>
        </p:txBody>
      </p:sp>
      <p:sp>
        <p:nvSpPr>
          <p:cNvPr id="62467" name="Rectangle 3">
            <a:extLst>
              <a:ext uri="{FF2B5EF4-FFF2-40B4-BE49-F238E27FC236}">
                <a16:creationId xmlns:a16="http://schemas.microsoft.com/office/drawing/2014/main" id="{D7BA6A80-ECDB-44AD-30DD-B5B10116162C}"/>
              </a:ext>
            </a:extLst>
          </p:cNvPr>
          <p:cNvSpPr>
            <a:spLocks noGrp="1" noChangeArrowheads="1"/>
          </p:cNvSpPr>
          <p:nvPr>
            <p:ph type="body" idx="1"/>
          </p:nvPr>
        </p:nvSpPr>
        <p:spPr/>
        <p:txBody>
          <a:bodyPr/>
          <a:lstStyle/>
          <a:p>
            <a:pPr eaLnBrk="1" hangingPunct="1"/>
            <a:r>
              <a:rPr lang="en-US" altLang="en-US" b="1">
                <a:ea typeface="ＭＳ Ｐゴシック" panose="020B0600070205080204" pitchFamily="34" charset="-128"/>
              </a:rPr>
              <a:t>We use O() notation to discuss </a:t>
            </a:r>
            <a:r>
              <a:rPr lang="en-US" altLang="en-US" b="1">
                <a:solidFill>
                  <a:srgbClr val="3333FF"/>
                </a:solidFill>
                <a:ea typeface="ＭＳ Ｐゴシック" panose="020B0600070205080204" pitchFamily="34" charset="-128"/>
              </a:rPr>
              <a:t>the rate at which the work of an algorithm grows with respect to the size of the input</a:t>
            </a:r>
            <a:r>
              <a:rPr lang="en-US" altLang="en-US" b="1">
                <a:ea typeface="ＭＳ Ｐゴシック" panose="020B0600070205080204" pitchFamily="34" charset="-128"/>
              </a:rPr>
              <a:t>.</a:t>
            </a:r>
          </a:p>
          <a:p>
            <a:pPr eaLnBrk="1" hangingPunct="1"/>
            <a:endParaRPr lang="en-US" altLang="en-US" b="1">
              <a:ea typeface="ＭＳ Ｐゴシック" panose="020B0600070205080204" pitchFamily="34" charset="-128"/>
            </a:endParaRPr>
          </a:p>
          <a:p>
            <a:pPr eaLnBrk="1" hangingPunct="1"/>
            <a:r>
              <a:rPr lang="en-US" altLang="en-US" b="1">
                <a:ea typeface="ＭＳ Ｐゴシック" panose="020B0600070205080204" pitchFamily="34" charset="-128"/>
              </a:rPr>
              <a:t>O() is an upper bound, so </a:t>
            </a:r>
            <a:r>
              <a:rPr lang="en-US" altLang="en-US" b="1">
                <a:solidFill>
                  <a:srgbClr val="3333FF"/>
                </a:solidFill>
                <a:ea typeface="ＭＳ Ｐゴシック" panose="020B0600070205080204" pitchFamily="34" charset="-128"/>
              </a:rPr>
              <a:t>only keep dominant terms and drop constants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4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1" name="Rectangle 2">
            <a:extLst>
              <a:ext uri="{FF2B5EF4-FFF2-40B4-BE49-F238E27FC236}">
                <a16:creationId xmlns:a16="http://schemas.microsoft.com/office/drawing/2014/main" id="{120A88F5-8E4D-87EB-135E-A9D62A2EA1FF}"/>
              </a:ext>
            </a:extLst>
          </p:cNvPr>
          <p:cNvSpPr>
            <a:spLocks noGrp="1" noChangeArrowheads="1"/>
          </p:cNvSpPr>
          <p:nvPr>
            <p:ph type="title"/>
          </p:nvPr>
        </p:nvSpPr>
        <p:spPr>
          <a:xfrm>
            <a:off x="685800" y="381000"/>
            <a:ext cx="7772400" cy="1143000"/>
          </a:xfrm>
        </p:spPr>
        <p:txBody>
          <a:bodyPr/>
          <a:lstStyle/>
          <a:p>
            <a:pPr eaLnBrk="1" hangingPunct="1"/>
            <a:r>
              <a:rPr lang="en-US" altLang="en-US">
                <a:ea typeface="ＭＳ Ｐゴシック" panose="020B0600070205080204" pitchFamily="34" charset="-128"/>
              </a:rPr>
              <a:t>Best vs worse vs average</a:t>
            </a:r>
          </a:p>
        </p:txBody>
      </p:sp>
      <p:sp>
        <p:nvSpPr>
          <p:cNvPr id="62467" name="Rectangle 3">
            <a:extLst>
              <a:ext uri="{FF2B5EF4-FFF2-40B4-BE49-F238E27FC236}">
                <a16:creationId xmlns:a16="http://schemas.microsoft.com/office/drawing/2014/main" id="{2D108BBA-164E-5607-05E6-9DECC2015667}"/>
              </a:ext>
            </a:extLst>
          </p:cNvPr>
          <p:cNvSpPr>
            <a:spLocks noGrp="1" noChangeArrowheads="1"/>
          </p:cNvSpPr>
          <p:nvPr>
            <p:ph type="body" idx="1"/>
          </p:nvPr>
        </p:nvSpPr>
        <p:spPr>
          <a:xfrm>
            <a:off x="685800" y="1752600"/>
            <a:ext cx="7772400" cy="4114800"/>
          </a:xfrm>
        </p:spPr>
        <p:txBody>
          <a:bodyPr/>
          <a:lstStyle/>
          <a:p>
            <a:pPr eaLnBrk="1" hangingPunct="1"/>
            <a:r>
              <a:rPr lang="en-US" altLang="en-US" b="1">
                <a:ea typeface="ＭＳ Ｐゴシック" panose="020B0600070205080204" pitchFamily="34" charset="-128"/>
              </a:rPr>
              <a:t>Best case is the best we can do</a:t>
            </a:r>
          </a:p>
          <a:p>
            <a:pPr eaLnBrk="1" hangingPunct="1"/>
            <a:r>
              <a:rPr lang="en-US" altLang="en-US" b="1">
                <a:ea typeface="ＭＳ Ｐゴシック" panose="020B0600070205080204" pitchFamily="34" charset="-128"/>
              </a:rPr>
              <a:t>Worst case is the worst we can do</a:t>
            </a:r>
          </a:p>
          <a:p>
            <a:pPr eaLnBrk="1" hangingPunct="1"/>
            <a:r>
              <a:rPr lang="en-US" altLang="en-US" b="1">
                <a:ea typeface="ＭＳ Ｐゴシック" panose="020B0600070205080204" pitchFamily="34" charset="-128"/>
              </a:rPr>
              <a:t>Average case is the average cost</a:t>
            </a:r>
          </a:p>
          <a:p>
            <a:pPr eaLnBrk="1" hangingPunct="1"/>
            <a:endParaRPr lang="en-US" altLang="en-US" b="1">
              <a:ea typeface="ＭＳ Ｐゴシック" panose="020B0600070205080204" pitchFamily="34" charset="-128"/>
            </a:endParaRPr>
          </a:p>
          <a:p>
            <a:pPr eaLnBrk="1" hangingPunct="1"/>
            <a:r>
              <a:rPr lang="en-US" altLang="en-US" b="1">
                <a:solidFill>
                  <a:srgbClr val="3333FF"/>
                </a:solidFill>
                <a:ea typeface="ＭＳ Ｐゴシック" panose="020B0600070205080204" pitchFamily="34" charset="-128"/>
              </a:rPr>
              <a:t>Which is most important?</a:t>
            </a:r>
          </a:p>
          <a:p>
            <a:pPr eaLnBrk="1" hangingPunct="1"/>
            <a:r>
              <a:rPr lang="en-US" altLang="en-US" b="1">
                <a:solidFill>
                  <a:srgbClr val="3333FF"/>
                </a:solidFill>
                <a:ea typeface="ＭＳ Ｐゴシック" panose="020B0600070205080204" pitchFamily="34" charset="-128"/>
              </a:rPr>
              <a:t>Which is the easiest to determine?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4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24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246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24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49" name="Rectangle 2">
            <a:extLst>
              <a:ext uri="{FF2B5EF4-FFF2-40B4-BE49-F238E27FC236}">
                <a16:creationId xmlns:a16="http://schemas.microsoft.com/office/drawing/2014/main" id="{1F7CE865-6979-ED6C-3C1C-E1BA5B54AF32}"/>
              </a:ext>
            </a:extLst>
          </p:cNvPr>
          <p:cNvSpPr>
            <a:spLocks noGrp="1" noChangeArrowheads="1"/>
          </p:cNvSpPr>
          <p:nvPr>
            <p:ph type="title"/>
          </p:nvPr>
        </p:nvSpPr>
        <p:spPr>
          <a:xfrm>
            <a:off x="685800" y="381000"/>
            <a:ext cx="7772400" cy="1143000"/>
          </a:xfrm>
        </p:spPr>
        <p:txBody>
          <a:bodyPr/>
          <a:lstStyle/>
          <a:p>
            <a:pPr eaLnBrk="1" hangingPunct="1"/>
            <a:r>
              <a:rPr lang="en-US" altLang="en-US">
                <a:ea typeface="ＭＳ Ｐゴシック" panose="020B0600070205080204" pitchFamily="34" charset="-128"/>
              </a:rPr>
              <a:t>Wikipedia Big O</a:t>
            </a:r>
          </a:p>
        </p:txBody>
      </p:sp>
      <p:sp>
        <p:nvSpPr>
          <p:cNvPr id="62467" name="Rectangle 3">
            <a:extLst>
              <a:ext uri="{FF2B5EF4-FFF2-40B4-BE49-F238E27FC236}">
                <a16:creationId xmlns:a16="http://schemas.microsoft.com/office/drawing/2014/main" id="{7EB343BA-FDF7-F96E-02E4-4E10D5B7E881}"/>
              </a:ext>
            </a:extLst>
          </p:cNvPr>
          <p:cNvSpPr>
            <a:spLocks noGrp="1" noChangeArrowheads="1"/>
          </p:cNvSpPr>
          <p:nvPr>
            <p:ph type="body" idx="1"/>
          </p:nvPr>
        </p:nvSpPr>
        <p:spPr>
          <a:xfrm>
            <a:off x="685800" y="1752600"/>
            <a:ext cx="7772400" cy="4572000"/>
          </a:xfrm>
        </p:spPr>
        <p:txBody>
          <a:bodyPr/>
          <a:lstStyle/>
          <a:p>
            <a:pPr eaLnBrk="1" hangingPunct="1"/>
            <a:r>
              <a:rPr lang="en-US" altLang="en-US" sz="2800" b="1">
                <a:ea typeface="ＭＳ Ｐゴシック" panose="020B0600070205080204" pitchFamily="34" charset="-128"/>
                <a:hlinkClick r:id="rId3"/>
              </a:rPr>
              <a:t>Orders of common functions</a:t>
            </a:r>
            <a:endParaRPr lang="en-US" altLang="en-US" sz="2800" b="1">
              <a:ea typeface="ＭＳ Ｐゴシック" panose="020B0600070205080204" pitchFamily="34" charset="-128"/>
            </a:endParaRPr>
          </a:p>
          <a:p>
            <a:pPr eaLnBrk="1" hangingPunct="1"/>
            <a:endParaRPr lang="en-US" altLang="en-US" sz="2800" b="1">
              <a:ea typeface="ＭＳ Ｐゴシック" panose="020B0600070205080204" pitchFamily="34" charset="-128"/>
            </a:endParaRPr>
          </a:p>
          <a:p>
            <a:pPr eaLnBrk="1" hangingPunct="1"/>
            <a:r>
              <a:rPr lang="en-US" altLang="en-US" sz="2800" b="1">
                <a:ea typeface="ＭＳ Ｐゴシック" panose="020B0600070205080204" pitchFamily="34" charset="-128"/>
              </a:rPr>
              <a:t>How to break a big number:</a:t>
            </a:r>
          </a:p>
          <a:p>
            <a:pPr lvl="1" eaLnBrk="1" hangingPunct="1"/>
            <a:r>
              <a:rPr lang="en-US" altLang="en-US" sz="2800" b="1">
                <a:ea typeface="ＭＳ Ｐゴシック" panose="020B0600070205080204" pitchFamily="34" charset="-128"/>
              </a:rPr>
              <a:t>Take its log</a:t>
            </a:r>
          </a:p>
          <a:p>
            <a:pPr lvl="1" eaLnBrk="1" hangingPunct="1"/>
            <a:r>
              <a:rPr lang="en-US" altLang="en-US" sz="2800" b="1">
                <a:ea typeface="ＭＳ Ｐゴシック" panose="020B0600070205080204" pitchFamily="34" charset="-128"/>
              </a:rPr>
              <a:t>Consider n</a:t>
            </a:r>
            <a:r>
              <a:rPr lang="en-US" altLang="en-US" sz="2800" b="1" baseline="30000">
                <a:ea typeface="ＭＳ Ｐゴシック" panose="020B0600070205080204" pitchFamily="34" charset="-128"/>
              </a:rPr>
              <a:t>n</a:t>
            </a:r>
          </a:p>
          <a:p>
            <a:pPr lvl="1" eaLnBrk="1" hangingPunct="1"/>
            <a:r>
              <a:rPr lang="en-US" altLang="en-US" sz="2800" b="1">
                <a:ea typeface="ＭＳ Ｐゴシック" panose="020B0600070205080204" pitchFamily="34" charset="-128"/>
              </a:rPr>
              <a:t>log n</a:t>
            </a:r>
            <a:r>
              <a:rPr lang="en-US" altLang="en-US" sz="2800" b="1" baseline="30000">
                <a:ea typeface="ＭＳ Ｐゴシック" panose="020B0600070205080204" pitchFamily="34" charset="-128"/>
              </a:rPr>
              <a:t>n</a:t>
            </a:r>
            <a:r>
              <a:rPr lang="en-US" altLang="en-US" sz="2800" b="1">
                <a:ea typeface="ＭＳ Ｐゴシック" panose="020B0600070205080204" pitchFamily="34" charset="-128"/>
              </a:rPr>
              <a:t> = n log n</a:t>
            </a:r>
          </a:p>
          <a:p>
            <a:pPr lvl="1" eaLnBrk="1" hangingPunct="1"/>
            <a:endParaRPr lang="en-US" altLang="en-US" sz="2800" b="1">
              <a:ea typeface="ＭＳ Ｐゴシック" panose="020B0600070205080204" pitchFamily="34" charset="-128"/>
            </a:endParaRPr>
          </a:p>
          <a:p>
            <a:pPr lvl="1" eaLnBrk="1" hangingPunct="1"/>
            <a:r>
              <a:rPr lang="en-US" altLang="en-US" sz="2800" b="1">
                <a:ea typeface="ＭＳ Ｐゴシック" panose="020B0600070205080204" pitchFamily="34" charset="-128"/>
              </a:rPr>
              <a:t>log or ln ?</a:t>
            </a:r>
          </a:p>
          <a:p>
            <a:pPr lvl="2" eaLnBrk="1" hangingPunct="1"/>
            <a:r>
              <a:rPr lang="en-US" altLang="en-US" b="1">
                <a:ea typeface="ＭＳ Ｐゴシック" panose="020B0600070205080204" pitchFamily="34" charset="-128"/>
              </a:rPr>
              <a:t>Doesn’t matter – related by a constant</a:t>
            </a:r>
          </a:p>
          <a:p>
            <a:pPr lvl="2" eaLnBrk="1" hangingPunct="1"/>
            <a:r>
              <a:rPr lang="en-US" altLang="en-US" b="1">
                <a:ea typeface="ＭＳ Ｐゴシック" panose="020B0600070205080204" pitchFamily="34" charset="-128"/>
              </a:rPr>
              <a:t>log n = ln n/ ln 10</a:t>
            </a:r>
          </a:p>
          <a:p>
            <a:pPr lvl="1" eaLnBrk="1" hangingPunct="1"/>
            <a:endParaRPr lang="en-US" altLang="en-US" sz="2800" b="1">
              <a:ea typeface="ＭＳ Ｐゴシック" panose="020B0600070205080204" pitchFamily="34" charset="-128"/>
            </a:endParaRPr>
          </a:p>
          <a:p>
            <a:pPr eaLnBrk="1" hangingPunct="1"/>
            <a:endParaRPr lang="en-US" altLang="en-US" b="1">
              <a:solidFill>
                <a:srgbClr val="3333FF"/>
              </a:solidFill>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46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246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246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2467">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2467">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2467">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246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7" name="Rectangle 2">
            <a:extLst>
              <a:ext uri="{FF2B5EF4-FFF2-40B4-BE49-F238E27FC236}">
                <a16:creationId xmlns:a16="http://schemas.microsoft.com/office/drawing/2014/main" id="{084133FE-30E4-100F-CC99-A6435BACA669}"/>
              </a:ext>
            </a:extLst>
          </p:cNvPr>
          <p:cNvSpPr>
            <a:spLocks noGrp="1" noChangeArrowheads="1"/>
          </p:cNvSpPr>
          <p:nvPr>
            <p:ph type="title"/>
          </p:nvPr>
        </p:nvSpPr>
        <p:spPr>
          <a:xfrm>
            <a:off x="685800" y="152400"/>
            <a:ext cx="7772400" cy="838200"/>
          </a:xfrm>
        </p:spPr>
        <p:txBody>
          <a:bodyPr/>
          <a:lstStyle/>
          <a:p>
            <a:pPr eaLnBrk="1" hangingPunct="1"/>
            <a:r>
              <a:rPr lang="en-US" altLang="en-US">
                <a:ea typeface="ＭＳ Ｐゴシック" panose="020B0600070205080204" pitchFamily="34" charset="-128"/>
              </a:rPr>
              <a:t>Orders of common functions</a:t>
            </a:r>
          </a:p>
        </p:txBody>
      </p:sp>
      <p:pic>
        <p:nvPicPr>
          <p:cNvPr id="55298" name="Picture 6">
            <a:extLst>
              <a:ext uri="{FF2B5EF4-FFF2-40B4-BE49-F238E27FC236}">
                <a16:creationId xmlns:a16="http://schemas.microsoft.com/office/drawing/2014/main" id="{8A7AE41E-A4E2-BAE7-BE96-17091009B4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990600"/>
            <a:ext cx="8686800" cy="567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a:extLst>
              <a:ext uri="{FF2B5EF4-FFF2-40B4-BE49-F238E27FC236}">
                <a16:creationId xmlns:a16="http://schemas.microsoft.com/office/drawing/2014/main" id="{54806EB2-AD92-5D97-50D5-ED46614765E3}"/>
              </a:ext>
            </a:extLst>
          </p:cNvPr>
          <p:cNvSpPr>
            <a:spLocks noGrp="1" noChangeArrowheads="1"/>
          </p:cNvSpPr>
          <p:nvPr>
            <p:ph type="title"/>
          </p:nvPr>
        </p:nvSpPr>
        <p:spPr/>
        <p:txBody>
          <a:bodyPr/>
          <a:lstStyle/>
          <a:p>
            <a:r>
              <a:rPr lang="en-US" altLang="en-US">
                <a:ea typeface="ＭＳ Ｐゴシック" panose="020B0600070205080204" pitchFamily="34" charset="-128"/>
              </a:rPr>
              <a:t>Measuring the Growth of Work</a:t>
            </a:r>
          </a:p>
        </p:txBody>
      </p:sp>
      <p:sp>
        <p:nvSpPr>
          <p:cNvPr id="57346" name="Rectangle 3">
            <a:extLst>
              <a:ext uri="{FF2B5EF4-FFF2-40B4-BE49-F238E27FC236}">
                <a16:creationId xmlns:a16="http://schemas.microsoft.com/office/drawing/2014/main" id="{00120B7F-7D8C-6CE7-F445-4C1E34E7462F}"/>
              </a:ext>
            </a:extLst>
          </p:cNvPr>
          <p:cNvSpPr>
            <a:spLocks noGrp="1" noChangeArrowheads="1"/>
          </p:cNvSpPr>
          <p:nvPr>
            <p:ph type="body" idx="1"/>
          </p:nvPr>
        </p:nvSpPr>
        <p:spPr>
          <a:xfrm>
            <a:off x="381000" y="1143000"/>
            <a:ext cx="7010400" cy="3733800"/>
          </a:xfrm>
        </p:spPr>
        <p:txBody>
          <a:bodyPr/>
          <a:lstStyle/>
          <a:p>
            <a:pPr>
              <a:lnSpc>
                <a:spcPct val="90000"/>
              </a:lnSpc>
            </a:pPr>
            <a:r>
              <a:rPr lang="en-US" altLang="en-US" sz="1800" b="1">
                <a:ea typeface="ＭＳ Ｐゴシック" panose="020B0600070205080204" pitchFamily="34" charset="-128"/>
              </a:rPr>
              <a:t>As input size N increases, how well does our automated system work?</a:t>
            </a:r>
          </a:p>
          <a:p>
            <a:pPr lvl="1">
              <a:lnSpc>
                <a:spcPct val="90000"/>
              </a:lnSpc>
            </a:pPr>
            <a:r>
              <a:rPr lang="en-US" altLang="en-US" sz="1800" b="1">
                <a:solidFill>
                  <a:schemeClr val="accent2"/>
                </a:solidFill>
                <a:ea typeface="ＭＳ Ｐゴシック" panose="020B0600070205080204" pitchFamily="34" charset="-128"/>
              </a:rPr>
              <a:t>Depends on what you want to do!</a:t>
            </a:r>
          </a:p>
          <a:p>
            <a:pPr>
              <a:lnSpc>
                <a:spcPct val="90000"/>
              </a:lnSpc>
            </a:pPr>
            <a:r>
              <a:rPr lang="en-US" altLang="en-US" sz="1800" b="1">
                <a:ea typeface="ＭＳ Ｐゴシック" panose="020B0600070205080204" pitchFamily="34" charset="-128"/>
              </a:rPr>
              <a:t>Use algorithmic complexity theory:</a:t>
            </a:r>
          </a:p>
          <a:p>
            <a:pPr lvl="1">
              <a:lnSpc>
                <a:spcPct val="90000"/>
              </a:lnSpc>
            </a:pPr>
            <a:r>
              <a:rPr lang="en-US" altLang="en-US" sz="1800" b="1">
                <a:ea typeface="ＭＳ Ｐゴシック" panose="020B0600070205080204" pitchFamily="34" charset="-128"/>
              </a:rPr>
              <a:t>Use measure big O: O(N) which means worst case</a:t>
            </a:r>
          </a:p>
          <a:p>
            <a:pPr>
              <a:lnSpc>
                <a:spcPct val="90000"/>
              </a:lnSpc>
            </a:pPr>
            <a:endParaRPr lang="en-US" altLang="en-US" sz="1800" b="1">
              <a:ea typeface="ＭＳ Ｐゴシック" panose="020B0600070205080204" pitchFamily="34" charset="-128"/>
            </a:endParaRPr>
          </a:p>
          <a:p>
            <a:pPr>
              <a:lnSpc>
                <a:spcPct val="90000"/>
              </a:lnSpc>
            </a:pPr>
            <a:endParaRPr lang="en-US" altLang="en-US" sz="1800" b="1">
              <a:ea typeface="ＭＳ Ｐゴシック" panose="020B0600070205080204" pitchFamily="34" charset="-128"/>
            </a:endParaRPr>
          </a:p>
          <a:p>
            <a:pPr>
              <a:lnSpc>
                <a:spcPct val="90000"/>
              </a:lnSpc>
            </a:pPr>
            <a:r>
              <a:rPr lang="en-US" altLang="en-US" sz="1800" b="1">
                <a:ea typeface="ＭＳ Ｐゴシック" panose="020B0600070205080204" pitchFamily="34" charset="-128"/>
              </a:rPr>
              <a:t>Important for</a:t>
            </a:r>
          </a:p>
          <a:p>
            <a:pPr lvl="1">
              <a:lnSpc>
                <a:spcPct val="90000"/>
              </a:lnSpc>
            </a:pPr>
            <a:r>
              <a:rPr lang="en-US" altLang="en-US" sz="1800" b="1">
                <a:ea typeface="ＭＳ Ｐゴシック" panose="020B0600070205080204" pitchFamily="34" charset="-128"/>
              </a:rPr>
              <a:t>Search engines</a:t>
            </a:r>
          </a:p>
          <a:p>
            <a:pPr lvl="1">
              <a:lnSpc>
                <a:spcPct val="90000"/>
              </a:lnSpc>
            </a:pPr>
            <a:r>
              <a:rPr lang="en-US" altLang="en-US" sz="1800" b="1">
                <a:ea typeface="ＭＳ Ｐゴシック" panose="020B0600070205080204" pitchFamily="34" charset="-128"/>
              </a:rPr>
              <a:t>Databases</a:t>
            </a:r>
          </a:p>
          <a:p>
            <a:pPr lvl="1">
              <a:lnSpc>
                <a:spcPct val="90000"/>
              </a:lnSpc>
            </a:pPr>
            <a:r>
              <a:rPr lang="en-US" altLang="en-US" sz="1800" b="1">
                <a:ea typeface="ＭＳ Ｐゴシック" panose="020B0600070205080204" pitchFamily="34" charset="-128"/>
              </a:rPr>
              <a:t>Social networks</a:t>
            </a:r>
          </a:p>
          <a:p>
            <a:pPr lvl="1">
              <a:lnSpc>
                <a:spcPct val="90000"/>
              </a:lnSpc>
            </a:pPr>
            <a:r>
              <a:rPr lang="en-US" altLang="en-US" sz="1800" b="1">
                <a:ea typeface="ＭＳ Ｐゴシック" panose="020B0600070205080204" pitchFamily="34" charset="-128"/>
              </a:rPr>
              <a:t>Crime/terrorism</a:t>
            </a:r>
          </a:p>
          <a:p>
            <a:pPr lvl="1">
              <a:lnSpc>
                <a:spcPct val="90000"/>
              </a:lnSpc>
            </a:pPr>
            <a:endParaRPr lang="en-US" altLang="en-US" sz="1800" b="1">
              <a:ea typeface="ＭＳ Ｐゴシック" panose="020B0600070205080204" pitchFamily="34" charset="-128"/>
            </a:endParaRPr>
          </a:p>
        </p:txBody>
      </p:sp>
      <p:sp>
        <p:nvSpPr>
          <p:cNvPr id="57347" name="Rectangle 4">
            <a:extLst>
              <a:ext uri="{FF2B5EF4-FFF2-40B4-BE49-F238E27FC236}">
                <a16:creationId xmlns:a16="http://schemas.microsoft.com/office/drawing/2014/main" id="{E0D529E8-9620-FBDA-2D20-0F5DABB5E2BE}"/>
              </a:ext>
            </a:extLst>
          </p:cNvPr>
          <p:cNvSpPr>
            <a:spLocks noChangeArrowheads="1"/>
          </p:cNvSpPr>
          <p:nvPr/>
        </p:nvSpPr>
        <p:spPr bwMode="auto">
          <a:xfrm>
            <a:off x="4572000" y="3581400"/>
            <a:ext cx="38862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2520950">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25209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25209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25209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25209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252095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252095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252095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252095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r>
              <a:rPr lang="en-US" altLang="en-US" sz="1800" b="1"/>
              <a:t>Sub-linear  	O(Log N)</a:t>
            </a:r>
          </a:p>
          <a:p>
            <a:r>
              <a:rPr lang="en-US" altLang="en-US" sz="1800" b="1"/>
              <a:t>Linear 	O(N)</a:t>
            </a:r>
          </a:p>
          <a:p>
            <a:r>
              <a:rPr lang="en-US" altLang="en-US" sz="1800" b="1"/>
              <a:t>Nearly linear 	O(N Log N)</a:t>
            </a:r>
          </a:p>
          <a:p>
            <a:r>
              <a:rPr lang="en-US" altLang="en-US" sz="1800" b="1"/>
              <a:t>Quadratic  	O(N</a:t>
            </a:r>
            <a:r>
              <a:rPr lang="en-US" altLang="en-US" sz="1800" b="1" baseline="30000"/>
              <a:t>2</a:t>
            </a:r>
            <a:r>
              <a:rPr lang="en-US" altLang="en-US" sz="1800" b="1"/>
              <a:t>)</a:t>
            </a:r>
          </a:p>
          <a:p>
            <a:endParaRPr lang="en-US" altLang="en-US" sz="1800" b="1"/>
          </a:p>
          <a:p>
            <a:r>
              <a:rPr lang="en-US" altLang="en-US" sz="1800" b="1">
                <a:solidFill>
                  <a:srgbClr val="3333FF"/>
                </a:solidFill>
              </a:rPr>
              <a:t>Exponential</a:t>
            </a:r>
            <a:r>
              <a:rPr lang="en-US" altLang="en-US" sz="1800" b="1"/>
              <a:t> 	O(2</a:t>
            </a:r>
            <a:r>
              <a:rPr lang="en-US" altLang="en-US" sz="1800" b="1" baseline="30000"/>
              <a:t>N</a:t>
            </a:r>
            <a:r>
              <a:rPr lang="en-US" altLang="en-US" sz="1800" b="1"/>
              <a:t>)</a:t>
            </a:r>
          </a:p>
          <a:p>
            <a:r>
              <a:rPr lang="en-US" altLang="en-US" sz="1800" b="1"/>
              <a:t>		O(N!)</a:t>
            </a:r>
          </a:p>
          <a:p>
            <a:r>
              <a:rPr lang="en-US" altLang="en-US" sz="1800" b="1"/>
              <a:t>		O(N</a:t>
            </a:r>
            <a:r>
              <a:rPr lang="en-US" altLang="en-US" sz="1800" b="1" baseline="30000"/>
              <a:t>N</a:t>
            </a:r>
            <a:r>
              <a:rPr lang="en-US" altLang="en-US" sz="1800" b="1"/>
              <a:t>)</a:t>
            </a:r>
          </a:p>
        </p:txBody>
      </p:sp>
      <p:sp>
        <p:nvSpPr>
          <p:cNvPr id="57348" name="Text Box 5">
            <a:extLst>
              <a:ext uri="{FF2B5EF4-FFF2-40B4-BE49-F238E27FC236}">
                <a16:creationId xmlns:a16="http://schemas.microsoft.com/office/drawing/2014/main" id="{4CA93094-3615-8A9B-E8D2-A9069605B824}"/>
              </a:ext>
            </a:extLst>
          </p:cNvPr>
          <p:cNvSpPr txBox="1">
            <a:spLocks noChangeArrowheads="1"/>
          </p:cNvSpPr>
          <p:nvPr/>
        </p:nvSpPr>
        <p:spPr bwMode="auto">
          <a:xfrm>
            <a:off x="5165725" y="2871788"/>
            <a:ext cx="2663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a:solidFill>
                  <a:srgbClr val="0000CC"/>
                </a:solidFill>
              </a:rPr>
              <a:t>Performance classes</a:t>
            </a:r>
          </a:p>
        </p:txBody>
      </p:sp>
      <p:sp>
        <p:nvSpPr>
          <p:cNvPr id="57349" name="Text Box 7">
            <a:extLst>
              <a:ext uri="{FF2B5EF4-FFF2-40B4-BE49-F238E27FC236}">
                <a16:creationId xmlns:a16="http://schemas.microsoft.com/office/drawing/2014/main" id="{92E46155-8841-42ED-F643-227B21A5BCA1}"/>
              </a:ext>
            </a:extLst>
          </p:cNvPr>
          <p:cNvSpPr txBox="1">
            <a:spLocks noChangeArrowheads="1"/>
          </p:cNvSpPr>
          <p:nvPr/>
        </p:nvSpPr>
        <p:spPr bwMode="auto">
          <a:xfrm>
            <a:off x="4572000" y="3352800"/>
            <a:ext cx="12684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600" b="1">
                <a:solidFill>
                  <a:srgbClr val="0000CC"/>
                </a:solidFill>
                <a:latin typeface="Arial" panose="020B0604020202020204" pitchFamily="34" charset="0"/>
              </a:rPr>
              <a:t>Polynomial</a:t>
            </a:r>
          </a:p>
        </p:txBody>
      </p:sp>
      <p:grpSp>
        <p:nvGrpSpPr>
          <p:cNvPr id="2" name="Group 12">
            <a:extLst>
              <a:ext uri="{FF2B5EF4-FFF2-40B4-BE49-F238E27FC236}">
                <a16:creationId xmlns:a16="http://schemas.microsoft.com/office/drawing/2014/main" id="{707D0104-0DD7-2874-EDFB-A189F779CA27}"/>
              </a:ext>
            </a:extLst>
          </p:cNvPr>
          <p:cNvGrpSpPr>
            <a:grpSpLocks/>
          </p:cNvGrpSpPr>
          <p:nvPr/>
        </p:nvGrpSpPr>
        <p:grpSpPr bwMode="auto">
          <a:xfrm>
            <a:off x="2819400" y="4572000"/>
            <a:ext cx="6172200" cy="1371600"/>
            <a:chOff x="1776" y="2880"/>
            <a:chExt cx="3456" cy="864"/>
          </a:xfrm>
        </p:grpSpPr>
        <p:sp>
          <p:nvSpPr>
            <p:cNvPr id="57354" name="Line 8">
              <a:extLst>
                <a:ext uri="{FF2B5EF4-FFF2-40B4-BE49-F238E27FC236}">
                  <a16:creationId xmlns:a16="http://schemas.microsoft.com/office/drawing/2014/main" id="{3973CF42-7D75-8049-BA60-9E0E58248785}"/>
                </a:ext>
              </a:extLst>
            </p:cNvPr>
            <p:cNvSpPr>
              <a:spLocks noChangeShapeType="1"/>
            </p:cNvSpPr>
            <p:nvPr/>
          </p:nvSpPr>
          <p:spPr bwMode="auto">
            <a:xfrm>
              <a:off x="2592" y="2880"/>
              <a:ext cx="2640"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7355" name="Line 10">
              <a:extLst>
                <a:ext uri="{FF2B5EF4-FFF2-40B4-BE49-F238E27FC236}">
                  <a16:creationId xmlns:a16="http://schemas.microsoft.com/office/drawing/2014/main" id="{959A5BAF-4B9C-A4B5-E443-9E93AC63AF28}"/>
                </a:ext>
              </a:extLst>
            </p:cNvPr>
            <p:cNvSpPr>
              <a:spLocks noChangeShapeType="1"/>
            </p:cNvSpPr>
            <p:nvPr/>
          </p:nvSpPr>
          <p:spPr bwMode="auto">
            <a:xfrm>
              <a:off x="2592" y="2976"/>
              <a:ext cx="0" cy="768"/>
            </a:xfrm>
            <a:prstGeom prst="line">
              <a:avLst/>
            </a:prstGeom>
            <a:noFill/>
            <a:ln w="1905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7356" name="Text Box 11">
              <a:extLst>
                <a:ext uri="{FF2B5EF4-FFF2-40B4-BE49-F238E27FC236}">
                  <a16:creationId xmlns:a16="http://schemas.microsoft.com/office/drawing/2014/main" id="{5FA6FB80-931B-F663-7F0E-22EB6FFF4224}"/>
                </a:ext>
              </a:extLst>
            </p:cNvPr>
            <p:cNvSpPr txBox="1">
              <a:spLocks noChangeArrowheads="1"/>
            </p:cNvSpPr>
            <p:nvPr/>
          </p:nvSpPr>
          <p:spPr bwMode="auto">
            <a:xfrm>
              <a:off x="1776" y="2880"/>
              <a:ext cx="864"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800" b="1">
                  <a:solidFill>
                    <a:srgbClr val="FF0000"/>
                  </a:solidFill>
                  <a:latin typeface="Arial" panose="020B0604020202020204" pitchFamily="34" charset="0"/>
                </a:rPr>
                <a:t>Usually death to</a:t>
              </a:r>
            </a:p>
            <a:p>
              <a:pPr>
                <a:spcBef>
                  <a:spcPct val="0"/>
                </a:spcBef>
              </a:pPr>
              <a:r>
                <a:rPr lang="en-US" altLang="en-US" sz="1800" b="1">
                  <a:solidFill>
                    <a:srgbClr val="FF0000"/>
                  </a:solidFill>
                  <a:latin typeface="Arial" panose="020B0604020202020204" pitchFamily="34" charset="0"/>
                </a:rPr>
                <a:t>scaling</a:t>
              </a:r>
            </a:p>
          </p:txBody>
        </p:sp>
      </p:grpSp>
      <p:sp>
        <p:nvSpPr>
          <p:cNvPr id="57351" name="Text Box 11">
            <a:extLst>
              <a:ext uri="{FF2B5EF4-FFF2-40B4-BE49-F238E27FC236}">
                <a16:creationId xmlns:a16="http://schemas.microsoft.com/office/drawing/2014/main" id="{B48842E0-E6B6-B37F-A181-E3C55BD5BA81}"/>
              </a:ext>
            </a:extLst>
          </p:cNvPr>
          <p:cNvSpPr txBox="1">
            <a:spLocks noChangeArrowheads="1"/>
          </p:cNvSpPr>
          <p:nvPr/>
        </p:nvSpPr>
        <p:spPr bwMode="auto">
          <a:xfrm>
            <a:off x="2514600" y="5638800"/>
            <a:ext cx="14795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800" b="1">
                <a:solidFill>
                  <a:srgbClr val="FF0000"/>
                </a:solidFill>
                <a:latin typeface="Arial" panose="020B0604020202020204" pitchFamily="34" charset="0"/>
              </a:rPr>
              <a:t>MapReduce</a:t>
            </a:r>
          </a:p>
          <a:p>
            <a:pPr>
              <a:spcBef>
                <a:spcPct val="0"/>
              </a:spcBef>
            </a:pPr>
            <a:r>
              <a:rPr lang="en-US" altLang="en-US" sz="1800" b="1">
                <a:solidFill>
                  <a:srgbClr val="FF0000"/>
                </a:solidFill>
                <a:latin typeface="Arial" panose="020B0604020202020204" pitchFamily="34" charset="0"/>
              </a:rPr>
              <a:t>may help</a:t>
            </a:r>
          </a:p>
        </p:txBody>
      </p:sp>
      <p:sp>
        <p:nvSpPr>
          <p:cNvPr id="57352" name="TextBox 2">
            <a:extLst>
              <a:ext uri="{FF2B5EF4-FFF2-40B4-BE49-F238E27FC236}">
                <a16:creationId xmlns:a16="http://schemas.microsoft.com/office/drawing/2014/main" id="{DAFE1395-6E4A-E4AD-A85E-E9B841CE2792}"/>
              </a:ext>
            </a:extLst>
          </p:cNvPr>
          <p:cNvSpPr txBox="1">
            <a:spLocks noChangeArrowheads="1"/>
          </p:cNvSpPr>
          <p:nvPr/>
        </p:nvSpPr>
        <p:spPr bwMode="auto">
          <a:xfrm>
            <a:off x="5715000" y="3810000"/>
            <a:ext cx="1066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2000">
                <a:solidFill>
                  <a:srgbClr val="008000"/>
                </a:solidFill>
              </a:rPr>
              <a:t>practical</a:t>
            </a:r>
          </a:p>
        </p:txBody>
      </p:sp>
      <p:sp>
        <p:nvSpPr>
          <p:cNvPr id="57353" name="TextBox 12">
            <a:extLst>
              <a:ext uri="{FF2B5EF4-FFF2-40B4-BE49-F238E27FC236}">
                <a16:creationId xmlns:a16="http://schemas.microsoft.com/office/drawing/2014/main" id="{CA3392CD-4225-396A-35AC-FB0001D89E7F}"/>
              </a:ext>
            </a:extLst>
          </p:cNvPr>
          <p:cNvSpPr txBox="1">
            <a:spLocks noChangeArrowheads="1"/>
          </p:cNvSpPr>
          <p:nvPr/>
        </p:nvSpPr>
        <p:spPr bwMode="auto">
          <a:xfrm>
            <a:off x="5715000" y="4876800"/>
            <a:ext cx="13382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2000">
                <a:solidFill>
                  <a:srgbClr val="008000"/>
                </a:solidFill>
              </a:rPr>
              <a:t>impractical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a:extLst>
              <a:ext uri="{FF2B5EF4-FFF2-40B4-BE49-F238E27FC236}">
                <a16:creationId xmlns:a16="http://schemas.microsoft.com/office/drawing/2014/main" id="{60696523-0F0F-ADCF-9145-F4B8D18BA0C3}"/>
              </a:ext>
            </a:extLst>
          </p:cNvPr>
          <p:cNvSpPr>
            <a:spLocks noGrp="1" noChangeArrowheads="1"/>
          </p:cNvSpPr>
          <p:nvPr>
            <p:ph type="title"/>
          </p:nvPr>
        </p:nvSpPr>
        <p:spPr>
          <a:xfrm>
            <a:off x="1193800" y="152400"/>
            <a:ext cx="6970713" cy="720725"/>
          </a:xfrm>
        </p:spPr>
        <p:txBody>
          <a:bodyPr wrap="none" lIns="63500" tIns="25400" rIns="63500" bIns="25400" anchor="t">
            <a:spAutoFit/>
          </a:bodyPr>
          <a:lstStyle/>
          <a:p>
            <a:pPr eaLnBrk="1" hangingPunct="1"/>
            <a:r>
              <a:rPr lang="en-US" altLang="en-US">
                <a:ea typeface="ＭＳ Ｐゴシック" panose="020B0600070205080204" pitchFamily="34" charset="-128"/>
              </a:rPr>
              <a:t>Two Categories of Algorithms</a:t>
            </a:r>
            <a:endParaRPr lang="en-US" altLang="en-US" sz="4800">
              <a:ea typeface="ＭＳ Ｐゴシック" panose="020B0600070205080204" pitchFamily="34" charset="-128"/>
            </a:endParaRPr>
          </a:p>
        </p:txBody>
      </p:sp>
      <p:sp>
        <p:nvSpPr>
          <p:cNvPr id="59394" name="Line 3">
            <a:extLst>
              <a:ext uri="{FF2B5EF4-FFF2-40B4-BE49-F238E27FC236}">
                <a16:creationId xmlns:a16="http://schemas.microsoft.com/office/drawing/2014/main" id="{FC69F6CD-3FAE-80A7-446C-5B18ED91E619}"/>
              </a:ext>
            </a:extLst>
          </p:cNvPr>
          <p:cNvSpPr>
            <a:spLocks noChangeShapeType="1"/>
          </p:cNvSpPr>
          <p:nvPr/>
        </p:nvSpPr>
        <p:spPr bwMode="auto">
          <a:xfrm>
            <a:off x="2103438" y="1844675"/>
            <a:ext cx="0" cy="373380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9395" name="Line 4">
            <a:extLst>
              <a:ext uri="{FF2B5EF4-FFF2-40B4-BE49-F238E27FC236}">
                <a16:creationId xmlns:a16="http://schemas.microsoft.com/office/drawing/2014/main" id="{93071C5F-93ED-DC59-79D0-762D780ECD2D}"/>
              </a:ext>
            </a:extLst>
          </p:cNvPr>
          <p:cNvSpPr>
            <a:spLocks noChangeShapeType="1"/>
          </p:cNvSpPr>
          <p:nvPr/>
        </p:nvSpPr>
        <p:spPr bwMode="auto">
          <a:xfrm>
            <a:off x="2103438" y="5607050"/>
            <a:ext cx="5980112" cy="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9396" name="Rectangle 5">
            <a:extLst>
              <a:ext uri="{FF2B5EF4-FFF2-40B4-BE49-F238E27FC236}">
                <a16:creationId xmlns:a16="http://schemas.microsoft.com/office/drawing/2014/main" id="{DE8C52ED-8BE8-187F-6BBF-17C4ECC27335}"/>
              </a:ext>
            </a:extLst>
          </p:cNvPr>
          <p:cNvSpPr>
            <a:spLocks noChangeArrowheads="1"/>
          </p:cNvSpPr>
          <p:nvPr/>
        </p:nvSpPr>
        <p:spPr bwMode="auto">
          <a:xfrm>
            <a:off x="2057400" y="5610225"/>
            <a:ext cx="5353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2  4  8  16 32  64  128  256  512  1024</a:t>
            </a:r>
          </a:p>
        </p:txBody>
      </p:sp>
      <p:sp>
        <p:nvSpPr>
          <p:cNvPr id="59397" name="Rectangle 6">
            <a:extLst>
              <a:ext uri="{FF2B5EF4-FFF2-40B4-BE49-F238E27FC236}">
                <a16:creationId xmlns:a16="http://schemas.microsoft.com/office/drawing/2014/main" id="{16138F09-E8A4-F473-C80F-55432BACA2B1}"/>
              </a:ext>
            </a:extLst>
          </p:cNvPr>
          <p:cNvSpPr>
            <a:spLocks noChangeArrowheads="1"/>
          </p:cNvSpPr>
          <p:nvPr/>
        </p:nvSpPr>
        <p:spPr bwMode="auto">
          <a:xfrm>
            <a:off x="3505200" y="6019800"/>
            <a:ext cx="2503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Size of Input (N)</a:t>
            </a:r>
            <a:endParaRPr lang="en-US" altLang="en-US">
              <a:latin typeface="Arial" panose="020B0604020202020204" pitchFamily="34" charset="0"/>
            </a:endParaRPr>
          </a:p>
        </p:txBody>
      </p:sp>
      <p:sp>
        <p:nvSpPr>
          <p:cNvPr id="59398" name="Rectangle 7">
            <a:extLst>
              <a:ext uri="{FF2B5EF4-FFF2-40B4-BE49-F238E27FC236}">
                <a16:creationId xmlns:a16="http://schemas.microsoft.com/office/drawing/2014/main" id="{6FB4CB90-787B-E6B0-E09D-59435F927E8D}"/>
              </a:ext>
            </a:extLst>
          </p:cNvPr>
          <p:cNvSpPr>
            <a:spLocks noChangeArrowheads="1"/>
          </p:cNvSpPr>
          <p:nvPr/>
        </p:nvSpPr>
        <p:spPr bwMode="auto">
          <a:xfrm>
            <a:off x="838200" y="1682750"/>
            <a:ext cx="1166813"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10</a:t>
            </a:r>
            <a:r>
              <a:rPr lang="en-US" altLang="en-US" b="1" baseline="20000">
                <a:latin typeface="Arial" panose="020B0604020202020204" pitchFamily="34" charset="0"/>
              </a:rPr>
              <a:t>35</a:t>
            </a:r>
            <a:endParaRPr lang="en-US" altLang="en-US" b="1">
              <a:latin typeface="Arial" panose="020B0604020202020204" pitchFamily="34" charset="0"/>
            </a:endParaRPr>
          </a:p>
          <a:p>
            <a:pPr>
              <a:spcBef>
                <a:spcPct val="0"/>
              </a:spcBef>
            </a:pPr>
            <a:r>
              <a:rPr lang="en-US" altLang="en-US" b="1">
                <a:latin typeface="Arial" panose="020B0604020202020204" pitchFamily="34" charset="0"/>
              </a:rPr>
              <a:t>10</a:t>
            </a:r>
            <a:r>
              <a:rPr lang="en-US" altLang="en-US" b="1" baseline="20000">
                <a:latin typeface="Arial" panose="020B0604020202020204" pitchFamily="34" charset="0"/>
              </a:rPr>
              <a:t>30</a:t>
            </a:r>
            <a:endParaRPr lang="en-US" altLang="en-US" b="1">
              <a:latin typeface="Arial" panose="020B0604020202020204" pitchFamily="34" charset="0"/>
            </a:endParaRPr>
          </a:p>
          <a:p>
            <a:pPr>
              <a:spcBef>
                <a:spcPct val="0"/>
              </a:spcBef>
            </a:pPr>
            <a:r>
              <a:rPr lang="en-US" altLang="en-US" b="1">
                <a:latin typeface="Arial" panose="020B0604020202020204" pitchFamily="34" charset="0"/>
              </a:rPr>
              <a:t>10</a:t>
            </a:r>
            <a:r>
              <a:rPr lang="en-US" altLang="en-US" b="1" baseline="20000">
                <a:latin typeface="Arial" panose="020B0604020202020204" pitchFamily="34" charset="0"/>
              </a:rPr>
              <a:t>25</a:t>
            </a:r>
            <a:endParaRPr lang="en-US" altLang="en-US" b="1">
              <a:latin typeface="Arial" panose="020B0604020202020204" pitchFamily="34" charset="0"/>
            </a:endParaRPr>
          </a:p>
          <a:p>
            <a:pPr>
              <a:spcBef>
                <a:spcPct val="0"/>
              </a:spcBef>
            </a:pPr>
            <a:r>
              <a:rPr lang="en-US" altLang="en-US" b="1">
                <a:latin typeface="Arial" panose="020B0604020202020204" pitchFamily="34" charset="0"/>
              </a:rPr>
              <a:t>10</a:t>
            </a:r>
            <a:r>
              <a:rPr lang="en-US" altLang="en-US" b="1" baseline="20000">
                <a:latin typeface="Arial" panose="020B0604020202020204" pitchFamily="34" charset="0"/>
              </a:rPr>
              <a:t>20</a:t>
            </a:r>
            <a:endParaRPr lang="en-US" altLang="en-US" b="1">
              <a:latin typeface="Arial" panose="020B0604020202020204" pitchFamily="34" charset="0"/>
            </a:endParaRPr>
          </a:p>
          <a:p>
            <a:pPr>
              <a:spcBef>
                <a:spcPct val="0"/>
              </a:spcBef>
            </a:pPr>
            <a:r>
              <a:rPr lang="en-US" altLang="en-US" b="1">
                <a:latin typeface="Arial" panose="020B0604020202020204" pitchFamily="34" charset="0"/>
              </a:rPr>
              <a:t>10</a:t>
            </a:r>
            <a:r>
              <a:rPr lang="en-US" altLang="en-US" b="1" baseline="20000">
                <a:latin typeface="Arial" panose="020B0604020202020204" pitchFamily="34" charset="0"/>
              </a:rPr>
              <a:t>15</a:t>
            </a:r>
            <a:endParaRPr lang="en-US" altLang="en-US" b="1">
              <a:latin typeface="Arial" panose="020B0604020202020204" pitchFamily="34" charset="0"/>
            </a:endParaRPr>
          </a:p>
          <a:p>
            <a:pPr>
              <a:spcBef>
                <a:spcPct val="0"/>
              </a:spcBef>
            </a:pPr>
            <a:r>
              <a:rPr lang="en-US" altLang="en-US" b="1">
                <a:latin typeface="Arial" panose="020B0604020202020204" pitchFamily="34" charset="0"/>
              </a:rPr>
              <a:t>trillion</a:t>
            </a:r>
          </a:p>
          <a:p>
            <a:pPr>
              <a:spcBef>
                <a:spcPct val="0"/>
              </a:spcBef>
            </a:pPr>
            <a:r>
              <a:rPr lang="en-US" altLang="en-US" b="1">
                <a:latin typeface="Arial" panose="020B0604020202020204" pitchFamily="34" charset="0"/>
              </a:rPr>
              <a:t>billion</a:t>
            </a:r>
          </a:p>
          <a:p>
            <a:pPr>
              <a:spcBef>
                <a:spcPct val="0"/>
              </a:spcBef>
            </a:pPr>
            <a:r>
              <a:rPr lang="en-US" altLang="en-US" b="1">
                <a:latin typeface="Arial" panose="020B0604020202020204" pitchFamily="34" charset="0"/>
              </a:rPr>
              <a:t>million</a:t>
            </a:r>
          </a:p>
          <a:p>
            <a:pPr>
              <a:spcBef>
                <a:spcPct val="0"/>
              </a:spcBef>
            </a:pPr>
            <a:r>
              <a:rPr lang="en-US" altLang="en-US" b="1">
                <a:latin typeface="Arial" panose="020B0604020202020204" pitchFamily="34" charset="0"/>
              </a:rPr>
              <a:t>1000</a:t>
            </a:r>
          </a:p>
          <a:p>
            <a:pPr>
              <a:spcBef>
                <a:spcPct val="0"/>
              </a:spcBef>
            </a:pPr>
            <a:r>
              <a:rPr lang="en-US" altLang="en-US" b="1">
                <a:latin typeface="Arial" panose="020B0604020202020204" pitchFamily="34" charset="0"/>
              </a:rPr>
              <a:t>100</a:t>
            </a:r>
          </a:p>
          <a:p>
            <a:pPr>
              <a:spcBef>
                <a:spcPct val="0"/>
              </a:spcBef>
            </a:pPr>
            <a:r>
              <a:rPr lang="en-US" altLang="en-US" b="1">
                <a:latin typeface="Arial" panose="020B0604020202020204" pitchFamily="34" charset="0"/>
              </a:rPr>
              <a:t>10</a:t>
            </a:r>
          </a:p>
        </p:txBody>
      </p:sp>
      <p:sp>
        <p:nvSpPr>
          <p:cNvPr id="59399" name="Line 8">
            <a:extLst>
              <a:ext uri="{FF2B5EF4-FFF2-40B4-BE49-F238E27FC236}">
                <a16:creationId xmlns:a16="http://schemas.microsoft.com/office/drawing/2014/main" id="{4418F92E-8806-5221-85C2-B0A4ACFF0E11}"/>
              </a:ext>
            </a:extLst>
          </p:cNvPr>
          <p:cNvSpPr>
            <a:spLocks noChangeShapeType="1"/>
          </p:cNvSpPr>
          <p:nvPr/>
        </p:nvSpPr>
        <p:spPr bwMode="auto">
          <a:xfrm flipV="1">
            <a:off x="2103438" y="4572000"/>
            <a:ext cx="5821362" cy="1020763"/>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9400" name="Rectangle 9">
            <a:extLst>
              <a:ext uri="{FF2B5EF4-FFF2-40B4-BE49-F238E27FC236}">
                <a16:creationId xmlns:a16="http://schemas.microsoft.com/office/drawing/2014/main" id="{2357C07D-215A-A589-9811-F3486490457B}"/>
              </a:ext>
            </a:extLst>
          </p:cNvPr>
          <p:cNvSpPr>
            <a:spLocks noChangeArrowheads="1"/>
          </p:cNvSpPr>
          <p:nvPr/>
        </p:nvSpPr>
        <p:spPr bwMode="auto">
          <a:xfrm>
            <a:off x="7086600" y="47244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N</a:t>
            </a:r>
            <a:endParaRPr lang="en-US" altLang="en-US">
              <a:latin typeface="Arial" panose="020B0604020202020204" pitchFamily="34" charset="0"/>
            </a:endParaRPr>
          </a:p>
        </p:txBody>
      </p:sp>
      <p:sp>
        <p:nvSpPr>
          <p:cNvPr id="59401" name="Line 10">
            <a:extLst>
              <a:ext uri="{FF2B5EF4-FFF2-40B4-BE49-F238E27FC236}">
                <a16:creationId xmlns:a16="http://schemas.microsoft.com/office/drawing/2014/main" id="{A289BB2C-E21F-8E55-709E-C041B7E1BFB3}"/>
              </a:ext>
            </a:extLst>
          </p:cNvPr>
          <p:cNvSpPr>
            <a:spLocks noChangeShapeType="1"/>
          </p:cNvSpPr>
          <p:nvPr/>
        </p:nvSpPr>
        <p:spPr bwMode="auto">
          <a:xfrm flipV="1">
            <a:off x="2159000" y="2971800"/>
            <a:ext cx="5994400" cy="2620963"/>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9402" name="Rectangle 11">
            <a:extLst>
              <a:ext uri="{FF2B5EF4-FFF2-40B4-BE49-F238E27FC236}">
                <a16:creationId xmlns:a16="http://schemas.microsoft.com/office/drawing/2014/main" id="{B28093A5-C21E-4B24-978E-E85835E0805E}"/>
              </a:ext>
            </a:extLst>
          </p:cNvPr>
          <p:cNvSpPr>
            <a:spLocks noChangeArrowheads="1"/>
          </p:cNvSpPr>
          <p:nvPr/>
        </p:nvSpPr>
        <p:spPr bwMode="auto">
          <a:xfrm>
            <a:off x="7467600" y="3276600"/>
            <a:ext cx="552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N</a:t>
            </a:r>
            <a:r>
              <a:rPr lang="en-US" altLang="en-US" sz="3200" b="1" baseline="20000">
                <a:latin typeface="Arial" panose="020B0604020202020204" pitchFamily="34" charset="0"/>
              </a:rPr>
              <a:t>5</a:t>
            </a:r>
            <a:endParaRPr lang="en-US" altLang="en-US" sz="3200" baseline="20000">
              <a:latin typeface="Arial" panose="020B0604020202020204" pitchFamily="34" charset="0"/>
            </a:endParaRPr>
          </a:p>
        </p:txBody>
      </p:sp>
      <p:sp>
        <p:nvSpPr>
          <p:cNvPr id="59403" name="Arc 12">
            <a:extLst>
              <a:ext uri="{FF2B5EF4-FFF2-40B4-BE49-F238E27FC236}">
                <a16:creationId xmlns:a16="http://schemas.microsoft.com/office/drawing/2014/main" id="{874A93D4-A38B-A9CD-12CD-8DFE9E80C207}"/>
              </a:ext>
            </a:extLst>
          </p:cNvPr>
          <p:cNvSpPr>
            <a:spLocks/>
          </p:cNvSpPr>
          <p:nvPr/>
        </p:nvSpPr>
        <p:spPr bwMode="auto">
          <a:xfrm>
            <a:off x="2103438" y="1616075"/>
            <a:ext cx="3232150" cy="3962400"/>
          </a:xfrm>
          <a:custGeom>
            <a:avLst/>
            <a:gdLst>
              <a:gd name="T0" fmla="*/ 2147483646 w 21600"/>
              <a:gd name="T1" fmla="*/ 0 h 21600"/>
              <a:gd name="T2" fmla="*/ 0 w 21600"/>
              <a:gd name="T3" fmla="*/ 2147483646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599"/>
                </a:cubicBezTo>
              </a:path>
              <a:path w="21600" h="21600" stroke="0" extrusionOk="0">
                <a:moveTo>
                  <a:pt x="21600" y="0"/>
                </a:moveTo>
                <a:cubicBezTo>
                  <a:pt x="21600" y="11929"/>
                  <a:pt x="11929" y="21599"/>
                  <a:pt x="0" y="21599"/>
                </a:cubicBezTo>
                <a:lnTo>
                  <a:pt x="0" y="0"/>
                </a:lnTo>
                <a:lnTo>
                  <a:pt x="21600" y="0"/>
                </a:lnTo>
                <a:close/>
              </a:path>
            </a:pathLst>
          </a:custGeom>
          <a:noFill/>
          <a:ln w="381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9404" name="Rectangle 13">
            <a:extLst>
              <a:ext uri="{FF2B5EF4-FFF2-40B4-BE49-F238E27FC236}">
                <a16:creationId xmlns:a16="http://schemas.microsoft.com/office/drawing/2014/main" id="{69A2CF7B-AC23-C7A1-C047-A832BE8B5D81}"/>
              </a:ext>
            </a:extLst>
          </p:cNvPr>
          <p:cNvSpPr>
            <a:spLocks noChangeArrowheads="1"/>
          </p:cNvSpPr>
          <p:nvPr/>
        </p:nvSpPr>
        <p:spPr bwMode="auto">
          <a:xfrm>
            <a:off x="4724400" y="2209800"/>
            <a:ext cx="546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2</a:t>
            </a:r>
            <a:r>
              <a:rPr lang="en-US" altLang="en-US" sz="3200" b="1" baseline="20000">
                <a:latin typeface="Arial" panose="020B0604020202020204" pitchFamily="34" charset="0"/>
              </a:rPr>
              <a:t>N</a:t>
            </a:r>
            <a:endParaRPr lang="en-US" altLang="en-US" sz="3200" baseline="20000">
              <a:latin typeface="Arial" panose="020B0604020202020204" pitchFamily="34" charset="0"/>
            </a:endParaRPr>
          </a:p>
        </p:txBody>
      </p:sp>
      <p:sp>
        <p:nvSpPr>
          <p:cNvPr id="59405" name="Arc 14">
            <a:extLst>
              <a:ext uri="{FF2B5EF4-FFF2-40B4-BE49-F238E27FC236}">
                <a16:creationId xmlns:a16="http://schemas.microsoft.com/office/drawing/2014/main" id="{99D9AA80-E29C-00DB-94C4-4F221517D65A}"/>
              </a:ext>
            </a:extLst>
          </p:cNvPr>
          <p:cNvSpPr>
            <a:spLocks/>
          </p:cNvSpPr>
          <p:nvPr/>
        </p:nvSpPr>
        <p:spPr bwMode="auto">
          <a:xfrm>
            <a:off x="2128838" y="1573213"/>
            <a:ext cx="1400175" cy="4005262"/>
          </a:xfrm>
          <a:custGeom>
            <a:avLst/>
            <a:gdLst>
              <a:gd name="T0" fmla="*/ 2147483646 w 21600"/>
              <a:gd name="T1" fmla="*/ 0 h 21600"/>
              <a:gd name="T2" fmla="*/ 0 w 21600"/>
              <a:gd name="T3" fmla="*/ 2147483646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599"/>
                </a:cubicBezTo>
              </a:path>
              <a:path w="21600" h="21600" stroke="0" extrusionOk="0">
                <a:moveTo>
                  <a:pt x="21600" y="0"/>
                </a:moveTo>
                <a:cubicBezTo>
                  <a:pt x="21600" y="11929"/>
                  <a:pt x="11929" y="21599"/>
                  <a:pt x="0" y="21599"/>
                </a:cubicBezTo>
                <a:lnTo>
                  <a:pt x="0" y="0"/>
                </a:lnTo>
                <a:lnTo>
                  <a:pt x="21600" y="0"/>
                </a:lnTo>
                <a:close/>
              </a:path>
            </a:pathLst>
          </a:custGeom>
          <a:noFill/>
          <a:ln w="381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9406" name="Rectangle 15">
            <a:extLst>
              <a:ext uri="{FF2B5EF4-FFF2-40B4-BE49-F238E27FC236}">
                <a16:creationId xmlns:a16="http://schemas.microsoft.com/office/drawing/2014/main" id="{17EBF095-390C-FCFF-89F5-5D160CC66D1C}"/>
              </a:ext>
            </a:extLst>
          </p:cNvPr>
          <p:cNvSpPr>
            <a:spLocks noChangeArrowheads="1"/>
          </p:cNvSpPr>
          <p:nvPr/>
        </p:nvSpPr>
        <p:spPr bwMode="auto">
          <a:xfrm>
            <a:off x="3508375" y="1989138"/>
            <a:ext cx="596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N</a:t>
            </a:r>
            <a:r>
              <a:rPr lang="en-US" altLang="en-US" sz="3200" b="1" baseline="20000">
                <a:latin typeface="Arial" panose="020B0604020202020204" pitchFamily="34" charset="0"/>
              </a:rPr>
              <a:t>N</a:t>
            </a:r>
          </a:p>
        </p:txBody>
      </p:sp>
      <p:sp>
        <p:nvSpPr>
          <p:cNvPr id="59407" name="Line 16">
            <a:extLst>
              <a:ext uri="{FF2B5EF4-FFF2-40B4-BE49-F238E27FC236}">
                <a16:creationId xmlns:a16="http://schemas.microsoft.com/office/drawing/2014/main" id="{FFD58EDB-AF82-0D76-8F06-06887E644D30}"/>
              </a:ext>
            </a:extLst>
          </p:cNvPr>
          <p:cNvSpPr>
            <a:spLocks noChangeShapeType="1"/>
          </p:cNvSpPr>
          <p:nvPr/>
        </p:nvSpPr>
        <p:spPr bwMode="auto">
          <a:xfrm flipV="1">
            <a:off x="2895600" y="1676400"/>
            <a:ext cx="5257800" cy="3886200"/>
          </a:xfrm>
          <a:prstGeom prst="line">
            <a:avLst/>
          </a:prstGeom>
          <a:noFill/>
          <a:ln w="76200">
            <a:solidFill>
              <a:srgbClr val="FF0000"/>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9408" name="Text Box 17">
            <a:extLst>
              <a:ext uri="{FF2B5EF4-FFF2-40B4-BE49-F238E27FC236}">
                <a16:creationId xmlns:a16="http://schemas.microsoft.com/office/drawing/2014/main" id="{E1599D3C-2936-4099-2928-EA0B4BB211E9}"/>
              </a:ext>
            </a:extLst>
          </p:cNvPr>
          <p:cNvSpPr txBox="1">
            <a:spLocks noChangeArrowheads="1"/>
          </p:cNvSpPr>
          <p:nvPr/>
        </p:nvSpPr>
        <p:spPr bwMode="auto">
          <a:xfrm>
            <a:off x="5334000" y="1524000"/>
            <a:ext cx="2200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solidFill>
                  <a:srgbClr val="FF0000"/>
                </a:solidFill>
                <a:latin typeface="Arial" panose="020B0604020202020204" pitchFamily="34" charset="0"/>
              </a:rPr>
              <a:t>Unreasonable</a:t>
            </a:r>
          </a:p>
        </p:txBody>
      </p:sp>
      <p:sp>
        <p:nvSpPr>
          <p:cNvPr id="59409" name="Text Box 18">
            <a:extLst>
              <a:ext uri="{FF2B5EF4-FFF2-40B4-BE49-F238E27FC236}">
                <a16:creationId xmlns:a16="http://schemas.microsoft.com/office/drawing/2014/main" id="{FB17FAC0-2CC5-C379-AB40-F3D256B39AFF}"/>
              </a:ext>
            </a:extLst>
          </p:cNvPr>
          <p:cNvSpPr txBox="1">
            <a:spLocks noChangeArrowheads="1"/>
          </p:cNvSpPr>
          <p:nvPr/>
        </p:nvSpPr>
        <p:spPr bwMode="auto">
          <a:xfrm>
            <a:off x="2166938" y="5086350"/>
            <a:ext cx="1566862" cy="396875"/>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2000" b="1">
                <a:solidFill>
                  <a:srgbClr val="3333FF"/>
                </a:solidFill>
                <a:latin typeface="Arial" panose="020B0604020202020204" pitchFamily="34" charset="0"/>
              </a:rPr>
              <a:t>Don’t Care!</a:t>
            </a:r>
            <a:endParaRPr lang="en-US" altLang="en-US" sz="2800" b="1">
              <a:solidFill>
                <a:srgbClr val="3333FF"/>
              </a:solidFill>
              <a:latin typeface="Arial" panose="020B0604020202020204" pitchFamily="34" charset="0"/>
            </a:endParaRPr>
          </a:p>
        </p:txBody>
      </p:sp>
      <p:sp>
        <p:nvSpPr>
          <p:cNvPr id="59410" name="Text Box 19">
            <a:extLst>
              <a:ext uri="{FF2B5EF4-FFF2-40B4-BE49-F238E27FC236}">
                <a16:creationId xmlns:a16="http://schemas.microsoft.com/office/drawing/2014/main" id="{30F56C97-7964-0C68-ADD1-CF0523D23998}"/>
              </a:ext>
            </a:extLst>
          </p:cNvPr>
          <p:cNvSpPr txBox="1">
            <a:spLocks noChangeArrowheads="1"/>
          </p:cNvSpPr>
          <p:nvPr/>
        </p:nvSpPr>
        <p:spPr bwMode="auto">
          <a:xfrm>
            <a:off x="6019800" y="4038600"/>
            <a:ext cx="1895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solidFill>
                  <a:srgbClr val="FF0033"/>
                </a:solidFill>
                <a:latin typeface="Arial" panose="020B0604020202020204" pitchFamily="34" charset="0"/>
              </a:rPr>
              <a:t>Reasonable</a:t>
            </a:r>
          </a:p>
        </p:txBody>
      </p:sp>
      <p:sp>
        <p:nvSpPr>
          <p:cNvPr id="59411" name="Rectangle 20">
            <a:extLst>
              <a:ext uri="{FF2B5EF4-FFF2-40B4-BE49-F238E27FC236}">
                <a16:creationId xmlns:a16="http://schemas.microsoft.com/office/drawing/2014/main" id="{6A6273A7-A786-B006-1DBD-8C90C832A367}"/>
              </a:ext>
            </a:extLst>
          </p:cNvPr>
          <p:cNvSpPr>
            <a:spLocks noChangeArrowheads="1"/>
          </p:cNvSpPr>
          <p:nvPr/>
        </p:nvSpPr>
        <p:spPr bwMode="auto">
          <a:xfrm rot="-5400000">
            <a:off x="-388938" y="2946401"/>
            <a:ext cx="1997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Runtime sec</a:t>
            </a:r>
            <a:endParaRPr lang="en-US" altLang="en-US">
              <a:latin typeface="Arial" panose="020B0604020202020204" pitchFamily="34" charset="0"/>
            </a:endParaRPr>
          </a:p>
        </p:txBody>
      </p:sp>
      <p:sp>
        <p:nvSpPr>
          <p:cNvPr id="59412" name="Text Box 21">
            <a:extLst>
              <a:ext uri="{FF2B5EF4-FFF2-40B4-BE49-F238E27FC236}">
                <a16:creationId xmlns:a16="http://schemas.microsoft.com/office/drawing/2014/main" id="{C018D045-FC53-1AAC-9E17-D88E1859B090}"/>
              </a:ext>
            </a:extLst>
          </p:cNvPr>
          <p:cNvSpPr txBox="1">
            <a:spLocks noChangeArrowheads="1"/>
          </p:cNvSpPr>
          <p:nvPr/>
        </p:nvSpPr>
        <p:spPr bwMode="auto">
          <a:xfrm>
            <a:off x="0" y="1143000"/>
            <a:ext cx="4394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800">
                <a:solidFill>
                  <a:schemeClr val="accent1"/>
                </a:solidFill>
              </a:rPr>
              <a:t>Lifetime of the universe 10</a:t>
            </a:r>
            <a:r>
              <a:rPr lang="en-US" altLang="en-US" sz="1800" baseline="30000">
                <a:solidFill>
                  <a:schemeClr val="accent1"/>
                </a:solidFill>
              </a:rPr>
              <a:t>10</a:t>
            </a:r>
            <a:r>
              <a:rPr lang="en-US" altLang="en-US" sz="1800">
                <a:solidFill>
                  <a:schemeClr val="accent1"/>
                </a:solidFill>
              </a:rPr>
              <a:t> years = 10</a:t>
            </a:r>
            <a:r>
              <a:rPr lang="en-US" altLang="en-US" sz="1800" baseline="30000">
                <a:solidFill>
                  <a:schemeClr val="accent1"/>
                </a:solidFill>
              </a:rPr>
              <a:t>17</a:t>
            </a:r>
            <a:r>
              <a:rPr lang="en-US" altLang="en-US" sz="1800">
                <a:solidFill>
                  <a:schemeClr val="accent1"/>
                </a:solidFill>
              </a:rPr>
              <a:t> sec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a:extLst>
              <a:ext uri="{FF2B5EF4-FFF2-40B4-BE49-F238E27FC236}">
                <a16:creationId xmlns:a16="http://schemas.microsoft.com/office/drawing/2014/main" id="{BE6266DA-B3A9-4A36-4114-7EB9B3D2E68C}"/>
              </a:ext>
            </a:extLst>
          </p:cNvPr>
          <p:cNvSpPr>
            <a:spLocks noGrp="1" noChangeArrowheads="1"/>
          </p:cNvSpPr>
          <p:nvPr>
            <p:ph type="title"/>
          </p:nvPr>
        </p:nvSpPr>
        <p:spPr>
          <a:xfrm>
            <a:off x="685800" y="457200"/>
            <a:ext cx="7772400" cy="609600"/>
          </a:xfrm>
        </p:spPr>
        <p:txBody>
          <a:bodyPr/>
          <a:lstStyle/>
          <a:p>
            <a:r>
              <a:rPr lang="en-US" altLang="en-US">
                <a:ea typeface="ＭＳ Ｐゴシック" panose="020B0600070205080204" pitchFamily="34" charset="-128"/>
              </a:rPr>
              <a:t>Scalability for Search</a:t>
            </a:r>
          </a:p>
        </p:txBody>
      </p:sp>
      <p:sp>
        <p:nvSpPr>
          <p:cNvPr id="3074" name="Rectangle 3">
            <a:extLst>
              <a:ext uri="{FF2B5EF4-FFF2-40B4-BE49-F238E27FC236}">
                <a16:creationId xmlns:a16="http://schemas.microsoft.com/office/drawing/2014/main" id="{5943AC29-8EF6-B44A-8C41-C02B53588BB5}"/>
              </a:ext>
            </a:extLst>
          </p:cNvPr>
          <p:cNvSpPr>
            <a:spLocks noGrp="1" noChangeArrowheads="1"/>
          </p:cNvSpPr>
          <p:nvPr>
            <p:ph type="body" idx="1"/>
          </p:nvPr>
        </p:nvSpPr>
        <p:spPr>
          <a:xfrm>
            <a:off x="685800" y="1447800"/>
            <a:ext cx="7772400" cy="4648200"/>
          </a:xfrm>
        </p:spPr>
        <p:txBody>
          <a:bodyPr/>
          <a:lstStyle/>
          <a:p>
            <a:pPr marL="457200" indent="-457200">
              <a:buFont typeface="Arial" charset="0"/>
              <a:buChar char="•"/>
              <a:defRPr/>
            </a:pPr>
            <a:r>
              <a:rPr lang="en-US" altLang="en-US" sz="2800" dirty="0"/>
              <a:t>What is scaling</a:t>
            </a:r>
          </a:p>
          <a:p>
            <a:pPr marL="457200" indent="-457200">
              <a:buFont typeface="Arial" charset="0"/>
              <a:buChar char="•"/>
              <a:defRPr/>
            </a:pPr>
            <a:r>
              <a:rPr lang="en-US" altLang="en-US" sz="2800" dirty="0"/>
              <a:t>What is scaling for search</a:t>
            </a:r>
          </a:p>
          <a:p>
            <a:pPr marL="457200" indent="-457200">
              <a:buFont typeface="Arial" charset="0"/>
              <a:buChar char="•"/>
              <a:defRPr/>
            </a:pPr>
            <a:r>
              <a:rPr lang="en-US" altLang="en-US" sz="2800" dirty="0"/>
              <a:t>Big O as a measure</a:t>
            </a:r>
          </a:p>
          <a:p>
            <a:pPr marL="457200" indent="-457200">
              <a:buFont typeface="Arial" charset="0"/>
              <a:buChar char="•"/>
              <a:defRPr/>
            </a:pPr>
            <a:r>
              <a:rPr lang="en-US" altLang="en-US" sz="2800" dirty="0"/>
              <a:t>Examples</a:t>
            </a:r>
          </a:p>
          <a:p>
            <a:pPr marL="457200" indent="-457200">
              <a:buFont typeface="Arial" charset="0"/>
              <a:buChar char="•"/>
              <a:defRPr/>
            </a:pPr>
            <a:r>
              <a:rPr lang="en-US" altLang="en-US" sz="2800" dirty="0"/>
              <a:t>Practical vs impractical</a:t>
            </a:r>
          </a:p>
          <a:p>
            <a:pPr marL="457200" indent="-457200">
              <a:buFont typeface="Arial" charset="0"/>
              <a:buChar char="•"/>
              <a:defRPr/>
            </a:pPr>
            <a:endParaRPr lang="en-US" altLang="en-US" sz="2800" dirty="0"/>
          </a:p>
          <a:p>
            <a:pPr>
              <a:defRPr/>
            </a:pPr>
            <a:endParaRPr lang="en-US" altLang="en-US" sz="2800" dirty="0"/>
          </a:p>
          <a:p>
            <a:pPr>
              <a:defRPr/>
            </a:pPr>
            <a:endParaRPr lang="en-US" altLang="en-US" sz="2800" dirty="0"/>
          </a:p>
        </p:txBody>
      </p:sp>
      <p:sp>
        <p:nvSpPr>
          <p:cNvPr id="8195" name="Rectangle 4">
            <a:extLst>
              <a:ext uri="{FF2B5EF4-FFF2-40B4-BE49-F238E27FC236}">
                <a16:creationId xmlns:a16="http://schemas.microsoft.com/office/drawing/2014/main" id="{B3219152-BF4B-0005-2586-7247C1DA733E}"/>
              </a:ext>
            </a:extLst>
          </p:cNvPr>
          <p:cNvSpPr>
            <a:spLocks noChangeArrowheads="1"/>
          </p:cNvSpPr>
          <p:nvPr/>
        </p:nvSpPr>
        <p:spPr bwMode="auto">
          <a:xfrm>
            <a:off x="1852613" y="19431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endParaRPr lang="en-US" altLang="en-US">
              <a:latin typeface="Arial" panose="020B0604020202020204" pitchFamily="34" charset="0"/>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a:extLst>
              <a:ext uri="{FF2B5EF4-FFF2-40B4-BE49-F238E27FC236}">
                <a16:creationId xmlns:a16="http://schemas.microsoft.com/office/drawing/2014/main" id="{5D1ECE67-AFFF-73F4-B5C8-C191660CDFC0}"/>
              </a:ext>
            </a:extLst>
          </p:cNvPr>
          <p:cNvSpPr>
            <a:spLocks noGrp="1" noChangeArrowheads="1"/>
          </p:cNvSpPr>
          <p:nvPr>
            <p:ph type="title"/>
          </p:nvPr>
        </p:nvSpPr>
        <p:spPr>
          <a:xfrm>
            <a:off x="1193800" y="152400"/>
            <a:ext cx="6970713" cy="720725"/>
          </a:xfrm>
        </p:spPr>
        <p:txBody>
          <a:bodyPr wrap="none" lIns="63500" tIns="25400" rIns="63500" bIns="25400" anchor="t">
            <a:spAutoFit/>
          </a:bodyPr>
          <a:lstStyle/>
          <a:p>
            <a:pPr eaLnBrk="1" hangingPunct="1"/>
            <a:r>
              <a:rPr lang="en-US" altLang="en-US">
                <a:ea typeface="ＭＳ Ｐゴシック" panose="020B0600070205080204" pitchFamily="34" charset="-128"/>
              </a:rPr>
              <a:t>Two Categories of Algorithms</a:t>
            </a:r>
            <a:endParaRPr lang="en-US" altLang="en-US" sz="4800">
              <a:ea typeface="ＭＳ Ｐゴシック" panose="020B0600070205080204" pitchFamily="34" charset="-128"/>
            </a:endParaRPr>
          </a:p>
        </p:txBody>
      </p:sp>
      <p:sp>
        <p:nvSpPr>
          <p:cNvPr id="61442" name="Line 3">
            <a:extLst>
              <a:ext uri="{FF2B5EF4-FFF2-40B4-BE49-F238E27FC236}">
                <a16:creationId xmlns:a16="http://schemas.microsoft.com/office/drawing/2014/main" id="{CA09362C-D34C-C964-FD9B-D5723A368C94}"/>
              </a:ext>
            </a:extLst>
          </p:cNvPr>
          <p:cNvSpPr>
            <a:spLocks noChangeShapeType="1"/>
          </p:cNvSpPr>
          <p:nvPr/>
        </p:nvSpPr>
        <p:spPr bwMode="auto">
          <a:xfrm>
            <a:off x="2103438" y="1844675"/>
            <a:ext cx="0" cy="373380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1443" name="Line 4">
            <a:extLst>
              <a:ext uri="{FF2B5EF4-FFF2-40B4-BE49-F238E27FC236}">
                <a16:creationId xmlns:a16="http://schemas.microsoft.com/office/drawing/2014/main" id="{53353F74-6B5D-A4D8-04B5-4C23AD9100BA}"/>
              </a:ext>
            </a:extLst>
          </p:cNvPr>
          <p:cNvSpPr>
            <a:spLocks noChangeShapeType="1"/>
          </p:cNvSpPr>
          <p:nvPr/>
        </p:nvSpPr>
        <p:spPr bwMode="auto">
          <a:xfrm>
            <a:off x="2103438" y="5607050"/>
            <a:ext cx="5980112" cy="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1444" name="Rectangle 5">
            <a:extLst>
              <a:ext uri="{FF2B5EF4-FFF2-40B4-BE49-F238E27FC236}">
                <a16:creationId xmlns:a16="http://schemas.microsoft.com/office/drawing/2014/main" id="{029823E7-0793-8C4C-4A3C-19232FE1BCF5}"/>
              </a:ext>
            </a:extLst>
          </p:cNvPr>
          <p:cNvSpPr>
            <a:spLocks noChangeArrowheads="1"/>
          </p:cNvSpPr>
          <p:nvPr/>
        </p:nvSpPr>
        <p:spPr bwMode="auto">
          <a:xfrm>
            <a:off x="2057400" y="5610225"/>
            <a:ext cx="5353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2  4  8  16 32  64  128  256  512  1024</a:t>
            </a:r>
          </a:p>
        </p:txBody>
      </p:sp>
      <p:sp>
        <p:nvSpPr>
          <p:cNvPr id="61445" name="Rectangle 6">
            <a:extLst>
              <a:ext uri="{FF2B5EF4-FFF2-40B4-BE49-F238E27FC236}">
                <a16:creationId xmlns:a16="http://schemas.microsoft.com/office/drawing/2014/main" id="{C1C143E1-6E08-73B7-7555-282F3E3F905E}"/>
              </a:ext>
            </a:extLst>
          </p:cNvPr>
          <p:cNvSpPr>
            <a:spLocks noChangeArrowheads="1"/>
          </p:cNvSpPr>
          <p:nvPr/>
        </p:nvSpPr>
        <p:spPr bwMode="auto">
          <a:xfrm>
            <a:off x="3505200" y="6019800"/>
            <a:ext cx="2503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Size of Input (N)</a:t>
            </a:r>
            <a:endParaRPr lang="en-US" altLang="en-US">
              <a:latin typeface="Arial" panose="020B0604020202020204" pitchFamily="34" charset="0"/>
            </a:endParaRPr>
          </a:p>
        </p:txBody>
      </p:sp>
      <p:sp>
        <p:nvSpPr>
          <p:cNvPr id="61446" name="Rectangle 7">
            <a:extLst>
              <a:ext uri="{FF2B5EF4-FFF2-40B4-BE49-F238E27FC236}">
                <a16:creationId xmlns:a16="http://schemas.microsoft.com/office/drawing/2014/main" id="{F2E0562F-4977-9BDC-A87B-95C74239621B}"/>
              </a:ext>
            </a:extLst>
          </p:cNvPr>
          <p:cNvSpPr>
            <a:spLocks noChangeArrowheads="1"/>
          </p:cNvSpPr>
          <p:nvPr/>
        </p:nvSpPr>
        <p:spPr bwMode="auto">
          <a:xfrm>
            <a:off x="838200" y="1682750"/>
            <a:ext cx="1166813"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10</a:t>
            </a:r>
            <a:r>
              <a:rPr lang="en-US" altLang="en-US" b="1" baseline="20000">
                <a:latin typeface="Arial" panose="020B0604020202020204" pitchFamily="34" charset="0"/>
              </a:rPr>
              <a:t>35</a:t>
            </a:r>
            <a:endParaRPr lang="en-US" altLang="en-US" b="1">
              <a:latin typeface="Arial" panose="020B0604020202020204" pitchFamily="34" charset="0"/>
            </a:endParaRPr>
          </a:p>
          <a:p>
            <a:pPr>
              <a:spcBef>
                <a:spcPct val="0"/>
              </a:spcBef>
            </a:pPr>
            <a:r>
              <a:rPr lang="en-US" altLang="en-US" b="1">
                <a:latin typeface="Arial" panose="020B0604020202020204" pitchFamily="34" charset="0"/>
              </a:rPr>
              <a:t>10</a:t>
            </a:r>
            <a:r>
              <a:rPr lang="en-US" altLang="en-US" b="1" baseline="20000">
                <a:latin typeface="Arial" panose="020B0604020202020204" pitchFamily="34" charset="0"/>
              </a:rPr>
              <a:t>30</a:t>
            </a:r>
            <a:endParaRPr lang="en-US" altLang="en-US" b="1">
              <a:latin typeface="Arial" panose="020B0604020202020204" pitchFamily="34" charset="0"/>
            </a:endParaRPr>
          </a:p>
          <a:p>
            <a:pPr>
              <a:spcBef>
                <a:spcPct val="0"/>
              </a:spcBef>
            </a:pPr>
            <a:r>
              <a:rPr lang="en-US" altLang="en-US" b="1">
                <a:latin typeface="Arial" panose="020B0604020202020204" pitchFamily="34" charset="0"/>
              </a:rPr>
              <a:t>10</a:t>
            </a:r>
            <a:r>
              <a:rPr lang="en-US" altLang="en-US" b="1" baseline="20000">
                <a:latin typeface="Arial" panose="020B0604020202020204" pitchFamily="34" charset="0"/>
              </a:rPr>
              <a:t>25</a:t>
            </a:r>
            <a:endParaRPr lang="en-US" altLang="en-US" b="1">
              <a:latin typeface="Arial" panose="020B0604020202020204" pitchFamily="34" charset="0"/>
            </a:endParaRPr>
          </a:p>
          <a:p>
            <a:pPr>
              <a:spcBef>
                <a:spcPct val="0"/>
              </a:spcBef>
            </a:pPr>
            <a:r>
              <a:rPr lang="en-US" altLang="en-US" b="1">
                <a:latin typeface="Arial" panose="020B0604020202020204" pitchFamily="34" charset="0"/>
              </a:rPr>
              <a:t>10</a:t>
            </a:r>
            <a:r>
              <a:rPr lang="en-US" altLang="en-US" b="1" baseline="20000">
                <a:latin typeface="Arial" panose="020B0604020202020204" pitchFamily="34" charset="0"/>
              </a:rPr>
              <a:t>20</a:t>
            </a:r>
            <a:endParaRPr lang="en-US" altLang="en-US" b="1">
              <a:latin typeface="Arial" panose="020B0604020202020204" pitchFamily="34" charset="0"/>
            </a:endParaRPr>
          </a:p>
          <a:p>
            <a:pPr>
              <a:spcBef>
                <a:spcPct val="0"/>
              </a:spcBef>
            </a:pPr>
            <a:r>
              <a:rPr lang="en-US" altLang="en-US" b="1">
                <a:latin typeface="Arial" panose="020B0604020202020204" pitchFamily="34" charset="0"/>
              </a:rPr>
              <a:t>10</a:t>
            </a:r>
            <a:r>
              <a:rPr lang="en-US" altLang="en-US" b="1" baseline="20000">
                <a:latin typeface="Arial" panose="020B0604020202020204" pitchFamily="34" charset="0"/>
              </a:rPr>
              <a:t>15</a:t>
            </a:r>
            <a:endParaRPr lang="en-US" altLang="en-US" b="1">
              <a:latin typeface="Arial" panose="020B0604020202020204" pitchFamily="34" charset="0"/>
            </a:endParaRPr>
          </a:p>
          <a:p>
            <a:pPr>
              <a:spcBef>
                <a:spcPct val="0"/>
              </a:spcBef>
            </a:pPr>
            <a:r>
              <a:rPr lang="en-US" altLang="en-US" b="1">
                <a:latin typeface="Arial" panose="020B0604020202020204" pitchFamily="34" charset="0"/>
              </a:rPr>
              <a:t>trillion</a:t>
            </a:r>
          </a:p>
          <a:p>
            <a:pPr>
              <a:spcBef>
                <a:spcPct val="0"/>
              </a:spcBef>
            </a:pPr>
            <a:r>
              <a:rPr lang="en-US" altLang="en-US" b="1">
                <a:latin typeface="Arial" panose="020B0604020202020204" pitchFamily="34" charset="0"/>
              </a:rPr>
              <a:t>billion</a:t>
            </a:r>
          </a:p>
          <a:p>
            <a:pPr>
              <a:spcBef>
                <a:spcPct val="0"/>
              </a:spcBef>
            </a:pPr>
            <a:r>
              <a:rPr lang="en-US" altLang="en-US" b="1">
                <a:latin typeface="Arial" panose="020B0604020202020204" pitchFamily="34" charset="0"/>
              </a:rPr>
              <a:t>million</a:t>
            </a:r>
          </a:p>
          <a:p>
            <a:pPr>
              <a:spcBef>
                <a:spcPct val="0"/>
              </a:spcBef>
            </a:pPr>
            <a:r>
              <a:rPr lang="en-US" altLang="en-US" b="1">
                <a:latin typeface="Arial" panose="020B0604020202020204" pitchFamily="34" charset="0"/>
              </a:rPr>
              <a:t>1000</a:t>
            </a:r>
          </a:p>
          <a:p>
            <a:pPr>
              <a:spcBef>
                <a:spcPct val="0"/>
              </a:spcBef>
            </a:pPr>
            <a:r>
              <a:rPr lang="en-US" altLang="en-US" b="1">
                <a:latin typeface="Arial" panose="020B0604020202020204" pitchFamily="34" charset="0"/>
              </a:rPr>
              <a:t>100</a:t>
            </a:r>
          </a:p>
          <a:p>
            <a:pPr>
              <a:spcBef>
                <a:spcPct val="0"/>
              </a:spcBef>
            </a:pPr>
            <a:r>
              <a:rPr lang="en-US" altLang="en-US" b="1">
                <a:latin typeface="Arial" panose="020B0604020202020204" pitchFamily="34" charset="0"/>
              </a:rPr>
              <a:t>10</a:t>
            </a:r>
          </a:p>
        </p:txBody>
      </p:sp>
      <p:sp>
        <p:nvSpPr>
          <p:cNvPr id="61447" name="Line 8">
            <a:extLst>
              <a:ext uri="{FF2B5EF4-FFF2-40B4-BE49-F238E27FC236}">
                <a16:creationId xmlns:a16="http://schemas.microsoft.com/office/drawing/2014/main" id="{E2D945B6-CA3C-31D3-1E20-8FA502F1685C}"/>
              </a:ext>
            </a:extLst>
          </p:cNvPr>
          <p:cNvSpPr>
            <a:spLocks noChangeShapeType="1"/>
          </p:cNvSpPr>
          <p:nvPr/>
        </p:nvSpPr>
        <p:spPr bwMode="auto">
          <a:xfrm flipV="1">
            <a:off x="2103438" y="4572000"/>
            <a:ext cx="5821362" cy="1020763"/>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1448" name="Rectangle 9">
            <a:extLst>
              <a:ext uri="{FF2B5EF4-FFF2-40B4-BE49-F238E27FC236}">
                <a16:creationId xmlns:a16="http://schemas.microsoft.com/office/drawing/2014/main" id="{FB9612F1-A0B7-13C4-EF22-623720EC941B}"/>
              </a:ext>
            </a:extLst>
          </p:cNvPr>
          <p:cNvSpPr>
            <a:spLocks noChangeArrowheads="1"/>
          </p:cNvSpPr>
          <p:nvPr/>
        </p:nvSpPr>
        <p:spPr bwMode="auto">
          <a:xfrm>
            <a:off x="7086600" y="47244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N</a:t>
            </a:r>
            <a:endParaRPr lang="en-US" altLang="en-US">
              <a:latin typeface="Arial" panose="020B0604020202020204" pitchFamily="34" charset="0"/>
            </a:endParaRPr>
          </a:p>
        </p:txBody>
      </p:sp>
      <p:sp>
        <p:nvSpPr>
          <p:cNvPr id="61449" name="Line 10">
            <a:extLst>
              <a:ext uri="{FF2B5EF4-FFF2-40B4-BE49-F238E27FC236}">
                <a16:creationId xmlns:a16="http://schemas.microsoft.com/office/drawing/2014/main" id="{31CD4E70-8400-58A6-5841-D4D35052F175}"/>
              </a:ext>
            </a:extLst>
          </p:cNvPr>
          <p:cNvSpPr>
            <a:spLocks noChangeShapeType="1"/>
          </p:cNvSpPr>
          <p:nvPr/>
        </p:nvSpPr>
        <p:spPr bwMode="auto">
          <a:xfrm flipV="1">
            <a:off x="2159000" y="2971800"/>
            <a:ext cx="5994400" cy="2620963"/>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1450" name="Rectangle 11">
            <a:extLst>
              <a:ext uri="{FF2B5EF4-FFF2-40B4-BE49-F238E27FC236}">
                <a16:creationId xmlns:a16="http://schemas.microsoft.com/office/drawing/2014/main" id="{7229EBB1-2054-A54F-7F7A-9025DE7B16A2}"/>
              </a:ext>
            </a:extLst>
          </p:cNvPr>
          <p:cNvSpPr>
            <a:spLocks noChangeArrowheads="1"/>
          </p:cNvSpPr>
          <p:nvPr/>
        </p:nvSpPr>
        <p:spPr bwMode="auto">
          <a:xfrm>
            <a:off x="6400800" y="3657600"/>
            <a:ext cx="5603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solidFill>
                  <a:srgbClr val="008000"/>
                </a:solidFill>
                <a:latin typeface="Arial" panose="020B0604020202020204" pitchFamily="34" charset="0"/>
              </a:rPr>
              <a:t>N</a:t>
            </a:r>
            <a:r>
              <a:rPr lang="en-US" altLang="en-US" sz="3200" b="1" baseline="20000">
                <a:solidFill>
                  <a:srgbClr val="008000"/>
                </a:solidFill>
                <a:latin typeface="Arial" panose="020B0604020202020204" pitchFamily="34" charset="0"/>
              </a:rPr>
              <a:t>2</a:t>
            </a:r>
            <a:endParaRPr lang="en-US" altLang="en-US" sz="3200" baseline="20000">
              <a:solidFill>
                <a:srgbClr val="008000"/>
              </a:solidFill>
              <a:latin typeface="Arial" panose="020B0604020202020204" pitchFamily="34" charset="0"/>
            </a:endParaRPr>
          </a:p>
        </p:txBody>
      </p:sp>
      <p:sp>
        <p:nvSpPr>
          <p:cNvPr id="61451" name="Arc 12">
            <a:extLst>
              <a:ext uri="{FF2B5EF4-FFF2-40B4-BE49-F238E27FC236}">
                <a16:creationId xmlns:a16="http://schemas.microsoft.com/office/drawing/2014/main" id="{CE4D3FF8-5515-5041-8DC3-BF22760D1898}"/>
              </a:ext>
            </a:extLst>
          </p:cNvPr>
          <p:cNvSpPr>
            <a:spLocks/>
          </p:cNvSpPr>
          <p:nvPr/>
        </p:nvSpPr>
        <p:spPr bwMode="auto">
          <a:xfrm>
            <a:off x="2103438" y="1616075"/>
            <a:ext cx="3232150" cy="3962400"/>
          </a:xfrm>
          <a:custGeom>
            <a:avLst/>
            <a:gdLst>
              <a:gd name="T0" fmla="*/ 2147483646 w 21600"/>
              <a:gd name="T1" fmla="*/ 0 h 21600"/>
              <a:gd name="T2" fmla="*/ 0 w 21600"/>
              <a:gd name="T3" fmla="*/ 2147483646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599"/>
                </a:cubicBezTo>
              </a:path>
              <a:path w="21600" h="21600" stroke="0" extrusionOk="0">
                <a:moveTo>
                  <a:pt x="21600" y="0"/>
                </a:moveTo>
                <a:cubicBezTo>
                  <a:pt x="21600" y="11929"/>
                  <a:pt x="11929" y="21599"/>
                  <a:pt x="0" y="21599"/>
                </a:cubicBezTo>
                <a:lnTo>
                  <a:pt x="0" y="0"/>
                </a:lnTo>
                <a:lnTo>
                  <a:pt x="21600" y="0"/>
                </a:lnTo>
                <a:close/>
              </a:path>
            </a:pathLst>
          </a:custGeom>
          <a:noFill/>
          <a:ln w="381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452" name="Rectangle 13">
            <a:extLst>
              <a:ext uri="{FF2B5EF4-FFF2-40B4-BE49-F238E27FC236}">
                <a16:creationId xmlns:a16="http://schemas.microsoft.com/office/drawing/2014/main" id="{D796FDF9-2AF6-A5B1-DE9A-0A26BBE73769}"/>
              </a:ext>
            </a:extLst>
          </p:cNvPr>
          <p:cNvSpPr>
            <a:spLocks noChangeArrowheads="1"/>
          </p:cNvSpPr>
          <p:nvPr/>
        </p:nvSpPr>
        <p:spPr bwMode="auto">
          <a:xfrm>
            <a:off x="4724400" y="2209800"/>
            <a:ext cx="546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2</a:t>
            </a:r>
            <a:r>
              <a:rPr lang="en-US" altLang="en-US" sz="3200" b="1" baseline="20000">
                <a:latin typeface="Arial" panose="020B0604020202020204" pitchFamily="34" charset="0"/>
              </a:rPr>
              <a:t>N</a:t>
            </a:r>
            <a:endParaRPr lang="en-US" altLang="en-US" sz="3200" baseline="20000">
              <a:latin typeface="Arial" panose="020B0604020202020204" pitchFamily="34" charset="0"/>
            </a:endParaRPr>
          </a:p>
        </p:txBody>
      </p:sp>
      <p:sp>
        <p:nvSpPr>
          <p:cNvPr id="61453" name="Arc 14">
            <a:extLst>
              <a:ext uri="{FF2B5EF4-FFF2-40B4-BE49-F238E27FC236}">
                <a16:creationId xmlns:a16="http://schemas.microsoft.com/office/drawing/2014/main" id="{93343728-1976-9105-9F5D-2FBA06399F2D}"/>
              </a:ext>
            </a:extLst>
          </p:cNvPr>
          <p:cNvSpPr>
            <a:spLocks/>
          </p:cNvSpPr>
          <p:nvPr/>
        </p:nvSpPr>
        <p:spPr bwMode="auto">
          <a:xfrm>
            <a:off x="2128838" y="1573213"/>
            <a:ext cx="1400175" cy="4005262"/>
          </a:xfrm>
          <a:custGeom>
            <a:avLst/>
            <a:gdLst>
              <a:gd name="T0" fmla="*/ 2147483646 w 21600"/>
              <a:gd name="T1" fmla="*/ 0 h 21600"/>
              <a:gd name="T2" fmla="*/ 0 w 21600"/>
              <a:gd name="T3" fmla="*/ 2147483646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599"/>
                </a:cubicBezTo>
              </a:path>
              <a:path w="21600" h="21600" stroke="0" extrusionOk="0">
                <a:moveTo>
                  <a:pt x="21600" y="0"/>
                </a:moveTo>
                <a:cubicBezTo>
                  <a:pt x="21600" y="11929"/>
                  <a:pt x="11929" y="21599"/>
                  <a:pt x="0" y="21599"/>
                </a:cubicBezTo>
                <a:lnTo>
                  <a:pt x="0" y="0"/>
                </a:lnTo>
                <a:lnTo>
                  <a:pt x="21600" y="0"/>
                </a:lnTo>
                <a:close/>
              </a:path>
            </a:pathLst>
          </a:custGeom>
          <a:noFill/>
          <a:ln w="381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454" name="Rectangle 15">
            <a:extLst>
              <a:ext uri="{FF2B5EF4-FFF2-40B4-BE49-F238E27FC236}">
                <a16:creationId xmlns:a16="http://schemas.microsoft.com/office/drawing/2014/main" id="{0AE73C3C-EBFB-9EF7-981C-9E86B643A9DA}"/>
              </a:ext>
            </a:extLst>
          </p:cNvPr>
          <p:cNvSpPr>
            <a:spLocks noChangeArrowheads="1"/>
          </p:cNvSpPr>
          <p:nvPr/>
        </p:nvSpPr>
        <p:spPr bwMode="auto">
          <a:xfrm>
            <a:off x="3508375" y="1989138"/>
            <a:ext cx="596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N</a:t>
            </a:r>
            <a:r>
              <a:rPr lang="en-US" altLang="en-US" sz="3200" b="1" baseline="20000">
                <a:latin typeface="Arial" panose="020B0604020202020204" pitchFamily="34" charset="0"/>
              </a:rPr>
              <a:t>N</a:t>
            </a:r>
          </a:p>
        </p:txBody>
      </p:sp>
      <p:sp>
        <p:nvSpPr>
          <p:cNvPr id="61455" name="Line 16">
            <a:extLst>
              <a:ext uri="{FF2B5EF4-FFF2-40B4-BE49-F238E27FC236}">
                <a16:creationId xmlns:a16="http://schemas.microsoft.com/office/drawing/2014/main" id="{7FBBEF94-C521-DA2E-A057-C8A645BA210E}"/>
              </a:ext>
            </a:extLst>
          </p:cNvPr>
          <p:cNvSpPr>
            <a:spLocks noChangeShapeType="1"/>
          </p:cNvSpPr>
          <p:nvPr/>
        </p:nvSpPr>
        <p:spPr bwMode="auto">
          <a:xfrm flipV="1">
            <a:off x="2895600" y="1676400"/>
            <a:ext cx="5257800" cy="3886200"/>
          </a:xfrm>
          <a:prstGeom prst="line">
            <a:avLst/>
          </a:prstGeom>
          <a:noFill/>
          <a:ln w="76200">
            <a:solidFill>
              <a:srgbClr val="FF0000"/>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456" name="Text Box 18">
            <a:extLst>
              <a:ext uri="{FF2B5EF4-FFF2-40B4-BE49-F238E27FC236}">
                <a16:creationId xmlns:a16="http://schemas.microsoft.com/office/drawing/2014/main" id="{5D63840D-0396-1FF5-F85C-BF6BB37B7301}"/>
              </a:ext>
            </a:extLst>
          </p:cNvPr>
          <p:cNvSpPr txBox="1">
            <a:spLocks noChangeArrowheads="1"/>
          </p:cNvSpPr>
          <p:nvPr/>
        </p:nvSpPr>
        <p:spPr bwMode="auto">
          <a:xfrm>
            <a:off x="2166938" y="5086350"/>
            <a:ext cx="1566862" cy="396875"/>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2000" b="1">
                <a:solidFill>
                  <a:srgbClr val="3333FF"/>
                </a:solidFill>
                <a:latin typeface="Arial" panose="020B0604020202020204" pitchFamily="34" charset="0"/>
              </a:rPr>
              <a:t>Don’t Care!</a:t>
            </a:r>
            <a:endParaRPr lang="en-US" altLang="en-US" sz="2800" b="1">
              <a:solidFill>
                <a:srgbClr val="3333FF"/>
              </a:solidFill>
              <a:latin typeface="Arial" panose="020B0604020202020204" pitchFamily="34" charset="0"/>
            </a:endParaRPr>
          </a:p>
        </p:txBody>
      </p:sp>
      <p:sp>
        <p:nvSpPr>
          <p:cNvPr id="61457" name="Text Box 19">
            <a:extLst>
              <a:ext uri="{FF2B5EF4-FFF2-40B4-BE49-F238E27FC236}">
                <a16:creationId xmlns:a16="http://schemas.microsoft.com/office/drawing/2014/main" id="{DB5FD296-05B2-2F5F-3DD8-DC5A4ADB3A19}"/>
              </a:ext>
            </a:extLst>
          </p:cNvPr>
          <p:cNvSpPr txBox="1">
            <a:spLocks noChangeArrowheads="1"/>
          </p:cNvSpPr>
          <p:nvPr/>
        </p:nvSpPr>
        <p:spPr bwMode="auto">
          <a:xfrm>
            <a:off x="7519988" y="2286000"/>
            <a:ext cx="16240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2000" b="1">
                <a:solidFill>
                  <a:srgbClr val="FF0033"/>
                </a:solidFill>
                <a:latin typeface="Arial" panose="020B0604020202020204" pitchFamily="34" charset="0"/>
              </a:rPr>
              <a:t>Reasonable</a:t>
            </a:r>
          </a:p>
        </p:txBody>
      </p:sp>
      <p:sp>
        <p:nvSpPr>
          <p:cNvPr id="61458" name="Rectangle 20">
            <a:extLst>
              <a:ext uri="{FF2B5EF4-FFF2-40B4-BE49-F238E27FC236}">
                <a16:creationId xmlns:a16="http://schemas.microsoft.com/office/drawing/2014/main" id="{F5BE1ADD-9D22-3596-8534-8B0D1B0DE7C9}"/>
              </a:ext>
            </a:extLst>
          </p:cNvPr>
          <p:cNvSpPr>
            <a:spLocks noChangeArrowheads="1"/>
          </p:cNvSpPr>
          <p:nvPr/>
        </p:nvSpPr>
        <p:spPr bwMode="auto">
          <a:xfrm rot="-5400000">
            <a:off x="-388938" y="2946401"/>
            <a:ext cx="1997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Runtime sec</a:t>
            </a:r>
            <a:endParaRPr lang="en-US" altLang="en-US">
              <a:latin typeface="Arial" panose="020B0604020202020204" pitchFamily="34" charset="0"/>
            </a:endParaRPr>
          </a:p>
        </p:txBody>
      </p:sp>
      <p:sp>
        <p:nvSpPr>
          <p:cNvPr id="61459" name="Text Box 21">
            <a:extLst>
              <a:ext uri="{FF2B5EF4-FFF2-40B4-BE49-F238E27FC236}">
                <a16:creationId xmlns:a16="http://schemas.microsoft.com/office/drawing/2014/main" id="{10E80E9C-F851-3095-06F9-314FF9A557B7}"/>
              </a:ext>
            </a:extLst>
          </p:cNvPr>
          <p:cNvSpPr txBox="1">
            <a:spLocks noChangeArrowheads="1"/>
          </p:cNvSpPr>
          <p:nvPr/>
        </p:nvSpPr>
        <p:spPr bwMode="auto">
          <a:xfrm>
            <a:off x="0" y="1143000"/>
            <a:ext cx="4394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800">
                <a:solidFill>
                  <a:schemeClr val="accent1"/>
                </a:solidFill>
              </a:rPr>
              <a:t>Lifetime of the universe 10</a:t>
            </a:r>
            <a:r>
              <a:rPr lang="en-US" altLang="en-US" sz="1800" baseline="30000">
                <a:solidFill>
                  <a:schemeClr val="accent1"/>
                </a:solidFill>
              </a:rPr>
              <a:t>10</a:t>
            </a:r>
            <a:r>
              <a:rPr lang="en-US" altLang="en-US" sz="1800">
                <a:solidFill>
                  <a:schemeClr val="accent1"/>
                </a:solidFill>
              </a:rPr>
              <a:t> years = 10</a:t>
            </a:r>
            <a:r>
              <a:rPr lang="en-US" altLang="en-US" sz="1800" baseline="30000">
                <a:solidFill>
                  <a:schemeClr val="accent1"/>
                </a:solidFill>
              </a:rPr>
              <a:t>17</a:t>
            </a:r>
            <a:r>
              <a:rPr lang="en-US" altLang="en-US" sz="1800">
                <a:solidFill>
                  <a:schemeClr val="accent1"/>
                </a:solidFill>
              </a:rPr>
              <a:t> sec </a:t>
            </a:r>
          </a:p>
        </p:txBody>
      </p:sp>
      <p:sp>
        <p:nvSpPr>
          <p:cNvPr id="61460" name="Line 16">
            <a:extLst>
              <a:ext uri="{FF2B5EF4-FFF2-40B4-BE49-F238E27FC236}">
                <a16:creationId xmlns:a16="http://schemas.microsoft.com/office/drawing/2014/main" id="{DCD4C262-9CEB-AECF-388E-6007905DCC46}"/>
              </a:ext>
            </a:extLst>
          </p:cNvPr>
          <p:cNvSpPr>
            <a:spLocks noChangeShapeType="1"/>
          </p:cNvSpPr>
          <p:nvPr/>
        </p:nvSpPr>
        <p:spPr bwMode="auto">
          <a:xfrm flipV="1">
            <a:off x="2895600" y="3581400"/>
            <a:ext cx="5791200" cy="1981200"/>
          </a:xfrm>
          <a:prstGeom prst="line">
            <a:avLst/>
          </a:prstGeom>
          <a:noFill/>
          <a:ln w="76200">
            <a:solidFill>
              <a:srgbClr val="008000"/>
            </a:solidFill>
            <a:prstDash val="sys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461" name="Text Box 19">
            <a:extLst>
              <a:ext uri="{FF2B5EF4-FFF2-40B4-BE49-F238E27FC236}">
                <a16:creationId xmlns:a16="http://schemas.microsoft.com/office/drawing/2014/main" id="{6B499260-3D39-1FC7-4959-2C61395AD2D9}"/>
              </a:ext>
            </a:extLst>
          </p:cNvPr>
          <p:cNvSpPr txBox="1">
            <a:spLocks noChangeArrowheads="1"/>
          </p:cNvSpPr>
          <p:nvPr/>
        </p:nvSpPr>
        <p:spPr bwMode="auto">
          <a:xfrm>
            <a:off x="5410200" y="1676400"/>
            <a:ext cx="1881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2000" b="1">
                <a:solidFill>
                  <a:srgbClr val="FF0033"/>
                </a:solidFill>
                <a:latin typeface="Arial" panose="020B0604020202020204" pitchFamily="34" charset="0"/>
              </a:rPr>
              <a:t>Unreasonable</a:t>
            </a:r>
          </a:p>
        </p:txBody>
      </p:sp>
      <p:sp>
        <p:nvSpPr>
          <p:cNvPr id="61462" name="Text Box 19">
            <a:extLst>
              <a:ext uri="{FF2B5EF4-FFF2-40B4-BE49-F238E27FC236}">
                <a16:creationId xmlns:a16="http://schemas.microsoft.com/office/drawing/2014/main" id="{A89CB664-6B0C-D23E-A6D3-C053C10081B0}"/>
              </a:ext>
            </a:extLst>
          </p:cNvPr>
          <p:cNvSpPr txBox="1">
            <a:spLocks noChangeArrowheads="1"/>
          </p:cNvSpPr>
          <p:nvPr/>
        </p:nvSpPr>
        <p:spPr bwMode="auto">
          <a:xfrm>
            <a:off x="7543800" y="4572000"/>
            <a:ext cx="1254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2000" b="1">
                <a:solidFill>
                  <a:srgbClr val="008000"/>
                </a:solidFill>
                <a:latin typeface="Arial" panose="020B0604020202020204" pitchFamily="34" charset="0"/>
              </a:rPr>
              <a:t>Practical</a:t>
            </a:r>
          </a:p>
        </p:txBody>
      </p:sp>
      <p:sp>
        <p:nvSpPr>
          <p:cNvPr id="61463" name="Text Box 19">
            <a:extLst>
              <a:ext uri="{FF2B5EF4-FFF2-40B4-BE49-F238E27FC236}">
                <a16:creationId xmlns:a16="http://schemas.microsoft.com/office/drawing/2014/main" id="{9D189631-25C1-F791-42B8-B48071FB43E0}"/>
              </a:ext>
            </a:extLst>
          </p:cNvPr>
          <p:cNvSpPr txBox="1">
            <a:spLocks noChangeArrowheads="1"/>
          </p:cNvSpPr>
          <p:nvPr/>
        </p:nvSpPr>
        <p:spPr bwMode="auto">
          <a:xfrm>
            <a:off x="7391400" y="3200400"/>
            <a:ext cx="15382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2000" b="1">
                <a:solidFill>
                  <a:srgbClr val="008000"/>
                </a:solidFill>
                <a:latin typeface="Arial" panose="020B0604020202020204" pitchFamily="34" charset="0"/>
              </a:rPr>
              <a:t>Impractical</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3489" name="Rectangle 2">
            <a:extLst>
              <a:ext uri="{FF2B5EF4-FFF2-40B4-BE49-F238E27FC236}">
                <a16:creationId xmlns:a16="http://schemas.microsoft.com/office/drawing/2014/main" id="{55E6DDA5-F366-82B5-6DC9-DD2A5CAB4051}"/>
              </a:ext>
            </a:extLst>
          </p:cNvPr>
          <p:cNvSpPr>
            <a:spLocks noGrp="1" noChangeArrowheads="1"/>
          </p:cNvSpPr>
          <p:nvPr>
            <p:ph type="title"/>
          </p:nvPr>
        </p:nvSpPr>
        <p:spPr>
          <a:xfrm>
            <a:off x="1676400" y="228600"/>
            <a:ext cx="6005513" cy="600075"/>
          </a:xfrm>
          <a:noFill/>
        </p:spPr>
        <p:txBody>
          <a:bodyPr wrap="none" lIns="63500" tIns="25400" rIns="63500" bIns="25400" anchor="t">
            <a:spAutoFit/>
          </a:bodyPr>
          <a:lstStyle/>
          <a:p>
            <a:r>
              <a:rPr lang="en-US" altLang="en-US">
                <a:ea typeface="ＭＳ Ｐゴシック" panose="020B0600070205080204" pitchFamily="34" charset="-128"/>
              </a:rPr>
              <a:t>Two Categories of Algorithms</a:t>
            </a:r>
            <a:endParaRPr lang="en-US" altLang="en-US" sz="4000">
              <a:ea typeface="ＭＳ Ｐゴシック" panose="020B0600070205080204" pitchFamily="34" charset="-128"/>
            </a:endParaRPr>
          </a:p>
        </p:txBody>
      </p:sp>
      <p:sp>
        <p:nvSpPr>
          <p:cNvPr id="63490" name="Line 3">
            <a:extLst>
              <a:ext uri="{FF2B5EF4-FFF2-40B4-BE49-F238E27FC236}">
                <a16:creationId xmlns:a16="http://schemas.microsoft.com/office/drawing/2014/main" id="{784F7490-3481-ECBD-AC5E-EB543620B664}"/>
              </a:ext>
            </a:extLst>
          </p:cNvPr>
          <p:cNvSpPr>
            <a:spLocks noChangeShapeType="1"/>
          </p:cNvSpPr>
          <p:nvPr/>
        </p:nvSpPr>
        <p:spPr bwMode="auto">
          <a:xfrm>
            <a:off x="2103438" y="1844675"/>
            <a:ext cx="0" cy="373380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3491" name="Line 4">
            <a:extLst>
              <a:ext uri="{FF2B5EF4-FFF2-40B4-BE49-F238E27FC236}">
                <a16:creationId xmlns:a16="http://schemas.microsoft.com/office/drawing/2014/main" id="{3E7529A8-CCC7-CB56-93E6-7AC847725DA0}"/>
              </a:ext>
            </a:extLst>
          </p:cNvPr>
          <p:cNvSpPr>
            <a:spLocks noChangeShapeType="1"/>
          </p:cNvSpPr>
          <p:nvPr/>
        </p:nvSpPr>
        <p:spPr bwMode="auto">
          <a:xfrm>
            <a:off x="2103438" y="5607050"/>
            <a:ext cx="5980112" cy="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3492" name="Rectangle 5">
            <a:extLst>
              <a:ext uri="{FF2B5EF4-FFF2-40B4-BE49-F238E27FC236}">
                <a16:creationId xmlns:a16="http://schemas.microsoft.com/office/drawing/2014/main" id="{E83AC25D-D520-712E-09CF-4E6E1EF526E8}"/>
              </a:ext>
            </a:extLst>
          </p:cNvPr>
          <p:cNvSpPr>
            <a:spLocks noChangeArrowheads="1"/>
          </p:cNvSpPr>
          <p:nvPr/>
        </p:nvSpPr>
        <p:spPr bwMode="auto">
          <a:xfrm>
            <a:off x="2057400" y="5610225"/>
            <a:ext cx="5353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2  4  8  16 32  64  128  256  512  1024</a:t>
            </a:r>
          </a:p>
        </p:txBody>
      </p:sp>
      <p:sp>
        <p:nvSpPr>
          <p:cNvPr id="63493" name="Rectangle 6">
            <a:extLst>
              <a:ext uri="{FF2B5EF4-FFF2-40B4-BE49-F238E27FC236}">
                <a16:creationId xmlns:a16="http://schemas.microsoft.com/office/drawing/2014/main" id="{D125728B-F7A1-6DF6-0B43-26BD34478335}"/>
              </a:ext>
            </a:extLst>
          </p:cNvPr>
          <p:cNvSpPr>
            <a:spLocks noChangeArrowheads="1"/>
          </p:cNvSpPr>
          <p:nvPr/>
        </p:nvSpPr>
        <p:spPr bwMode="auto">
          <a:xfrm>
            <a:off x="3505200" y="6019800"/>
            <a:ext cx="2503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Size of Input (N)</a:t>
            </a:r>
            <a:endParaRPr lang="en-US" altLang="en-US">
              <a:latin typeface="Arial" panose="020B0604020202020204" pitchFamily="34" charset="0"/>
            </a:endParaRPr>
          </a:p>
        </p:txBody>
      </p:sp>
      <p:sp>
        <p:nvSpPr>
          <p:cNvPr id="63494" name="Rectangle 7">
            <a:extLst>
              <a:ext uri="{FF2B5EF4-FFF2-40B4-BE49-F238E27FC236}">
                <a16:creationId xmlns:a16="http://schemas.microsoft.com/office/drawing/2014/main" id="{7324B802-F6C9-2E2C-DA12-B82892FB987F}"/>
              </a:ext>
            </a:extLst>
          </p:cNvPr>
          <p:cNvSpPr>
            <a:spLocks noChangeArrowheads="1"/>
          </p:cNvSpPr>
          <p:nvPr/>
        </p:nvSpPr>
        <p:spPr bwMode="auto">
          <a:xfrm>
            <a:off x="838200" y="1682750"/>
            <a:ext cx="1166813"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10</a:t>
            </a:r>
            <a:r>
              <a:rPr lang="en-US" altLang="en-US" b="1" baseline="20000">
                <a:latin typeface="Arial" panose="020B0604020202020204" pitchFamily="34" charset="0"/>
              </a:rPr>
              <a:t>35</a:t>
            </a:r>
            <a:endParaRPr lang="en-US" altLang="en-US" b="1">
              <a:latin typeface="Arial" panose="020B0604020202020204" pitchFamily="34" charset="0"/>
            </a:endParaRPr>
          </a:p>
          <a:p>
            <a:pPr>
              <a:spcBef>
                <a:spcPct val="0"/>
              </a:spcBef>
            </a:pPr>
            <a:r>
              <a:rPr lang="en-US" altLang="en-US" b="1">
                <a:latin typeface="Arial" panose="020B0604020202020204" pitchFamily="34" charset="0"/>
              </a:rPr>
              <a:t>10</a:t>
            </a:r>
            <a:r>
              <a:rPr lang="en-US" altLang="en-US" b="1" baseline="20000">
                <a:latin typeface="Arial" panose="020B0604020202020204" pitchFamily="34" charset="0"/>
              </a:rPr>
              <a:t>30</a:t>
            </a:r>
            <a:endParaRPr lang="en-US" altLang="en-US" b="1">
              <a:latin typeface="Arial" panose="020B0604020202020204" pitchFamily="34" charset="0"/>
            </a:endParaRPr>
          </a:p>
          <a:p>
            <a:pPr>
              <a:spcBef>
                <a:spcPct val="0"/>
              </a:spcBef>
            </a:pPr>
            <a:r>
              <a:rPr lang="en-US" altLang="en-US" b="1">
                <a:latin typeface="Arial" panose="020B0604020202020204" pitchFamily="34" charset="0"/>
              </a:rPr>
              <a:t>10</a:t>
            </a:r>
            <a:r>
              <a:rPr lang="en-US" altLang="en-US" b="1" baseline="20000">
                <a:latin typeface="Arial" panose="020B0604020202020204" pitchFamily="34" charset="0"/>
              </a:rPr>
              <a:t>25</a:t>
            </a:r>
            <a:endParaRPr lang="en-US" altLang="en-US" b="1">
              <a:latin typeface="Arial" panose="020B0604020202020204" pitchFamily="34" charset="0"/>
            </a:endParaRPr>
          </a:p>
          <a:p>
            <a:pPr>
              <a:spcBef>
                <a:spcPct val="0"/>
              </a:spcBef>
            </a:pPr>
            <a:r>
              <a:rPr lang="en-US" altLang="en-US" b="1">
                <a:latin typeface="Arial" panose="020B0604020202020204" pitchFamily="34" charset="0"/>
              </a:rPr>
              <a:t>10</a:t>
            </a:r>
            <a:r>
              <a:rPr lang="en-US" altLang="en-US" b="1" baseline="20000">
                <a:latin typeface="Arial" panose="020B0604020202020204" pitchFamily="34" charset="0"/>
              </a:rPr>
              <a:t>20</a:t>
            </a:r>
            <a:endParaRPr lang="en-US" altLang="en-US" b="1">
              <a:latin typeface="Arial" panose="020B0604020202020204" pitchFamily="34" charset="0"/>
            </a:endParaRPr>
          </a:p>
          <a:p>
            <a:pPr>
              <a:spcBef>
                <a:spcPct val="0"/>
              </a:spcBef>
            </a:pPr>
            <a:r>
              <a:rPr lang="en-US" altLang="en-US" b="1">
                <a:latin typeface="Arial" panose="020B0604020202020204" pitchFamily="34" charset="0"/>
              </a:rPr>
              <a:t>10</a:t>
            </a:r>
            <a:r>
              <a:rPr lang="en-US" altLang="en-US" b="1" baseline="20000">
                <a:latin typeface="Arial" panose="020B0604020202020204" pitchFamily="34" charset="0"/>
              </a:rPr>
              <a:t>15</a:t>
            </a:r>
            <a:endParaRPr lang="en-US" altLang="en-US" b="1">
              <a:latin typeface="Arial" panose="020B0604020202020204" pitchFamily="34" charset="0"/>
            </a:endParaRPr>
          </a:p>
          <a:p>
            <a:pPr>
              <a:spcBef>
                <a:spcPct val="0"/>
              </a:spcBef>
            </a:pPr>
            <a:r>
              <a:rPr lang="en-US" altLang="en-US" b="1">
                <a:latin typeface="Arial" panose="020B0604020202020204" pitchFamily="34" charset="0"/>
              </a:rPr>
              <a:t>trillion</a:t>
            </a:r>
          </a:p>
          <a:p>
            <a:pPr>
              <a:spcBef>
                <a:spcPct val="0"/>
              </a:spcBef>
            </a:pPr>
            <a:r>
              <a:rPr lang="en-US" altLang="en-US" b="1">
                <a:latin typeface="Arial" panose="020B0604020202020204" pitchFamily="34" charset="0"/>
              </a:rPr>
              <a:t>billion</a:t>
            </a:r>
          </a:p>
          <a:p>
            <a:pPr>
              <a:spcBef>
                <a:spcPct val="0"/>
              </a:spcBef>
            </a:pPr>
            <a:r>
              <a:rPr lang="en-US" altLang="en-US" b="1">
                <a:latin typeface="Arial" panose="020B0604020202020204" pitchFamily="34" charset="0"/>
              </a:rPr>
              <a:t>million</a:t>
            </a:r>
          </a:p>
          <a:p>
            <a:pPr>
              <a:spcBef>
                <a:spcPct val="0"/>
              </a:spcBef>
            </a:pPr>
            <a:r>
              <a:rPr lang="en-US" altLang="en-US" b="1">
                <a:latin typeface="Arial" panose="020B0604020202020204" pitchFamily="34" charset="0"/>
              </a:rPr>
              <a:t>1000</a:t>
            </a:r>
          </a:p>
          <a:p>
            <a:pPr>
              <a:spcBef>
                <a:spcPct val="0"/>
              </a:spcBef>
            </a:pPr>
            <a:r>
              <a:rPr lang="en-US" altLang="en-US" b="1">
                <a:latin typeface="Arial" panose="020B0604020202020204" pitchFamily="34" charset="0"/>
              </a:rPr>
              <a:t>100</a:t>
            </a:r>
          </a:p>
          <a:p>
            <a:pPr>
              <a:spcBef>
                <a:spcPct val="0"/>
              </a:spcBef>
            </a:pPr>
            <a:r>
              <a:rPr lang="en-US" altLang="en-US" b="1">
                <a:latin typeface="Arial" panose="020B0604020202020204" pitchFamily="34" charset="0"/>
              </a:rPr>
              <a:t>10</a:t>
            </a:r>
          </a:p>
        </p:txBody>
      </p:sp>
      <p:sp>
        <p:nvSpPr>
          <p:cNvPr id="63495" name="Line 8">
            <a:extLst>
              <a:ext uri="{FF2B5EF4-FFF2-40B4-BE49-F238E27FC236}">
                <a16:creationId xmlns:a16="http://schemas.microsoft.com/office/drawing/2014/main" id="{53834F73-5A39-E69D-4002-186FCB070D8C}"/>
              </a:ext>
            </a:extLst>
          </p:cNvPr>
          <p:cNvSpPr>
            <a:spLocks noChangeShapeType="1"/>
          </p:cNvSpPr>
          <p:nvPr/>
        </p:nvSpPr>
        <p:spPr bwMode="auto">
          <a:xfrm flipV="1">
            <a:off x="2103438" y="4572000"/>
            <a:ext cx="5821362" cy="1020763"/>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3496" name="Rectangle 9">
            <a:extLst>
              <a:ext uri="{FF2B5EF4-FFF2-40B4-BE49-F238E27FC236}">
                <a16:creationId xmlns:a16="http://schemas.microsoft.com/office/drawing/2014/main" id="{5B656470-BB22-DE2F-A5A7-00379E0ACA38}"/>
              </a:ext>
            </a:extLst>
          </p:cNvPr>
          <p:cNvSpPr>
            <a:spLocks noChangeArrowheads="1"/>
          </p:cNvSpPr>
          <p:nvPr/>
        </p:nvSpPr>
        <p:spPr bwMode="auto">
          <a:xfrm>
            <a:off x="7086600" y="47244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N</a:t>
            </a:r>
            <a:endParaRPr lang="en-US" altLang="en-US">
              <a:latin typeface="Arial" panose="020B0604020202020204" pitchFamily="34" charset="0"/>
            </a:endParaRPr>
          </a:p>
        </p:txBody>
      </p:sp>
      <p:sp>
        <p:nvSpPr>
          <p:cNvPr id="63497" name="Line 10">
            <a:extLst>
              <a:ext uri="{FF2B5EF4-FFF2-40B4-BE49-F238E27FC236}">
                <a16:creationId xmlns:a16="http://schemas.microsoft.com/office/drawing/2014/main" id="{FF96F6FB-8E66-C03F-3A66-AD36C19DE4AF}"/>
              </a:ext>
            </a:extLst>
          </p:cNvPr>
          <p:cNvSpPr>
            <a:spLocks noChangeShapeType="1"/>
          </p:cNvSpPr>
          <p:nvPr/>
        </p:nvSpPr>
        <p:spPr bwMode="auto">
          <a:xfrm flipV="1">
            <a:off x="2159000" y="2971800"/>
            <a:ext cx="5994400" cy="2620963"/>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3498" name="Rectangle 11">
            <a:extLst>
              <a:ext uri="{FF2B5EF4-FFF2-40B4-BE49-F238E27FC236}">
                <a16:creationId xmlns:a16="http://schemas.microsoft.com/office/drawing/2014/main" id="{C6614DB3-23CC-1328-DF20-ECC528D49969}"/>
              </a:ext>
            </a:extLst>
          </p:cNvPr>
          <p:cNvSpPr>
            <a:spLocks noChangeArrowheads="1"/>
          </p:cNvSpPr>
          <p:nvPr/>
        </p:nvSpPr>
        <p:spPr bwMode="auto">
          <a:xfrm>
            <a:off x="7467600" y="3276600"/>
            <a:ext cx="552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N</a:t>
            </a:r>
            <a:r>
              <a:rPr lang="en-US" altLang="en-US" sz="3200" b="1" baseline="20000">
                <a:latin typeface="Arial" panose="020B0604020202020204" pitchFamily="34" charset="0"/>
              </a:rPr>
              <a:t>5</a:t>
            </a:r>
            <a:endParaRPr lang="en-US" altLang="en-US" sz="3200" baseline="20000">
              <a:latin typeface="Arial" panose="020B0604020202020204" pitchFamily="34" charset="0"/>
            </a:endParaRPr>
          </a:p>
        </p:txBody>
      </p:sp>
      <p:sp>
        <p:nvSpPr>
          <p:cNvPr id="63499" name="Arc 12">
            <a:extLst>
              <a:ext uri="{FF2B5EF4-FFF2-40B4-BE49-F238E27FC236}">
                <a16:creationId xmlns:a16="http://schemas.microsoft.com/office/drawing/2014/main" id="{D3AE4D3A-BA84-6061-CBC7-24DB706CDE79}"/>
              </a:ext>
            </a:extLst>
          </p:cNvPr>
          <p:cNvSpPr>
            <a:spLocks/>
          </p:cNvSpPr>
          <p:nvPr/>
        </p:nvSpPr>
        <p:spPr bwMode="auto">
          <a:xfrm>
            <a:off x="2103438" y="1616075"/>
            <a:ext cx="3232150" cy="3962400"/>
          </a:xfrm>
          <a:custGeom>
            <a:avLst/>
            <a:gdLst>
              <a:gd name="T0" fmla="*/ 2147483646 w 21600"/>
              <a:gd name="T1" fmla="*/ 0 h 21600"/>
              <a:gd name="T2" fmla="*/ 0 w 21600"/>
              <a:gd name="T3" fmla="*/ 2147483646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599"/>
                </a:cubicBezTo>
              </a:path>
              <a:path w="21600" h="21600" stroke="0" extrusionOk="0">
                <a:moveTo>
                  <a:pt x="21600" y="0"/>
                </a:moveTo>
                <a:cubicBezTo>
                  <a:pt x="21600" y="11929"/>
                  <a:pt x="11929" y="21599"/>
                  <a:pt x="0" y="21599"/>
                </a:cubicBezTo>
                <a:lnTo>
                  <a:pt x="0" y="0"/>
                </a:lnTo>
                <a:lnTo>
                  <a:pt x="21600" y="0"/>
                </a:lnTo>
                <a:close/>
              </a:path>
            </a:pathLst>
          </a:custGeom>
          <a:noFill/>
          <a:ln w="381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3500" name="Rectangle 13">
            <a:extLst>
              <a:ext uri="{FF2B5EF4-FFF2-40B4-BE49-F238E27FC236}">
                <a16:creationId xmlns:a16="http://schemas.microsoft.com/office/drawing/2014/main" id="{F670EF37-6611-F6E8-E40B-108F65FA4C42}"/>
              </a:ext>
            </a:extLst>
          </p:cNvPr>
          <p:cNvSpPr>
            <a:spLocks noChangeArrowheads="1"/>
          </p:cNvSpPr>
          <p:nvPr/>
        </p:nvSpPr>
        <p:spPr bwMode="auto">
          <a:xfrm>
            <a:off x="4724400" y="2209800"/>
            <a:ext cx="546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2</a:t>
            </a:r>
            <a:r>
              <a:rPr lang="en-US" altLang="en-US" sz="3200" b="1" baseline="20000">
                <a:latin typeface="Arial" panose="020B0604020202020204" pitchFamily="34" charset="0"/>
              </a:rPr>
              <a:t>N</a:t>
            </a:r>
            <a:endParaRPr lang="en-US" altLang="en-US" sz="3200" baseline="20000">
              <a:latin typeface="Arial" panose="020B0604020202020204" pitchFamily="34" charset="0"/>
            </a:endParaRPr>
          </a:p>
        </p:txBody>
      </p:sp>
      <p:sp>
        <p:nvSpPr>
          <p:cNvPr id="63501" name="Arc 14">
            <a:extLst>
              <a:ext uri="{FF2B5EF4-FFF2-40B4-BE49-F238E27FC236}">
                <a16:creationId xmlns:a16="http://schemas.microsoft.com/office/drawing/2014/main" id="{BAAB43C8-BED4-A06D-63B6-1E449FD14D21}"/>
              </a:ext>
            </a:extLst>
          </p:cNvPr>
          <p:cNvSpPr>
            <a:spLocks/>
          </p:cNvSpPr>
          <p:nvPr/>
        </p:nvSpPr>
        <p:spPr bwMode="auto">
          <a:xfrm>
            <a:off x="2128838" y="1573213"/>
            <a:ext cx="1400175" cy="4005262"/>
          </a:xfrm>
          <a:custGeom>
            <a:avLst/>
            <a:gdLst>
              <a:gd name="T0" fmla="*/ 2147483646 w 21600"/>
              <a:gd name="T1" fmla="*/ 0 h 21600"/>
              <a:gd name="T2" fmla="*/ 0 w 21600"/>
              <a:gd name="T3" fmla="*/ 2147483646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599"/>
                </a:cubicBezTo>
              </a:path>
              <a:path w="21600" h="21600" stroke="0" extrusionOk="0">
                <a:moveTo>
                  <a:pt x="21600" y="0"/>
                </a:moveTo>
                <a:cubicBezTo>
                  <a:pt x="21600" y="11929"/>
                  <a:pt x="11929" y="21599"/>
                  <a:pt x="0" y="21599"/>
                </a:cubicBezTo>
                <a:lnTo>
                  <a:pt x="0" y="0"/>
                </a:lnTo>
                <a:lnTo>
                  <a:pt x="21600" y="0"/>
                </a:lnTo>
                <a:close/>
              </a:path>
            </a:pathLst>
          </a:custGeom>
          <a:noFill/>
          <a:ln w="381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3502" name="Rectangle 15">
            <a:extLst>
              <a:ext uri="{FF2B5EF4-FFF2-40B4-BE49-F238E27FC236}">
                <a16:creationId xmlns:a16="http://schemas.microsoft.com/office/drawing/2014/main" id="{EA44CA39-352C-1183-C49B-D4D567628974}"/>
              </a:ext>
            </a:extLst>
          </p:cNvPr>
          <p:cNvSpPr>
            <a:spLocks noChangeArrowheads="1"/>
          </p:cNvSpPr>
          <p:nvPr/>
        </p:nvSpPr>
        <p:spPr bwMode="auto">
          <a:xfrm>
            <a:off x="3508375" y="1989138"/>
            <a:ext cx="596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N</a:t>
            </a:r>
            <a:r>
              <a:rPr lang="en-US" altLang="en-US" sz="3200" b="1" baseline="20000">
                <a:latin typeface="Arial" panose="020B0604020202020204" pitchFamily="34" charset="0"/>
              </a:rPr>
              <a:t>N</a:t>
            </a:r>
          </a:p>
        </p:txBody>
      </p:sp>
      <p:sp>
        <p:nvSpPr>
          <p:cNvPr id="63503" name="Line 16">
            <a:extLst>
              <a:ext uri="{FF2B5EF4-FFF2-40B4-BE49-F238E27FC236}">
                <a16:creationId xmlns:a16="http://schemas.microsoft.com/office/drawing/2014/main" id="{CF9C55AA-47A3-6F2B-7A1A-2F02A51C9FCD}"/>
              </a:ext>
            </a:extLst>
          </p:cNvPr>
          <p:cNvSpPr>
            <a:spLocks noChangeShapeType="1"/>
          </p:cNvSpPr>
          <p:nvPr/>
        </p:nvSpPr>
        <p:spPr bwMode="auto">
          <a:xfrm flipV="1">
            <a:off x="2971800" y="1676400"/>
            <a:ext cx="5257800" cy="3886200"/>
          </a:xfrm>
          <a:prstGeom prst="line">
            <a:avLst/>
          </a:prstGeom>
          <a:noFill/>
          <a:ln w="76200">
            <a:solidFill>
              <a:srgbClr val="CC66FF"/>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504" name="Text Box 17">
            <a:extLst>
              <a:ext uri="{FF2B5EF4-FFF2-40B4-BE49-F238E27FC236}">
                <a16:creationId xmlns:a16="http://schemas.microsoft.com/office/drawing/2014/main" id="{B8A86101-8F01-F71C-9CFE-EBB1C469C4C2}"/>
              </a:ext>
            </a:extLst>
          </p:cNvPr>
          <p:cNvSpPr txBox="1">
            <a:spLocks noChangeArrowheads="1"/>
          </p:cNvSpPr>
          <p:nvPr/>
        </p:nvSpPr>
        <p:spPr bwMode="auto">
          <a:xfrm>
            <a:off x="5334000" y="1524000"/>
            <a:ext cx="2200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solidFill>
                  <a:srgbClr val="B933FF"/>
                </a:solidFill>
                <a:latin typeface="Arial" panose="020B0604020202020204" pitchFamily="34" charset="0"/>
              </a:rPr>
              <a:t>Unreasonable</a:t>
            </a:r>
          </a:p>
        </p:txBody>
      </p:sp>
      <p:sp>
        <p:nvSpPr>
          <p:cNvPr id="63505" name="Text Box 18">
            <a:extLst>
              <a:ext uri="{FF2B5EF4-FFF2-40B4-BE49-F238E27FC236}">
                <a16:creationId xmlns:a16="http://schemas.microsoft.com/office/drawing/2014/main" id="{349FEBBB-18F5-BCA3-6C19-02248FF0C321}"/>
              </a:ext>
            </a:extLst>
          </p:cNvPr>
          <p:cNvSpPr txBox="1">
            <a:spLocks noChangeArrowheads="1"/>
          </p:cNvSpPr>
          <p:nvPr/>
        </p:nvSpPr>
        <p:spPr bwMode="auto">
          <a:xfrm>
            <a:off x="2166938" y="5086350"/>
            <a:ext cx="1687512" cy="396875"/>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2000" b="1">
                <a:solidFill>
                  <a:srgbClr val="3333FF"/>
                </a:solidFill>
                <a:latin typeface="Arial" panose="020B0604020202020204" pitchFamily="34" charset="0"/>
              </a:rPr>
              <a:t>Don</a:t>
            </a:r>
            <a:r>
              <a:rPr lang="ja-JP" altLang="en-US" sz="2000" b="1">
                <a:solidFill>
                  <a:srgbClr val="3333FF"/>
                </a:solidFill>
                <a:latin typeface="Arial" panose="020B0604020202020204" pitchFamily="34" charset="0"/>
              </a:rPr>
              <a:t>’</a:t>
            </a:r>
            <a:r>
              <a:rPr lang="en-US" altLang="ja-JP" sz="2000" b="1">
                <a:solidFill>
                  <a:srgbClr val="3333FF"/>
                </a:solidFill>
                <a:latin typeface="Arial" panose="020B0604020202020204" pitchFamily="34" charset="0"/>
              </a:rPr>
              <a:t>t Care!</a:t>
            </a:r>
            <a:endParaRPr lang="en-US" altLang="en-US" sz="2800" b="1">
              <a:solidFill>
                <a:srgbClr val="3333FF"/>
              </a:solidFill>
              <a:latin typeface="Arial" panose="020B0604020202020204" pitchFamily="34" charset="0"/>
            </a:endParaRPr>
          </a:p>
        </p:txBody>
      </p:sp>
      <p:sp>
        <p:nvSpPr>
          <p:cNvPr id="63506" name="Text Box 19">
            <a:extLst>
              <a:ext uri="{FF2B5EF4-FFF2-40B4-BE49-F238E27FC236}">
                <a16:creationId xmlns:a16="http://schemas.microsoft.com/office/drawing/2014/main" id="{731DE472-A1A4-23FE-BC58-AD6096D681F4}"/>
              </a:ext>
            </a:extLst>
          </p:cNvPr>
          <p:cNvSpPr txBox="1">
            <a:spLocks noChangeArrowheads="1"/>
          </p:cNvSpPr>
          <p:nvPr/>
        </p:nvSpPr>
        <p:spPr bwMode="auto">
          <a:xfrm>
            <a:off x="7086600" y="2514600"/>
            <a:ext cx="19129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solidFill>
                  <a:srgbClr val="B933FF"/>
                </a:solidFill>
                <a:latin typeface="Arial" panose="020B0604020202020204" pitchFamily="34" charset="0"/>
              </a:rPr>
              <a:t>Reasonable</a:t>
            </a:r>
          </a:p>
        </p:txBody>
      </p:sp>
      <p:sp>
        <p:nvSpPr>
          <p:cNvPr id="63507" name="Rectangle 20">
            <a:extLst>
              <a:ext uri="{FF2B5EF4-FFF2-40B4-BE49-F238E27FC236}">
                <a16:creationId xmlns:a16="http://schemas.microsoft.com/office/drawing/2014/main" id="{694B483F-585A-1202-A6AD-1AC226879AED}"/>
              </a:ext>
            </a:extLst>
          </p:cNvPr>
          <p:cNvSpPr>
            <a:spLocks noChangeArrowheads="1"/>
          </p:cNvSpPr>
          <p:nvPr/>
        </p:nvSpPr>
        <p:spPr bwMode="auto">
          <a:xfrm rot="-5400000">
            <a:off x="-388938" y="2947988"/>
            <a:ext cx="1997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Runtime sec</a:t>
            </a:r>
            <a:endParaRPr lang="en-US" altLang="en-US">
              <a:latin typeface="Arial" panose="020B0604020202020204" pitchFamily="34" charset="0"/>
            </a:endParaRPr>
          </a:p>
        </p:txBody>
      </p:sp>
      <p:sp>
        <p:nvSpPr>
          <p:cNvPr id="63508" name="Text Box 21">
            <a:extLst>
              <a:ext uri="{FF2B5EF4-FFF2-40B4-BE49-F238E27FC236}">
                <a16:creationId xmlns:a16="http://schemas.microsoft.com/office/drawing/2014/main" id="{A82B7493-2C0C-F3A5-8BC0-88C5E6729732}"/>
              </a:ext>
            </a:extLst>
          </p:cNvPr>
          <p:cNvSpPr txBox="1">
            <a:spLocks noChangeArrowheads="1"/>
          </p:cNvSpPr>
          <p:nvPr/>
        </p:nvSpPr>
        <p:spPr bwMode="auto">
          <a:xfrm>
            <a:off x="457200" y="990600"/>
            <a:ext cx="4394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800">
                <a:solidFill>
                  <a:schemeClr val="accent1"/>
                </a:solidFill>
              </a:rPr>
              <a:t>Lifetime of the universe 10</a:t>
            </a:r>
            <a:r>
              <a:rPr lang="en-US" altLang="en-US" sz="1800" baseline="30000">
                <a:solidFill>
                  <a:schemeClr val="accent1"/>
                </a:solidFill>
              </a:rPr>
              <a:t>10</a:t>
            </a:r>
            <a:r>
              <a:rPr lang="en-US" altLang="en-US" sz="1800">
                <a:solidFill>
                  <a:schemeClr val="accent1"/>
                </a:solidFill>
              </a:rPr>
              <a:t> years = 10</a:t>
            </a:r>
            <a:r>
              <a:rPr lang="en-US" altLang="en-US" sz="1800" baseline="30000">
                <a:solidFill>
                  <a:schemeClr val="accent1"/>
                </a:solidFill>
              </a:rPr>
              <a:t>17</a:t>
            </a:r>
            <a:r>
              <a:rPr lang="en-US" altLang="en-US" sz="1800">
                <a:solidFill>
                  <a:schemeClr val="accent1"/>
                </a:solidFill>
              </a:rPr>
              <a:t> sec </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a:extLst>
              <a:ext uri="{FF2B5EF4-FFF2-40B4-BE49-F238E27FC236}">
                <a16:creationId xmlns:a16="http://schemas.microsoft.com/office/drawing/2014/main" id="{D2869D12-35DE-E8C1-3655-013F6A22C33A}"/>
              </a:ext>
            </a:extLst>
          </p:cNvPr>
          <p:cNvSpPr>
            <a:spLocks noGrp="1" noChangeArrowheads="1"/>
          </p:cNvSpPr>
          <p:nvPr>
            <p:ph type="title"/>
          </p:nvPr>
        </p:nvSpPr>
        <p:spPr>
          <a:xfrm>
            <a:off x="685800" y="609600"/>
            <a:ext cx="7772400" cy="609600"/>
          </a:xfrm>
        </p:spPr>
        <p:txBody>
          <a:bodyPr/>
          <a:lstStyle/>
          <a:p>
            <a:r>
              <a:rPr lang="en-US" altLang="en-US">
                <a:ea typeface="ＭＳ Ｐゴシック" panose="020B0600070205080204" pitchFamily="34" charset="-128"/>
              </a:rPr>
              <a:t>Reasonable vs. Unreasonable</a:t>
            </a:r>
          </a:p>
        </p:txBody>
      </p:sp>
      <p:sp>
        <p:nvSpPr>
          <p:cNvPr id="65538" name="Rectangle 3">
            <a:extLst>
              <a:ext uri="{FF2B5EF4-FFF2-40B4-BE49-F238E27FC236}">
                <a16:creationId xmlns:a16="http://schemas.microsoft.com/office/drawing/2014/main" id="{BD91F0A3-B340-7632-B1EC-1AB13D3134CA}"/>
              </a:ext>
            </a:extLst>
          </p:cNvPr>
          <p:cNvSpPr>
            <a:spLocks noGrp="1" noChangeArrowheads="1"/>
          </p:cNvSpPr>
          <p:nvPr>
            <p:ph type="body" idx="1"/>
          </p:nvPr>
        </p:nvSpPr>
        <p:spPr>
          <a:xfrm>
            <a:off x="685800" y="1447800"/>
            <a:ext cx="7772400" cy="4648200"/>
          </a:xfrm>
        </p:spPr>
        <p:txBody>
          <a:bodyPr/>
          <a:lstStyle/>
          <a:p>
            <a:r>
              <a:rPr lang="en-US" altLang="en-US" sz="2800" b="1">
                <a:solidFill>
                  <a:srgbClr val="FF0033"/>
                </a:solidFill>
                <a:ea typeface="ＭＳ Ｐゴシック" panose="020B0600070205080204" pitchFamily="34" charset="-128"/>
              </a:rPr>
              <a:t>Reasonable</a:t>
            </a:r>
            <a:r>
              <a:rPr lang="en-US" altLang="en-US" sz="2800" b="1">
                <a:ea typeface="ＭＳ Ｐゴシック" panose="020B0600070205080204" pitchFamily="34" charset="-128"/>
              </a:rPr>
              <a:t> algorithms have </a:t>
            </a:r>
            <a:r>
              <a:rPr lang="en-US" altLang="en-US" sz="2800" b="1">
                <a:solidFill>
                  <a:srgbClr val="FF0033"/>
                </a:solidFill>
                <a:ea typeface="ＭＳ Ｐゴシック" panose="020B0600070205080204" pitchFamily="34" charset="-128"/>
              </a:rPr>
              <a:t>polynomial</a:t>
            </a:r>
            <a:r>
              <a:rPr lang="en-US" altLang="en-US" sz="2800" b="1">
                <a:ea typeface="ＭＳ Ｐゴシック" panose="020B0600070205080204" pitchFamily="34" charset="-128"/>
              </a:rPr>
              <a:t> factors</a:t>
            </a:r>
          </a:p>
          <a:p>
            <a:pPr lvl="1"/>
            <a:r>
              <a:rPr lang="en-US" altLang="en-US" b="1">
                <a:ea typeface="ＭＳ Ｐゴシック" panose="020B0600070205080204" pitchFamily="34" charset="-128"/>
              </a:rPr>
              <a:t>O (Log N)</a:t>
            </a:r>
          </a:p>
          <a:p>
            <a:pPr lvl="1"/>
            <a:r>
              <a:rPr lang="en-US" altLang="en-US" b="1">
                <a:ea typeface="ＭＳ Ｐゴシック" panose="020B0600070205080204" pitchFamily="34" charset="-128"/>
              </a:rPr>
              <a:t>O (N)</a:t>
            </a:r>
          </a:p>
          <a:p>
            <a:pPr lvl="1"/>
            <a:r>
              <a:rPr lang="en-US" altLang="en-US" b="1">
                <a:ea typeface="ＭＳ Ｐゴシック" panose="020B0600070205080204" pitchFamily="34" charset="-128"/>
              </a:rPr>
              <a:t>O (N</a:t>
            </a:r>
            <a:r>
              <a:rPr lang="en-US" altLang="en-US" b="1" baseline="30000">
                <a:ea typeface="ＭＳ Ｐゴシック" panose="020B0600070205080204" pitchFamily="34" charset="-128"/>
              </a:rPr>
              <a:t>K</a:t>
            </a:r>
            <a:r>
              <a:rPr lang="en-US" altLang="en-US" b="1">
                <a:ea typeface="ＭＳ Ｐゴシック" panose="020B0600070205080204" pitchFamily="34" charset="-128"/>
              </a:rPr>
              <a:t>)  where K is a constant</a:t>
            </a:r>
          </a:p>
          <a:p>
            <a:endParaRPr lang="en-US" altLang="en-US" sz="2800" b="1">
              <a:ea typeface="ＭＳ Ｐゴシック" panose="020B0600070205080204" pitchFamily="34" charset="-128"/>
            </a:endParaRPr>
          </a:p>
          <a:p>
            <a:r>
              <a:rPr lang="en-US" altLang="en-US" sz="2800" b="1">
                <a:solidFill>
                  <a:srgbClr val="3333FF"/>
                </a:solidFill>
                <a:ea typeface="ＭＳ Ｐゴシック" panose="020B0600070205080204" pitchFamily="34" charset="-128"/>
              </a:rPr>
              <a:t>Unreasonable</a:t>
            </a:r>
            <a:r>
              <a:rPr lang="en-US" altLang="en-US" sz="2800" b="1">
                <a:ea typeface="ＭＳ Ｐゴシック" panose="020B0600070205080204" pitchFamily="34" charset="-128"/>
              </a:rPr>
              <a:t> algorithms have </a:t>
            </a:r>
            <a:r>
              <a:rPr lang="en-US" altLang="en-US" sz="2800" b="1">
                <a:solidFill>
                  <a:srgbClr val="3333FF"/>
                </a:solidFill>
                <a:ea typeface="ＭＳ Ｐゴシック" panose="020B0600070205080204" pitchFamily="34" charset="-128"/>
              </a:rPr>
              <a:t>exponential</a:t>
            </a:r>
            <a:r>
              <a:rPr lang="en-US" altLang="en-US" sz="2800" b="1">
                <a:ea typeface="ＭＳ Ｐゴシック" panose="020B0600070205080204" pitchFamily="34" charset="-128"/>
              </a:rPr>
              <a:t> factors</a:t>
            </a:r>
          </a:p>
          <a:p>
            <a:pPr lvl="1"/>
            <a:r>
              <a:rPr lang="en-US" altLang="en-US" b="1">
                <a:ea typeface="ＭＳ Ｐゴシック" panose="020B0600070205080204" pitchFamily="34" charset="-128"/>
              </a:rPr>
              <a:t>O (2</a:t>
            </a:r>
            <a:r>
              <a:rPr lang="en-US" altLang="en-US" b="1" baseline="30000">
                <a:ea typeface="ＭＳ Ｐゴシック" panose="020B0600070205080204" pitchFamily="34" charset="-128"/>
              </a:rPr>
              <a:t>N</a:t>
            </a:r>
            <a:r>
              <a:rPr lang="en-US" altLang="en-US" b="1">
                <a:ea typeface="ＭＳ Ｐゴシック" panose="020B0600070205080204" pitchFamily="34" charset="-128"/>
              </a:rPr>
              <a:t>)</a:t>
            </a:r>
          </a:p>
          <a:p>
            <a:pPr lvl="1"/>
            <a:r>
              <a:rPr lang="en-US" altLang="en-US" b="1">
                <a:ea typeface="ＭＳ Ｐゴシック" panose="020B0600070205080204" pitchFamily="34" charset="-128"/>
              </a:rPr>
              <a:t>O (N!)</a:t>
            </a:r>
          </a:p>
          <a:p>
            <a:pPr lvl="1"/>
            <a:r>
              <a:rPr lang="en-US" altLang="en-US" b="1">
                <a:ea typeface="ＭＳ Ｐゴシック" panose="020B0600070205080204" pitchFamily="34" charset="-128"/>
              </a:rPr>
              <a:t>O (N</a:t>
            </a:r>
            <a:r>
              <a:rPr lang="en-US" altLang="en-US" b="1" baseline="30000">
                <a:ea typeface="ＭＳ Ｐゴシック" panose="020B0600070205080204" pitchFamily="34" charset="-128"/>
              </a:rPr>
              <a:t>N</a:t>
            </a:r>
            <a:r>
              <a:rPr lang="en-US" altLang="en-US" b="1">
                <a:ea typeface="ＭＳ Ｐゴシック" panose="020B0600070205080204" pitchFamily="34" charset="-128"/>
              </a:rPr>
              <a:t>)</a:t>
            </a:r>
          </a:p>
        </p:txBody>
      </p:sp>
      <p:sp>
        <p:nvSpPr>
          <p:cNvPr id="65539" name="Rectangle 4">
            <a:extLst>
              <a:ext uri="{FF2B5EF4-FFF2-40B4-BE49-F238E27FC236}">
                <a16:creationId xmlns:a16="http://schemas.microsoft.com/office/drawing/2014/main" id="{DDA1D5D4-6E04-2457-8A22-8239E129C4F1}"/>
              </a:ext>
            </a:extLst>
          </p:cNvPr>
          <p:cNvSpPr>
            <a:spLocks noChangeArrowheads="1"/>
          </p:cNvSpPr>
          <p:nvPr/>
        </p:nvSpPr>
        <p:spPr bwMode="auto">
          <a:xfrm>
            <a:off x="1852613" y="19431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endParaRPr lang="en-US" altLang="en-US">
              <a:latin typeface="Arial" panose="020B0604020202020204" pitchFamily="34" charset="0"/>
            </a:endParaRP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a:extLst>
              <a:ext uri="{FF2B5EF4-FFF2-40B4-BE49-F238E27FC236}">
                <a16:creationId xmlns:a16="http://schemas.microsoft.com/office/drawing/2014/main" id="{C5D680BF-B9B7-B01F-34DD-3663D059A315}"/>
              </a:ext>
            </a:extLst>
          </p:cNvPr>
          <p:cNvSpPr>
            <a:spLocks noGrp="1" noChangeArrowheads="1"/>
          </p:cNvSpPr>
          <p:nvPr>
            <p:ph type="title"/>
          </p:nvPr>
        </p:nvSpPr>
        <p:spPr/>
        <p:txBody>
          <a:bodyPr/>
          <a:lstStyle/>
          <a:p>
            <a:r>
              <a:rPr lang="en-US" altLang="en-US">
                <a:ea typeface="ＭＳ Ｐゴシック" panose="020B0600070205080204" pitchFamily="34" charset="-128"/>
              </a:rPr>
              <a:t>Reasonable vs. Unreasonable</a:t>
            </a:r>
          </a:p>
        </p:txBody>
      </p:sp>
      <p:sp>
        <p:nvSpPr>
          <p:cNvPr id="67586" name="Rectangle 3">
            <a:extLst>
              <a:ext uri="{FF2B5EF4-FFF2-40B4-BE49-F238E27FC236}">
                <a16:creationId xmlns:a16="http://schemas.microsoft.com/office/drawing/2014/main" id="{A325CEE7-D4A2-0F26-C666-501B9CE4752E}"/>
              </a:ext>
            </a:extLst>
          </p:cNvPr>
          <p:cNvSpPr>
            <a:spLocks noGrp="1" noChangeArrowheads="1"/>
          </p:cNvSpPr>
          <p:nvPr>
            <p:ph type="body" idx="1"/>
          </p:nvPr>
        </p:nvSpPr>
        <p:spPr>
          <a:xfrm>
            <a:off x="685800" y="1752600"/>
            <a:ext cx="7772400" cy="4114800"/>
          </a:xfrm>
        </p:spPr>
        <p:txBody>
          <a:bodyPr/>
          <a:lstStyle/>
          <a:p>
            <a:r>
              <a:rPr lang="en-US" altLang="en-US" sz="2800" b="1">
                <a:solidFill>
                  <a:srgbClr val="FF0033"/>
                </a:solidFill>
                <a:ea typeface="ＭＳ Ｐゴシック" panose="020B0600070205080204" pitchFamily="34" charset="-128"/>
              </a:rPr>
              <a:t>Reasonable</a:t>
            </a:r>
            <a:r>
              <a:rPr lang="en-US" altLang="en-US" sz="2800" b="1">
                <a:ea typeface="ＭＳ Ｐゴシック" panose="020B0600070205080204" pitchFamily="34" charset="-128"/>
              </a:rPr>
              <a:t> algorithms</a:t>
            </a:r>
          </a:p>
          <a:p>
            <a:r>
              <a:rPr lang="en-US" altLang="en-US" sz="2800" b="1">
                <a:ea typeface="ＭＳ Ｐゴシック" panose="020B0600070205080204" pitchFamily="34" charset="-128"/>
              </a:rPr>
              <a:t>May be usable depending upon the input size</a:t>
            </a:r>
          </a:p>
          <a:p>
            <a:endParaRPr lang="en-US" altLang="en-US" sz="2800" b="1">
              <a:ea typeface="ＭＳ Ｐゴシック" panose="020B0600070205080204" pitchFamily="34" charset="-128"/>
            </a:endParaRPr>
          </a:p>
          <a:p>
            <a:r>
              <a:rPr lang="en-US" altLang="en-US" sz="2800" b="1">
                <a:solidFill>
                  <a:srgbClr val="3333FF"/>
                </a:solidFill>
                <a:ea typeface="ＭＳ Ｐゴシック" panose="020B0600070205080204" pitchFamily="34" charset="-128"/>
              </a:rPr>
              <a:t>Unreasonable</a:t>
            </a:r>
            <a:r>
              <a:rPr lang="en-US" altLang="en-US" sz="2800" b="1">
                <a:ea typeface="ＭＳ Ｐゴシック" panose="020B0600070205080204" pitchFamily="34" charset="-128"/>
              </a:rPr>
              <a:t> algorithms</a:t>
            </a:r>
          </a:p>
          <a:p>
            <a:r>
              <a:rPr lang="en-US" altLang="en-US" sz="2800" b="1">
                <a:ea typeface="ＭＳ Ｐゴシック" panose="020B0600070205080204" pitchFamily="34" charset="-128"/>
              </a:rPr>
              <a:t>Are impractical and useful to theorists</a:t>
            </a:r>
          </a:p>
          <a:p>
            <a:r>
              <a:rPr lang="en-US" altLang="en-US" sz="2800" b="1">
                <a:ea typeface="ＭＳ Ｐゴシック" panose="020B0600070205080204" pitchFamily="34" charset="-128"/>
              </a:rPr>
              <a:t>Demonstrate need for </a:t>
            </a:r>
            <a:r>
              <a:rPr lang="en-US" altLang="en-US" sz="2800" b="1">
                <a:solidFill>
                  <a:srgbClr val="3333FF"/>
                </a:solidFill>
                <a:ea typeface="ＭＳ Ｐゴシック" panose="020B0600070205080204" pitchFamily="34" charset="-128"/>
              </a:rPr>
              <a:t>approximate solutions</a:t>
            </a:r>
            <a:endParaRPr lang="en-US" altLang="en-US" sz="2800" b="1">
              <a:ea typeface="ＭＳ Ｐゴシック" panose="020B0600070205080204" pitchFamily="34" charset="-128"/>
            </a:endParaRPr>
          </a:p>
          <a:p>
            <a:r>
              <a:rPr lang="en-US" altLang="en-US" sz="2800" b="1" i="1">
                <a:ea typeface="ＭＳ Ｐゴシック" panose="020B0600070205080204" pitchFamily="34" charset="-128"/>
              </a:rPr>
              <a:t>Remember we</a:t>
            </a:r>
            <a:r>
              <a:rPr lang="ja-JP" altLang="en-US" sz="2800" b="1" i="1">
                <a:ea typeface="ＭＳ Ｐゴシック" panose="020B0600070205080204" pitchFamily="34" charset="-128"/>
              </a:rPr>
              <a:t>’</a:t>
            </a:r>
            <a:r>
              <a:rPr lang="en-US" altLang="ja-JP" sz="2800" b="1" i="1">
                <a:ea typeface="ＭＳ Ｐゴシック" panose="020B0600070205080204" pitchFamily="34" charset="-128"/>
              </a:rPr>
              <a:t>re dealing with large N (input size)</a:t>
            </a:r>
            <a:endParaRPr lang="en-US" altLang="en-US" sz="2800" b="1" i="1">
              <a:ea typeface="ＭＳ Ｐゴシック" panose="020B0600070205080204" pitchFamily="34" charset="-128"/>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a:extLst>
              <a:ext uri="{FF2B5EF4-FFF2-40B4-BE49-F238E27FC236}">
                <a16:creationId xmlns:a16="http://schemas.microsoft.com/office/drawing/2014/main" id="{F0BC53C6-B21E-DF43-098C-08F204A7F9CC}"/>
              </a:ext>
            </a:extLst>
          </p:cNvPr>
          <p:cNvSpPr>
            <a:spLocks noGrp="1" noChangeArrowheads="1"/>
          </p:cNvSpPr>
          <p:nvPr>
            <p:ph type="title"/>
          </p:nvPr>
        </p:nvSpPr>
        <p:spPr/>
        <p:txBody>
          <a:bodyPr/>
          <a:lstStyle/>
          <a:p>
            <a:r>
              <a:rPr lang="en-US" altLang="en-US">
                <a:ea typeface="ＭＳ Ｐゴシック" panose="020B0600070205080204" pitchFamily="34" charset="-128"/>
              </a:rPr>
              <a:t>Reasonable vs. Unreasonable</a:t>
            </a:r>
            <a:br>
              <a:rPr lang="en-US" altLang="en-US">
                <a:ea typeface="ＭＳ Ｐゴシック" panose="020B0600070205080204" pitchFamily="34" charset="-128"/>
              </a:rPr>
            </a:br>
            <a:r>
              <a:rPr lang="en-US" altLang="en-US">
                <a:ea typeface="ＭＳ Ｐゴシック" panose="020B0600070205080204" pitchFamily="34" charset="-128"/>
              </a:rPr>
              <a:t>examples</a:t>
            </a:r>
          </a:p>
        </p:txBody>
      </p:sp>
      <p:sp>
        <p:nvSpPr>
          <p:cNvPr id="41986" name="Rectangle 3">
            <a:extLst>
              <a:ext uri="{FF2B5EF4-FFF2-40B4-BE49-F238E27FC236}">
                <a16:creationId xmlns:a16="http://schemas.microsoft.com/office/drawing/2014/main" id="{7BF1EFE2-C1A0-884D-A379-C72CF59ED4DA}"/>
              </a:ext>
            </a:extLst>
          </p:cNvPr>
          <p:cNvSpPr>
            <a:spLocks noGrp="1" noChangeArrowheads="1"/>
          </p:cNvSpPr>
          <p:nvPr>
            <p:ph type="body" idx="1"/>
          </p:nvPr>
        </p:nvSpPr>
        <p:spPr>
          <a:xfrm>
            <a:off x="685800" y="1752600"/>
            <a:ext cx="7772400" cy="4114800"/>
          </a:xfrm>
        </p:spPr>
        <p:txBody>
          <a:bodyPr/>
          <a:lstStyle/>
          <a:p>
            <a:pPr>
              <a:defRPr/>
            </a:pPr>
            <a:r>
              <a:rPr lang="en-US" altLang="en-US" sz="2800" b="1" dirty="0"/>
              <a:t>Compare every web page crawled with all the others</a:t>
            </a:r>
          </a:p>
          <a:p>
            <a:pPr marL="457200" indent="-457200">
              <a:buFont typeface="Arial" charset="0"/>
              <a:buChar char="•"/>
              <a:defRPr/>
            </a:pPr>
            <a:r>
              <a:rPr lang="en-US" altLang="en-US" sz="2800" b="1" i="1" dirty="0"/>
              <a:t>N x N problem - N</a:t>
            </a:r>
            <a:r>
              <a:rPr lang="en-US" altLang="en-US" sz="2800" b="1" i="1" baseline="30000" dirty="0"/>
              <a:t>2</a:t>
            </a:r>
            <a:endParaRPr lang="en-US" altLang="en-US" sz="2800" b="1" i="1" dirty="0"/>
          </a:p>
          <a:p>
            <a:pPr marL="457200" indent="-457200">
              <a:buFont typeface="Arial" charset="0"/>
              <a:buChar char="•"/>
              <a:defRPr/>
            </a:pPr>
            <a:r>
              <a:rPr lang="en-US" altLang="en-US" sz="2800" b="1" i="1" dirty="0"/>
              <a:t>N is 10M, N</a:t>
            </a:r>
            <a:r>
              <a:rPr lang="en-US" altLang="en-US" sz="2800" b="1" i="1" baseline="30000" dirty="0"/>
              <a:t>2</a:t>
            </a:r>
            <a:r>
              <a:rPr lang="en-US" altLang="en-US" sz="2800" b="1" i="1" dirty="0"/>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a:extLst>
              <a:ext uri="{FF2B5EF4-FFF2-40B4-BE49-F238E27FC236}">
                <a16:creationId xmlns:a16="http://schemas.microsoft.com/office/drawing/2014/main" id="{74491A5E-867B-399A-EE78-567B8E77F2EC}"/>
              </a:ext>
            </a:extLst>
          </p:cNvPr>
          <p:cNvSpPr>
            <a:spLocks noGrp="1" noChangeArrowheads="1"/>
          </p:cNvSpPr>
          <p:nvPr>
            <p:ph type="title"/>
          </p:nvPr>
        </p:nvSpPr>
        <p:spPr>
          <a:xfrm>
            <a:off x="711200" y="285750"/>
            <a:ext cx="7772400" cy="762000"/>
          </a:xfrm>
        </p:spPr>
        <p:txBody>
          <a:bodyPr/>
          <a:lstStyle/>
          <a:p>
            <a:pPr eaLnBrk="1" hangingPunct="1"/>
            <a:r>
              <a:rPr lang="en-US" altLang="en-US">
                <a:ea typeface="ＭＳ Ｐゴシック" panose="020B0600070205080204" pitchFamily="34" charset="-128"/>
              </a:rPr>
              <a:t>Decidable vs. Undecidable</a:t>
            </a:r>
          </a:p>
        </p:txBody>
      </p:sp>
      <p:sp>
        <p:nvSpPr>
          <p:cNvPr id="71682" name="Rectangle 3">
            <a:extLst>
              <a:ext uri="{FF2B5EF4-FFF2-40B4-BE49-F238E27FC236}">
                <a16:creationId xmlns:a16="http://schemas.microsoft.com/office/drawing/2014/main" id="{0A6F6504-731B-2AAD-4E35-19B9F5265468}"/>
              </a:ext>
            </a:extLst>
          </p:cNvPr>
          <p:cNvSpPr>
            <a:spLocks noGrp="1" noChangeArrowheads="1"/>
          </p:cNvSpPr>
          <p:nvPr>
            <p:ph type="body" idx="1"/>
          </p:nvPr>
        </p:nvSpPr>
        <p:spPr>
          <a:xfrm>
            <a:off x="711200" y="1143000"/>
            <a:ext cx="7772400" cy="4914900"/>
          </a:xfrm>
        </p:spPr>
        <p:txBody>
          <a:bodyPr/>
          <a:lstStyle/>
          <a:p>
            <a:pPr eaLnBrk="1" hangingPunct="1"/>
            <a:r>
              <a:rPr lang="en-US" altLang="en-US">
                <a:ea typeface="ＭＳ Ｐゴシック" panose="020B0600070205080204" pitchFamily="34" charset="-128"/>
              </a:rPr>
              <a:t>Any problem that can be solved by an algorithm is called </a:t>
            </a:r>
            <a:r>
              <a:rPr lang="en-US" altLang="en-US" i="1">
                <a:ea typeface="ＭＳ Ｐゴシック" panose="020B0600070205080204" pitchFamily="34" charset="-128"/>
              </a:rPr>
              <a:t>decidable</a:t>
            </a:r>
            <a:r>
              <a:rPr lang="en-US" altLang="en-US">
                <a:ea typeface="ＭＳ Ｐゴシック" panose="020B0600070205080204" pitchFamily="34" charset="-128"/>
              </a:rPr>
              <a:t>.</a:t>
            </a:r>
          </a:p>
          <a:p>
            <a:pPr lvl="1" eaLnBrk="1" hangingPunct="1"/>
            <a:r>
              <a:rPr lang="en-US" altLang="en-US">
                <a:ea typeface="ＭＳ Ｐゴシック" panose="020B0600070205080204" pitchFamily="34" charset="-128"/>
              </a:rPr>
              <a:t>Problems that can be solved in polynomial time are called </a:t>
            </a:r>
            <a:r>
              <a:rPr lang="en-US" altLang="en-US" i="1">
                <a:ea typeface="ＭＳ Ｐゴシック" panose="020B0600070205080204" pitchFamily="34" charset="-128"/>
              </a:rPr>
              <a:t>tractable (easy)</a:t>
            </a:r>
            <a:r>
              <a:rPr lang="en-US" altLang="en-US">
                <a:ea typeface="ＭＳ Ｐゴシック" panose="020B0600070205080204" pitchFamily="34" charset="-128"/>
              </a:rPr>
              <a:t>.</a:t>
            </a:r>
          </a:p>
          <a:p>
            <a:pPr lvl="1" eaLnBrk="1" hangingPunct="1"/>
            <a:r>
              <a:rPr lang="en-US" altLang="en-US">
                <a:ea typeface="ＭＳ Ｐゴシック" panose="020B0600070205080204" pitchFamily="34" charset="-128"/>
              </a:rPr>
              <a:t>Problems that can be solved, but for which no polynomial time solutions are known are called </a:t>
            </a:r>
            <a:r>
              <a:rPr lang="en-US" altLang="en-US" i="1">
                <a:ea typeface="ＭＳ Ｐゴシック" panose="020B0600070205080204" pitchFamily="34" charset="-128"/>
              </a:rPr>
              <a:t>intractable (</a:t>
            </a:r>
            <a:r>
              <a:rPr lang="en-US" altLang="en-US" i="1">
                <a:solidFill>
                  <a:srgbClr val="0070C0"/>
                </a:solidFill>
                <a:ea typeface="ＭＳ Ｐゴシック" panose="020B0600070205080204" pitchFamily="34" charset="-128"/>
              </a:rPr>
              <a:t>hard</a:t>
            </a:r>
            <a:r>
              <a:rPr lang="en-US" altLang="en-US" i="1">
                <a:ea typeface="ＭＳ Ｐゴシック" panose="020B0600070205080204" pitchFamily="34" charset="-128"/>
              </a:rPr>
              <a:t>)</a:t>
            </a:r>
            <a:r>
              <a:rPr lang="en-US" altLang="en-US">
                <a:ea typeface="ＭＳ Ｐゴシック" panose="020B0600070205080204" pitchFamily="34" charset="-128"/>
              </a:rPr>
              <a:t>.</a:t>
            </a:r>
          </a:p>
          <a:p>
            <a:pPr eaLnBrk="1" hangingPunct="1"/>
            <a:r>
              <a:rPr lang="en-US" altLang="en-US">
                <a:ea typeface="ＭＳ Ｐゴシック" panose="020B0600070205080204" pitchFamily="34" charset="-128"/>
              </a:rPr>
              <a:t>Problems that can not be solved given any amount of time are called </a:t>
            </a:r>
            <a:r>
              <a:rPr lang="en-US" altLang="en-US" i="1">
                <a:ea typeface="ＭＳ Ｐゴシック" panose="020B0600070205080204" pitchFamily="34" charset="-128"/>
              </a:rPr>
              <a:t>undecidable</a:t>
            </a:r>
            <a:r>
              <a:rPr lang="en-US" altLang="en-US">
                <a:ea typeface="ＭＳ Ｐゴシック" panose="020B0600070205080204" pitchFamily="34" charset="-128"/>
              </a:rPr>
              <a:t>.</a:t>
            </a:r>
          </a:p>
          <a:p>
            <a:pPr eaLnBrk="1" hangingPunct="1"/>
            <a:endParaRPr lang="en-US" altLang="en-US">
              <a:ea typeface="ＭＳ Ｐゴシック" panose="020B0600070205080204" pitchFamily="34" charset="-128"/>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a:extLst>
              <a:ext uri="{FF2B5EF4-FFF2-40B4-BE49-F238E27FC236}">
                <a16:creationId xmlns:a16="http://schemas.microsoft.com/office/drawing/2014/main" id="{7CD0D0DA-2E48-53B4-C5E4-C30A7AA087D7}"/>
              </a:ext>
            </a:extLst>
          </p:cNvPr>
          <p:cNvSpPr>
            <a:spLocks noGrp="1" noChangeArrowheads="1"/>
          </p:cNvSpPr>
          <p:nvPr>
            <p:ph type="title"/>
          </p:nvPr>
        </p:nvSpPr>
        <p:spPr>
          <a:xfrm>
            <a:off x="609600" y="342900"/>
            <a:ext cx="7772400" cy="476250"/>
          </a:xfrm>
        </p:spPr>
        <p:txBody>
          <a:bodyPr/>
          <a:lstStyle/>
          <a:p>
            <a:pPr eaLnBrk="1" hangingPunct="1"/>
            <a:r>
              <a:rPr lang="en-US" altLang="en-US">
                <a:ea typeface="ＭＳ Ｐゴシック" panose="020B0600070205080204" pitchFamily="34" charset="-128"/>
              </a:rPr>
              <a:t>Complexity Classes</a:t>
            </a:r>
          </a:p>
        </p:txBody>
      </p:sp>
      <p:sp>
        <p:nvSpPr>
          <p:cNvPr id="73730" name="Rectangle 3">
            <a:extLst>
              <a:ext uri="{FF2B5EF4-FFF2-40B4-BE49-F238E27FC236}">
                <a16:creationId xmlns:a16="http://schemas.microsoft.com/office/drawing/2014/main" id="{63847035-360E-B480-4D26-A6DCE9F3046B}"/>
              </a:ext>
            </a:extLst>
          </p:cNvPr>
          <p:cNvSpPr>
            <a:spLocks noGrp="1" noChangeArrowheads="1"/>
          </p:cNvSpPr>
          <p:nvPr>
            <p:ph type="body" idx="1"/>
          </p:nvPr>
        </p:nvSpPr>
        <p:spPr>
          <a:xfrm>
            <a:off x="711200" y="971550"/>
            <a:ext cx="7772400" cy="5257800"/>
          </a:xfrm>
        </p:spPr>
        <p:txBody>
          <a:bodyPr/>
          <a:lstStyle/>
          <a:p>
            <a:pPr eaLnBrk="1" hangingPunct="1"/>
            <a:r>
              <a:rPr lang="en-US" altLang="en-US">
                <a:ea typeface="ＭＳ Ｐゴシック" panose="020B0600070205080204" pitchFamily="34" charset="-128"/>
              </a:rPr>
              <a:t>Problems have been grouped into classes based on the most efficient algorithms for solving the problems:</a:t>
            </a:r>
          </a:p>
          <a:p>
            <a:pPr lvl="1" eaLnBrk="1" hangingPunct="1"/>
            <a:r>
              <a:rPr lang="en-US" altLang="en-US" u="sng">
                <a:ea typeface="ＭＳ Ｐゴシック" panose="020B0600070205080204" pitchFamily="34" charset="-128"/>
              </a:rPr>
              <a:t>Class P:</a:t>
            </a:r>
            <a:r>
              <a:rPr lang="en-US" altLang="en-US">
                <a:ea typeface="ＭＳ Ｐゴシック" panose="020B0600070205080204" pitchFamily="34" charset="-128"/>
              </a:rPr>
              <a:t> those problems that are solvable in polynomial time.</a:t>
            </a:r>
          </a:p>
          <a:p>
            <a:pPr lvl="1" eaLnBrk="1" hangingPunct="1"/>
            <a:r>
              <a:rPr lang="en-US" altLang="en-US" u="sng">
                <a:ea typeface="ＭＳ Ｐゴシック" panose="020B0600070205080204" pitchFamily="34" charset="-128"/>
              </a:rPr>
              <a:t>Class NP:</a:t>
            </a:r>
            <a:r>
              <a:rPr lang="en-US" altLang="en-US">
                <a:ea typeface="ＭＳ Ｐゴシック" panose="020B0600070205080204" pitchFamily="34" charset="-128"/>
              </a:rPr>
              <a:t> problems that are “verifiable” in polynomial time (i.e., given the solution, we can verify in polynomial time if the solution is correct or not.)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a:extLst>
              <a:ext uri="{FF2B5EF4-FFF2-40B4-BE49-F238E27FC236}">
                <a16:creationId xmlns:a16="http://schemas.microsoft.com/office/drawing/2014/main" id="{2EEA833E-55E7-593C-F23B-0C75898BB830}"/>
              </a:ext>
            </a:extLst>
          </p:cNvPr>
          <p:cNvSpPr>
            <a:spLocks noGrp="1" noChangeArrowheads="1"/>
          </p:cNvSpPr>
          <p:nvPr>
            <p:ph type="ctrTitle"/>
          </p:nvPr>
        </p:nvSpPr>
        <p:spPr>
          <a:xfrm>
            <a:off x="685800" y="2286000"/>
            <a:ext cx="7772400" cy="1143000"/>
          </a:xfrm>
        </p:spPr>
        <p:txBody>
          <a:bodyPr/>
          <a:lstStyle/>
          <a:p>
            <a:pPr eaLnBrk="1" hangingPunct="1"/>
            <a:r>
              <a:rPr lang="en-US" altLang="en-US">
                <a:ea typeface="ＭＳ Ｐゴシック" panose="020B0600070205080204" pitchFamily="34" charset="-128"/>
              </a:rPr>
              <a:t>Decidable vs. Undecidable Problems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a:extLst>
              <a:ext uri="{FF2B5EF4-FFF2-40B4-BE49-F238E27FC236}">
                <a16:creationId xmlns:a16="http://schemas.microsoft.com/office/drawing/2014/main" id="{CE19977B-567C-44EF-F7DB-4843ECEB19F3}"/>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Decidable Problems</a:t>
            </a:r>
          </a:p>
        </p:txBody>
      </p:sp>
      <p:sp>
        <p:nvSpPr>
          <p:cNvPr id="77826" name="Rectangle 3">
            <a:extLst>
              <a:ext uri="{FF2B5EF4-FFF2-40B4-BE49-F238E27FC236}">
                <a16:creationId xmlns:a16="http://schemas.microsoft.com/office/drawing/2014/main" id="{BD367F94-256E-D922-9678-5D1282F82213}"/>
              </a:ext>
            </a:extLst>
          </p:cNvPr>
          <p:cNvSpPr>
            <a:spLocks noGrp="1" noChangeArrowheads="1"/>
          </p:cNvSpPr>
          <p:nvPr>
            <p:ph type="body" idx="1"/>
          </p:nvPr>
        </p:nvSpPr>
        <p:spPr/>
        <p:txBody>
          <a:bodyPr/>
          <a:lstStyle/>
          <a:p>
            <a:pPr eaLnBrk="1" hangingPunct="1">
              <a:lnSpc>
                <a:spcPct val="90000"/>
              </a:lnSpc>
            </a:pPr>
            <a:r>
              <a:rPr lang="en-US" altLang="en-US" sz="3600" b="1">
                <a:ea typeface="ＭＳ Ｐゴシック" panose="020B0600070205080204" pitchFamily="34" charset="-128"/>
              </a:rPr>
              <a:t>We now have three categories:</a:t>
            </a:r>
          </a:p>
          <a:p>
            <a:pPr lvl="1" eaLnBrk="1" hangingPunct="1">
              <a:lnSpc>
                <a:spcPct val="90000"/>
              </a:lnSpc>
            </a:pPr>
            <a:r>
              <a:rPr lang="en-US" altLang="en-US" sz="3200" b="1">
                <a:ea typeface="ＭＳ Ｐゴシック" panose="020B0600070205080204" pitchFamily="34" charset="-128"/>
              </a:rPr>
              <a:t>Tractable problems</a:t>
            </a:r>
          </a:p>
          <a:p>
            <a:pPr lvl="1" eaLnBrk="1" hangingPunct="1">
              <a:lnSpc>
                <a:spcPct val="90000"/>
              </a:lnSpc>
            </a:pPr>
            <a:r>
              <a:rPr lang="en-US" altLang="en-US" sz="3200" b="1">
                <a:ea typeface="ＭＳ Ｐゴシック" panose="020B0600070205080204" pitchFamily="34" charset="-128"/>
              </a:rPr>
              <a:t>NP problems</a:t>
            </a:r>
          </a:p>
          <a:p>
            <a:pPr lvl="1" eaLnBrk="1" hangingPunct="1">
              <a:lnSpc>
                <a:spcPct val="90000"/>
              </a:lnSpc>
            </a:pPr>
            <a:r>
              <a:rPr lang="en-US" altLang="en-US" sz="3200" b="1">
                <a:ea typeface="ＭＳ Ｐゴシック" panose="020B0600070205080204" pitchFamily="34" charset="-128"/>
              </a:rPr>
              <a:t>Intractable problems</a:t>
            </a:r>
          </a:p>
          <a:p>
            <a:pPr eaLnBrk="1" hangingPunct="1">
              <a:lnSpc>
                <a:spcPct val="90000"/>
              </a:lnSpc>
            </a:pPr>
            <a:endParaRPr lang="en-US" altLang="en-US" sz="3600" b="1">
              <a:ea typeface="ＭＳ Ｐゴシック" panose="020B0600070205080204" pitchFamily="34" charset="-128"/>
            </a:endParaRPr>
          </a:p>
          <a:p>
            <a:pPr eaLnBrk="1" hangingPunct="1">
              <a:lnSpc>
                <a:spcPct val="90000"/>
              </a:lnSpc>
            </a:pPr>
            <a:r>
              <a:rPr lang="en-US" altLang="en-US" sz="3600" b="1">
                <a:ea typeface="ＭＳ Ｐゴシック" panose="020B0600070205080204" pitchFamily="34" charset="-128"/>
              </a:rPr>
              <a:t>All of the above </a:t>
            </a:r>
            <a:r>
              <a:rPr lang="en-US" altLang="en-US" sz="3600" b="1">
                <a:solidFill>
                  <a:srgbClr val="3333FF"/>
                </a:solidFill>
                <a:ea typeface="ＭＳ Ｐゴシック" panose="020B0600070205080204" pitchFamily="34" charset="-128"/>
              </a:rPr>
              <a:t>have algorithmic solutions</a:t>
            </a:r>
            <a:r>
              <a:rPr lang="en-US" altLang="en-US" sz="3600" b="1">
                <a:ea typeface="ＭＳ Ｐゴシック" panose="020B0600070205080204" pitchFamily="34" charset="-128"/>
              </a:rPr>
              <a:t>, even if impractical.</a:t>
            </a:r>
          </a:p>
          <a:p>
            <a:pPr eaLnBrk="1" hangingPunct="1">
              <a:lnSpc>
                <a:spcPct val="90000"/>
              </a:lnSpc>
            </a:pPr>
            <a:endParaRPr lang="en-US" altLang="en-US" sz="3600" b="1">
              <a:ea typeface="ＭＳ Ｐゴシック" panose="020B0600070205080204" pitchFamily="34" charset="-128"/>
            </a:endParaRPr>
          </a:p>
        </p:txBody>
      </p:sp>
      <p:sp>
        <p:nvSpPr>
          <p:cNvPr id="77827" name="Rectangle 4">
            <a:extLst>
              <a:ext uri="{FF2B5EF4-FFF2-40B4-BE49-F238E27FC236}">
                <a16:creationId xmlns:a16="http://schemas.microsoft.com/office/drawing/2014/main" id="{5180699A-810A-EDAF-4B0B-6F845B3A20A8}"/>
              </a:ext>
            </a:extLst>
          </p:cNvPr>
          <p:cNvSpPr>
            <a:spLocks noChangeArrowheads="1"/>
          </p:cNvSpPr>
          <p:nvPr/>
        </p:nvSpPr>
        <p:spPr bwMode="auto">
          <a:xfrm>
            <a:off x="1395413" y="17287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endParaRPr lang="en-US" altLang="en-US">
              <a:latin typeface="Arial" panose="020B0604020202020204" pitchFamily="34" charset="0"/>
            </a:endParaRP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a:extLst>
              <a:ext uri="{FF2B5EF4-FFF2-40B4-BE49-F238E27FC236}">
                <a16:creationId xmlns:a16="http://schemas.microsoft.com/office/drawing/2014/main" id="{D217D82E-3EC2-3FB7-DA38-7E141FFF69A1}"/>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Undecidable Problems</a:t>
            </a:r>
          </a:p>
        </p:txBody>
      </p:sp>
      <p:sp>
        <p:nvSpPr>
          <p:cNvPr id="163843" name="Rectangle 3">
            <a:extLst>
              <a:ext uri="{FF2B5EF4-FFF2-40B4-BE49-F238E27FC236}">
                <a16:creationId xmlns:a16="http://schemas.microsoft.com/office/drawing/2014/main" id="{7F8AEBE6-2296-1744-A6CA-03490B3C2B3B}"/>
              </a:ext>
            </a:extLst>
          </p:cNvPr>
          <p:cNvSpPr>
            <a:spLocks noGrp="1" noChangeArrowheads="1"/>
          </p:cNvSpPr>
          <p:nvPr>
            <p:ph type="body" idx="1"/>
          </p:nvPr>
        </p:nvSpPr>
        <p:spPr/>
        <p:txBody>
          <a:bodyPr/>
          <a:lstStyle/>
          <a:p>
            <a:pPr eaLnBrk="1" hangingPunct="1">
              <a:defRPr/>
            </a:pPr>
            <a:r>
              <a:rPr lang="en-US" sz="3600" b="1" dirty="0"/>
              <a:t>No algorithmic solution exists</a:t>
            </a:r>
          </a:p>
          <a:p>
            <a:pPr lvl="1" eaLnBrk="1" hangingPunct="1">
              <a:defRPr/>
            </a:pPr>
            <a:r>
              <a:rPr lang="en-US" sz="3200" b="1" dirty="0"/>
              <a:t>Regardless of cost</a:t>
            </a:r>
          </a:p>
          <a:p>
            <a:pPr lvl="1" eaLnBrk="1" hangingPunct="1">
              <a:defRPr/>
            </a:pPr>
            <a:r>
              <a:rPr lang="en-US" sz="3200" b="1" dirty="0"/>
              <a:t>These problems aren’t computable</a:t>
            </a:r>
          </a:p>
          <a:p>
            <a:pPr lvl="1" eaLnBrk="1" hangingPunct="1">
              <a:defRPr/>
            </a:pPr>
            <a:r>
              <a:rPr lang="en-US" sz="3200" b="1" dirty="0"/>
              <a:t>No answer can be obtained in finite amount of time</a:t>
            </a:r>
          </a:p>
          <a:p>
            <a:pPr eaLnBrk="1" hangingPunct="1">
              <a:defRPr/>
            </a:pPr>
            <a:r>
              <a:rPr lang="en-US" sz="3200" b="1" dirty="0"/>
              <a:t>Lots of undecidable problems</a:t>
            </a:r>
          </a:p>
          <a:p>
            <a:pPr marL="857250" lvl="1" indent="-457200" eaLnBrk="1" hangingPunct="1">
              <a:buFont typeface="Arial" charset="0"/>
              <a:buChar char="•"/>
              <a:defRPr/>
            </a:pPr>
            <a:r>
              <a:rPr lang="en-US" sz="3200" b="1" dirty="0"/>
              <a:t>Program halts, virus detection, vulnerability detection,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a:extLst>
              <a:ext uri="{FF2B5EF4-FFF2-40B4-BE49-F238E27FC236}">
                <a16:creationId xmlns:a16="http://schemas.microsoft.com/office/drawing/2014/main" id="{9FD25FDE-C239-A00F-B184-C0EBB53F5CCD}"/>
              </a:ext>
            </a:extLst>
          </p:cNvPr>
          <p:cNvSpPr>
            <a:spLocks noGrp="1" noChangeArrowheads="1"/>
          </p:cNvSpPr>
          <p:nvPr>
            <p:ph type="title"/>
          </p:nvPr>
        </p:nvSpPr>
        <p:spPr>
          <a:xfrm>
            <a:off x="685800" y="457200"/>
            <a:ext cx="7772400" cy="609600"/>
          </a:xfrm>
        </p:spPr>
        <p:txBody>
          <a:bodyPr/>
          <a:lstStyle/>
          <a:p>
            <a:r>
              <a:rPr lang="en-US" altLang="en-US" dirty="0">
                <a:ea typeface="ＭＳ Ｐゴシック" panose="020B0600070205080204" pitchFamily="34" charset="-128"/>
              </a:rPr>
              <a:t>Why use Big O?</a:t>
            </a:r>
          </a:p>
        </p:txBody>
      </p:sp>
      <p:sp>
        <p:nvSpPr>
          <p:cNvPr id="3074" name="Rectangle 3">
            <a:extLst>
              <a:ext uri="{FF2B5EF4-FFF2-40B4-BE49-F238E27FC236}">
                <a16:creationId xmlns:a16="http://schemas.microsoft.com/office/drawing/2014/main" id="{5943AC29-8EF6-B44A-8C41-C02B53588BB5}"/>
              </a:ext>
            </a:extLst>
          </p:cNvPr>
          <p:cNvSpPr>
            <a:spLocks noGrp="1" noChangeArrowheads="1"/>
          </p:cNvSpPr>
          <p:nvPr>
            <p:ph type="body" idx="1"/>
          </p:nvPr>
        </p:nvSpPr>
        <p:spPr>
          <a:xfrm>
            <a:off x="685800" y="1447800"/>
            <a:ext cx="7772400" cy="4648200"/>
          </a:xfrm>
        </p:spPr>
        <p:txBody>
          <a:bodyPr/>
          <a:lstStyle/>
          <a:p>
            <a:pPr marL="457200" indent="-457200">
              <a:buFont typeface="Arial" charset="0"/>
              <a:buChar char="•"/>
              <a:defRPr/>
            </a:pPr>
            <a:r>
              <a:rPr lang="en-US" altLang="en-US" sz="2800" dirty="0"/>
              <a:t>It can keep you from getting fired!</a:t>
            </a:r>
          </a:p>
          <a:p>
            <a:pPr marL="857250" lvl="1" indent="-457200">
              <a:buFont typeface="Arial" charset="0"/>
              <a:buChar char="•"/>
              <a:defRPr/>
            </a:pPr>
            <a:r>
              <a:rPr lang="en-US" altLang="en-US" dirty="0"/>
              <a:t>Your boss is not that smart.</a:t>
            </a:r>
          </a:p>
          <a:p>
            <a:pPr marL="457200" indent="-457200">
              <a:buFont typeface="Arial" charset="0"/>
              <a:buChar char="•"/>
              <a:defRPr/>
            </a:pPr>
            <a:endParaRPr lang="en-US" altLang="en-US" sz="2800" dirty="0"/>
          </a:p>
          <a:p>
            <a:pPr marL="457200" indent="-457200">
              <a:buFont typeface="Arial" charset="0"/>
              <a:buChar char="•"/>
              <a:defRPr/>
            </a:pPr>
            <a:r>
              <a:rPr lang="en-US" altLang="en-US" sz="2800" dirty="0"/>
              <a:t>You know your competition!</a:t>
            </a:r>
          </a:p>
          <a:p>
            <a:pPr marL="457200" indent="-457200">
              <a:buFont typeface="Arial" charset="0"/>
              <a:buChar char="•"/>
              <a:defRPr/>
            </a:pPr>
            <a:endParaRPr lang="en-US" altLang="en-US" sz="2800" dirty="0"/>
          </a:p>
          <a:p>
            <a:pPr marL="457200" indent="-457200">
              <a:buFont typeface="Arial" charset="0"/>
              <a:buChar char="•"/>
              <a:defRPr/>
            </a:pPr>
            <a:r>
              <a:rPr lang="en-US" altLang="en-US" sz="2800" dirty="0"/>
              <a:t>Not all IT sorts are that well trained!</a:t>
            </a:r>
          </a:p>
          <a:p>
            <a:pPr marL="857250" lvl="1" indent="-457200">
              <a:buFont typeface="Arial" charset="0"/>
              <a:buChar char="•"/>
              <a:defRPr/>
            </a:pPr>
            <a:r>
              <a:rPr lang="en-US" altLang="en-US" dirty="0"/>
              <a:t>Nothing about algorithms?</a:t>
            </a:r>
          </a:p>
          <a:p>
            <a:pPr>
              <a:defRPr/>
            </a:pPr>
            <a:endParaRPr lang="en-US" altLang="en-US" sz="2800" dirty="0"/>
          </a:p>
          <a:p>
            <a:pPr>
              <a:defRPr/>
            </a:pPr>
            <a:endParaRPr lang="en-US" altLang="en-US" sz="2800" dirty="0"/>
          </a:p>
        </p:txBody>
      </p:sp>
      <p:sp>
        <p:nvSpPr>
          <p:cNvPr id="10243" name="Rectangle 4">
            <a:extLst>
              <a:ext uri="{FF2B5EF4-FFF2-40B4-BE49-F238E27FC236}">
                <a16:creationId xmlns:a16="http://schemas.microsoft.com/office/drawing/2014/main" id="{364012D6-7DBC-7649-8367-C39CA34BA26F}"/>
              </a:ext>
            </a:extLst>
          </p:cNvPr>
          <p:cNvSpPr>
            <a:spLocks noChangeArrowheads="1"/>
          </p:cNvSpPr>
          <p:nvPr/>
        </p:nvSpPr>
        <p:spPr bwMode="auto">
          <a:xfrm>
            <a:off x="1852613" y="19431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endParaRPr lang="en-US" altLang="en-US">
              <a:latin typeface="Arial" panose="020B0604020202020204" pitchFamily="34" charset="0"/>
            </a:endParaRP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a:extLst>
              <a:ext uri="{FF2B5EF4-FFF2-40B4-BE49-F238E27FC236}">
                <a16:creationId xmlns:a16="http://schemas.microsoft.com/office/drawing/2014/main" id="{D5BE1894-857A-04BC-1261-2ACBAAD6B2C8}"/>
              </a:ext>
            </a:extLst>
          </p:cNvPr>
          <p:cNvSpPr>
            <a:spLocks noGrp="1" noChangeArrowheads="1"/>
          </p:cNvSpPr>
          <p:nvPr>
            <p:ph type="title"/>
          </p:nvPr>
        </p:nvSpPr>
        <p:spPr>
          <a:xfrm>
            <a:off x="685800" y="609600"/>
            <a:ext cx="7772400" cy="685800"/>
          </a:xfrm>
        </p:spPr>
        <p:txBody>
          <a:bodyPr/>
          <a:lstStyle/>
          <a:p>
            <a:pPr eaLnBrk="1" hangingPunct="1"/>
            <a:r>
              <a:rPr lang="en-US" altLang="en-US">
                <a:ea typeface="ＭＳ Ｐゴシック" panose="020B0600070205080204" pitchFamily="34" charset="-128"/>
              </a:rPr>
              <a:t>The Halting Problem</a:t>
            </a:r>
          </a:p>
        </p:txBody>
      </p:sp>
      <p:sp>
        <p:nvSpPr>
          <p:cNvPr id="81922" name="Rectangle 3">
            <a:extLst>
              <a:ext uri="{FF2B5EF4-FFF2-40B4-BE49-F238E27FC236}">
                <a16:creationId xmlns:a16="http://schemas.microsoft.com/office/drawing/2014/main" id="{056DE518-7123-590F-631A-ACE0A5130A26}"/>
              </a:ext>
            </a:extLst>
          </p:cNvPr>
          <p:cNvSpPr>
            <a:spLocks noGrp="1" noChangeArrowheads="1"/>
          </p:cNvSpPr>
          <p:nvPr>
            <p:ph type="body" idx="1"/>
          </p:nvPr>
        </p:nvSpPr>
        <p:spPr>
          <a:xfrm>
            <a:off x="685800" y="1447800"/>
            <a:ext cx="6553200" cy="4953000"/>
          </a:xfrm>
        </p:spPr>
        <p:txBody>
          <a:bodyPr/>
          <a:lstStyle/>
          <a:p>
            <a:pPr eaLnBrk="1" hangingPunct="1"/>
            <a:r>
              <a:rPr lang="en-US" altLang="en-US" sz="2800" b="1">
                <a:ea typeface="ＭＳ Ｐゴシック" panose="020B0600070205080204" pitchFamily="34" charset="-128"/>
              </a:rPr>
              <a:t>Given an algorithm A and an input I, will the algorithm reach a stopping place?</a:t>
            </a:r>
          </a:p>
          <a:p>
            <a:pPr lvl="2" eaLnBrk="1" hangingPunct="1">
              <a:buFontTx/>
              <a:buNone/>
            </a:pPr>
            <a:r>
              <a:rPr lang="en-US" altLang="en-US" b="1">
                <a:latin typeface="Courier New" panose="02070309020205020404" pitchFamily="49" charset="0"/>
                <a:ea typeface="ＭＳ Ｐゴシック" panose="020B0600070205080204" pitchFamily="34" charset="-128"/>
              </a:rPr>
              <a:t>loop</a:t>
            </a:r>
          </a:p>
          <a:p>
            <a:pPr lvl="2" eaLnBrk="1" hangingPunct="1">
              <a:buFontTx/>
              <a:buNone/>
            </a:pPr>
            <a:r>
              <a:rPr lang="en-US" altLang="en-US" b="1">
                <a:latin typeface="Courier New" panose="02070309020205020404" pitchFamily="49" charset="0"/>
                <a:ea typeface="ＭＳ Ｐゴシック" panose="020B0600070205080204" pitchFamily="34" charset="-128"/>
              </a:rPr>
              <a:t>  exitif (x = 1)</a:t>
            </a:r>
          </a:p>
          <a:p>
            <a:pPr lvl="2" eaLnBrk="1" hangingPunct="1">
              <a:buFontTx/>
              <a:buNone/>
            </a:pPr>
            <a:r>
              <a:rPr lang="en-US" altLang="en-US" b="1">
                <a:latin typeface="Courier New" panose="02070309020205020404" pitchFamily="49" charset="0"/>
                <a:ea typeface="ＭＳ Ｐゴシック" panose="020B0600070205080204" pitchFamily="34" charset="-128"/>
              </a:rPr>
              <a:t>  if (even(x)) then</a:t>
            </a:r>
          </a:p>
          <a:p>
            <a:pPr lvl="2" eaLnBrk="1" hangingPunct="1">
              <a:buFontTx/>
              <a:buNone/>
            </a:pPr>
            <a:r>
              <a:rPr lang="en-US" altLang="en-US" b="1">
                <a:latin typeface="Courier New" panose="02070309020205020404" pitchFamily="49" charset="0"/>
                <a:ea typeface="ＭＳ Ｐゴシック" panose="020B0600070205080204" pitchFamily="34" charset="-128"/>
              </a:rPr>
              <a:t>    x &lt;- x div 2</a:t>
            </a:r>
          </a:p>
          <a:p>
            <a:pPr lvl="2" eaLnBrk="1" hangingPunct="1">
              <a:buFontTx/>
              <a:buNone/>
            </a:pPr>
            <a:r>
              <a:rPr lang="en-US" altLang="en-US" b="1">
                <a:latin typeface="Courier New" panose="02070309020205020404" pitchFamily="49" charset="0"/>
                <a:ea typeface="ＭＳ Ｐゴシック" panose="020B0600070205080204" pitchFamily="34" charset="-128"/>
              </a:rPr>
              <a:t>  else</a:t>
            </a:r>
          </a:p>
          <a:p>
            <a:pPr lvl="2" eaLnBrk="1" hangingPunct="1">
              <a:buFontTx/>
              <a:buNone/>
            </a:pPr>
            <a:r>
              <a:rPr lang="en-US" altLang="en-US" b="1">
                <a:latin typeface="Courier New" panose="02070309020205020404" pitchFamily="49" charset="0"/>
                <a:ea typeface="ＭＳ Ｐゴシック" panose="020B0600070205080204" pitchFamily="34" charset="-128"/>
              </a:rPr>
              <a:t>    x &lt;- 3 * x + 1</a:t>
            </a:r>
          </a:p>
          <a:p>
            <a:pPr lvl="2" eaLnBrk="1" hangingPunct="1">
              <a:buFontTx/>
              <a:buNone/>
            </a:pPr>
            <a:r>
              <a:rPr lang="en-US" altLang="en-US" b="1">
                <a:latin typeface="Courier New" panose="02070309020205020404" pitchFamily="49" charset="0"/>
                <a:ea typeface="ＭＳ Ｐゴシック" panose="020B0600070205080204" pitchFamily="34" charset="-128"/>
              </a:rPr>
              <a:t>endloop</a:t>
            </a:r>
          </a:p>
          <a:p>
            <a:pPr eaLnBrk="1" hangingPunct="1"/>
            <a:r>
              <a:rPr lang="en-US" altLang="en-US" sz="2800" b="1">
                <a:ea typeface="ＭＳ Ｐゴシック" panose="020B0600070205080204" pitchFamily="34" charset="-128"/>
              </a:rPr>
              <a:t>In general, we cannot solve this problem in finite time.</a:t>
            </a:r>
          </a:p>
        </p:txBody>
      </p:sp>
      <p:sp>
        <p:nvSpPr>
          <p:cNvPr id="81923" name="Rectangle 4">
            <a:extLst>
              <a:ext uri="{FF2B5EF4-FFF2-40B4-BE49-F238E27FC236}">
                <a16:creationId xmlns:a16="http://schemas.microsoft.com/office/drawing/2014/main" id="{B7C69271-149E-3150-C11F-5214F7A2E8E0}"/>
              </a:ext>
            </a:extLst>
          </p:cNvPr>
          <p:cNvSpPr>
            <a:spLocks noChangeArrowheads="1"/>
          </p:cNvSpPr>
          <p:nvPr/>
        </p:nvSpPr>
        <p:spPr bwMode="auto">
          <a:xfrm>
            <a:off x="1395413" y="1928813"/>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endParaRPr lang="en-US" altLang="en-US">
              <a:latin typeface="Arial" panose="020B0604020202020204" pitchFamily="34" charset="0"/>
            </a:endParaRPr>
          </a:p>
        </p:txBody>
      </p:sp>
      <p:sp>
        <p:nvSpPr>
          <p:cNvPr id="81924" name="Rectangle 5">
            <a:extLst>
              <a:ext uri="{FF2B5EF4-FFF2-40B4-BE49-F238E27FC236}">
                <a16:creationId xmlns:a16="http://schemas.microsoft.com/office/drawing/2014/main" id="{0A620479-7801-1275-E130-645664000A97}"/>
              </a:ext>
            </a:extLst>
          </p:cNvPr>
          <p:cNvSpPr>
            <a:spLocks noChangeArrowheads="1"/>
          </p:cNvSpPr>
          <p:nvPr/>
        </p:nvSpPr>
        <p:spPr bwMode="auto">
          <a:xfrm>
            <a:off x="1268413" y="50625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endParaRPr lang="en-US" altLang="en-US">
              <a:latin typeface="Arial" panose="020B0604020202020204" pitchFamily="34" charset="0"/>
            </a:endParaRP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a:extLst>
              <a:ext uri="{FF2B5EF4-FFF2-40B4-BE49-F238E27FC236}">
                <a16:creationId xmlns:a16="http://schemas.microsoft.com/office/drawing/2014/main" id="{138B73F4-5111-D7C4-7970-3AC9DE70C5BD}"/>
              </a:ext>
            </a:extLst>
          </p:cNvPr>
          <p:cNvSpPr>
            <a:spLocks noGrp="1" noChangeArrowheads="1"/>
          </p:cNvSpPr>
          <p:nvPr>
            <p:ph type="title"/>
          </p:nvPr>
        </p:nvSpPr>
        <p:spPr>
          <a:xfrm>
            <a:off x="685800" y="609600"/>
            <a:ext cx="7772400" cy="685800"/>
          </a:xfrm>
        </p:spPr>
        <p:txBody>
          <a:bodyPr/>
          <a:lstStyle/>
          <a:p>
            <a:pPr eaLnBrk="1" hangingPunct="1"/>
            <a:r>
              <a:rPr lang="en-US" altLang="en-US">
                <a:ea typeface="ＭＳ Ｐゴシック" panose="020B0600070205080204" pitchFamily="34" charset="-128"/>
              </a:rPr>
              <a:t>AI Hard Problems</a:t>
            </a:r>
          </a:p>
        </p:txBody>
      </p:sp>
      <p:sp>
        <p:nvSpPr>
          <p:cNvPr id="83970" name="Rectangle 3">
            <a:extLst>
              <a:ext uri="{FF2B5EF4-FFF2-40B4-BE49-F238E27FC236}">
                <a16:creationId xmlns:a16="http://schemas.microsoft.com/office/drawing/2014/main" id="{6302FF79-1B1F-0588-A7EB-B34C20EEAC4A}"/>
              </a:ext>
            </a:extLst>
          </p:cNvPr>
          <p:cNvSpPr>
            <a:spLocks noGrp="1" noChangeArrowheads="1"/>
          </p:cNvSpPr>
          <p:nvPr>
            <p:ph type="body" idx="1"/>
          </p:nvPr>
        </p:nvSpPr>
        <p:spPr>
          <a:xfrm>
            <a:off x="685800" y="1447800"/>
            <a:ext cx="7772400" cy="4953000"/>
          </a:xfrm>
        </p:spPr>
        <p:txBody>
          <a:bodyPr/>
          <a:lstStyle/>
          <a:p>
            <a:pPr eaLnBrk="1" hangingPunct="1"/>
            <a:r>
              <a:rPr lang="en-US" altLang="en-US" sz="2800" b="1">
                <a:ea typeface="ＭＳ Ｐゴシック" panose="020B0600070205080204" pitchFamily="34" charset="-128"/>
              </a:rPr>
              <a:t>In  artificial intelligence, the most difficult problems are informally known as AI-complete or AI-hard, implying that the difficulty of these computational problems is equivalent to that of solving the central artificial intelligence problem—making computers as intelligent as people, or strong AI. To call a problem AI-complete reflects a belief that it would not be solved by a simple specific algorithm.</a:t>
            </a:r>
          </a:p>
          <a:p>
            <a:pPr eaLnBrk="1" hangingPunct="1"/>
            <a:endParaRPr lang="en-US" altLang="en-US" sz="2800" b="1">
              <a:ea typeface="ＭＳ Ｐゴシック" panose="020B0600070205080204" pitchFamily="34" charset="-128"/>
            </a:endParaRPr>
          </a:p>
        </p:txBody>
      </p:sp>
      <p:sp>
        <p:nvSpPr>
          <p:cNvPr id="83971" name="Rectangle 4">
            <a:extLst>
              <a:ext uri="{FF2B5EF4-FFF2-40B4-BE49-F238E27FC236}">
                <a16:creationId xmlns:a16="http://schemas.microsoft.com/office/drawing/2014/main" id="{9BA7B8C4-FEBE-971D-AA96-7A084A1A51BB}"/>
              </a:ext>
            </a:extLst>
          </p:cNvPr>
          <p:cNvSpPr>
            <a:spLocks noChangeArrowheads="1"/>
          </p:cNvSpPr>
          <p:nvPr/>
        </p:nvSpPr>
        <p:spPr bwMode="auto">
          <a:xfrm>
            <a:off x="1395413" y="1928813"/>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endParaRPr lang="en-US" altLang="en-US">
              <a:latin typeface="Arial" panose="020B0604020202020204" pitchFamily="34" charset="0"/>
            </a:endParaRPr>
          </a:p>
        </p:txBody>
      </p:sp>
      <p:sp>
        <p:nvSpPr>
          <p:cNvPr id="83972" name="Rectangle 5">
            <a:extLst>
              <a:ext uri="{FF2B5EF4-FFF2-40B4-BE49-F238E27FC236}">
                <a16:creationId xmlns:a16="http://schemas.microsoft.com/office/drawing/2014/main" id="{7E6732E8-F12E-D545-9011-1D6738409299}"/>
              </a:ext>
            </a:extLst>
          </p:cNvPr>
          <p:cNvSpPr>
            <a:spLocks noChangeArrowheads="1"/>
          </p:cNvSpPr>
          <p:nvPr/>
        </p:nvSpPr>
        <p:spPr bwMode="auto">
          <a:xfrm>
            <a:off x="1268413" y="50625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endParaRPr lang="en-US" altLang="en-US">
              <a:latin typeface="Arial" panose="020B0604020202020204" pitchFamily="34" charset="0"/>
            </a:endParaRP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a:extLst>
              <a:ext uri="{FF2B5EF4-FFF2-40B4-BE49-F238E27FC236}">
                <a16:creationId xmlns:a16="http://schemas.microsoft.com/office/drawing/2014/main" id="{4387BF3E-6D18-64CC-CE3C-CA2E3C19B87A}"/>
              </a:ext>
            </a:extLst>
          </p:cNvPr>
          <p:cNvSpPr>
            <a:spLocks noGrp="1" noChangeArrowheads="1"/>
          </p:cNvSpPr>
          <p:nvPr>
            <p:ph type="title"/>
          </p:nvPr>
        </p:nvSpPr>
        <p:spPr>
          <a:xfrm>
            <a:off x="685800" y="609600"/>
            <a:ext cx="7772400" cy="685800"/>
          </a:xfrm>
        </p:spPr>
        <p:txBody>
          <a:bodyPr/>
          <a:lstStyle/>
          <a:p>
            <a:pPr eaLnBrk="1" hangingPunct="1"/>
            <a:r>
              <a:rPr lang="en-US" altLang="en-US">
                <a:ea typeface="ＭＳ Ｐゴシック" panose="020B0600070205080204" pitchFamily="34" charset="-128"/>
              </a:rPr>
              <a:t>AI Hard Problems</a:t>
            </a:r>
          </a:p>
        </p:txBody>
      </p:sp>
      <p:sp>
        <p:nvSpPr>
          <p:cNvPr id="86018" name="Rectangle 3">
            <a:extLst>
              <a:ext uri="{FF2B5EF4-FFF2-40B4-BE49-F238E27FC236}">
                <a16:creationId xmlns:a16="http://schemas.microsoft.com/office/drawing/2014/main" id="{E3BBC32A-4A2E-B67C-C967-56C01C496027}"/>
              </a:ext>
            </a:extLst>
          </p:cNvPr>
          <p:cNvSpPr>
            <a:spLocks noGrp="1" noChangeArrowheads="1"/>
          </p:cNvSpPr>
          <p:nvPr>
            <p:ph type="body" idx="1"/>
          </p:nvPr>
        </p:nvSpPr>
        <p:spPr>
          <a:xfrm>
            <a:off x="685800" y="1447800"/>
            <a:ext cx="7772400" cy="4953000"/>
          </a:xfrm>
        </p:spPr>
        <p:txBody>
          <a:bodyPr/>
          <a:lstStyle/>
          <a:p>
            <a:pPr eaLnBrk="1" hangingPunct="1"/>
            <a:r>
              <a:rPr lang="en-US" altLang="en-US" sz="2800" b="1">
                <a:ea typeface="ＭＳ Ｐゴシック" panose="020B0600070205080204" pitchFamily="34" charset="-128"/>
              </a:rPr>
              <a:t>AI-complete problems are hypothesized to include computer vision, natural language understanding, and dealing with unexpected circumstances while solving any real world problem.</a:t>
            </a:r>
          </a:p>
          <a:p>
            <a:pPr eaLnBrk="1" hangingPunct="1"/>
            <a:r>
              <a:rPr lang="en-US" altLang="en-US" sz="2800" b="1">
                <a:ea typeface="ＭＳ Ｐゴシック" panose="020B0600070205080204" pitchFamily="34" charset="-128"/>
              </a:rPr>
              <a:t>Currently, AI-complete problems cannot be solved with modern computer technology alone, but would also require human computation. This property can be useful, for instance to test for the presence of humans as with CAPTCHAs, and for computer security to circumvent brute-force attacks.</a:t>
            </a:r>
          </a:p>
        </p:txBody>
      </p:sp>
      <p:sp>
        <p:nvSpPr>
          <p:cNvPr id="86019" name="Rectangle 4">
            <a:extLst>
              <a:ext uri="{FF2B5EF4-FFF2-40B4-BE49-F238E27FC236}">
                <a16:creationId xmlns:a16="http://schemas.microsoft.com/office/drawing/2014/main" id="{E4CB0624-36E8-12E3-2C6B-596E2B6004FE}"/>
              </a:ext>
            </a:extLst>
          </p:cNvPr>
          <p:cNvSpPr>
            <a:spLocks noChangeArrowheads="1"/>
          </p:cNvSpPr>
          <p:nvPr/>
        </p:nvSpPr>
        <p:spPr bwMode="auto">
          <a:xfrm>
            <a:off x="1395413" y="1928813"/>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endParaRPr lang="en-US" altLang="en-US">
              <a:latin typeface="Arial" panose="020B0604020202020204" pitchFamily="34" charset="0"/>
            </a:endParaRPr>
          </a:p>
        </p:txBody>
      </p:sp>
      <p:sp>
        <p:nvSpPr>
          <p:cNvPr id="86020" name="Rectangle 5">
            <a:extLst>
              <a:ext uri="{FF2B5EF4-FFF2-40B4-BE49-F238E27FC236}">
                <a16:creationId xmlns:a16="http://schemas.microsoft.com/office/drawing/2014/main" id="{E32A10C8-86C3-230C-E3DA-DBEFFA543CC9}"/>
              </a:ext>
            </a:extLst>
          </p:cNvPr>
          <p:cNvSpPr>
            <a:spLocks noChangeArrowheads="1"/>
          </p:cNvSpPr>
          <p:nvPr/>
        </p:nvSpPr>
        <p:spPr bwMode="auto">
          <a:xfrm>
            <a:off x="1268413" y="50625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endParaRPr lang="en-US" altLang="en-US">
              <a:latin typeface="Arial" panose="020B0604020202020204" pitchFamily="34" charset="0"/>
            </a:endParaRP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a:extLst>
              <a:ext uri="{FF2B5EF4-FFF2-40B4-BE49-F238E27FC236}">
                <a16:creationId xmlns:a16="http://schemas.microsoft.com/office/drawing/2014/main" id="{548D5BA8-2B55-53FA-FAEA-283C32A4BFC6}"/>
              </a:ext>
            </a:extLst>
          </p:cNvPr>
          <p:cNvSpPr>
            <a:spLocks noGrp="1" noChangeArrowheads="1"/>
          </p:cNvSpPr>
          <p:nvPr>
            <p:ph type="title"/>
          </p:nvPr>
        </p:nvSpPr>
        <p:spPr>
          <a:xfrm>
            <a:off x="685800" y="381000"/>
            <a:ext cx="7772400" cy="914400"/>
          </a:xfrm>
        </p:spPr>
        <p:txBody>
          <a:bodyPr/>
          <a:lstStyle/>
          <a:p>
            <a:pPr eaLnBrk="1" hangingPunct="1"/>
            <a:r>
              <a:rPr lang="en-US" altLang="en-US">
                <a:ea typeface="ＭＳ Ｐゴシック" panose="020B0600070205080204" pitchFamily="34" charset="-128"/>
              </a:rPr>
              <a:t>List of NP problems</a:t>
            </a:r>
          </a:p>
        </p:txBody>
      </p:sp>
      <p:pic>
        <p:nvPicPr>
          <p:cNvPr id="88066" name="Picture 3">
            <a:extLst>
              <a:ext uri="{FF2B5EF4-FFF2-40B4-BE49-F238E27FC236}">
                <a16:creationId xmlns:a16="http://schemas.microsoft.com/office/drawing/2014/main" id="{413114F1-F7B8-1982-3A0B-6077B94DCC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270" t="27402" r="2893" b="5933"/>
          <a:stretch>
            <a:fillRect/>
          </a:stretch>
        </p:blipFill>
        <p:spPr bwMode="auto">
          <a:xfrm>
            <a:off x="76200" y="1447800"/>
            <a:ext cx="8991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8067" name="Text Box 4">
            <a:extLst>
              <a:ext uri="{FF2B5EF4-FFF2-40B4-BE49-F238E27FC236}">
                <a16:creationId xmlns:a16="http://schemas.microsoft.com/office/drawing/2014/main" id="{FC9A7715-777E-12FC-6CC5-D62BB340A561}"/>
              </a:ext>
            </a:extLst>
          </p:cNvPr>
          <p:cNvSpPr txBox="1">
            <a:spLocks noChangeArrowheads="1"/>
          </p:cNvSpPr>
          <p:nvPr/>
        </p:nvSpPr>
        <p:spPr bwMode="auto">
          <a:xfrm>
            <a:off x="703263" y="6172200"/>
            <a:ext cx="77485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a:t>http://www.nada.kth.se/~viggo/problemlist/compendium.html</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a:extLst>
              <a:ext uri="{FF2B5EF4-FFF2-40B4-BE49-F238E27FC236}">
                <a16:creationId xmlns:a16="http://schemas.microsoft.com/office/drawing/2014/main" id="{1677AB54-B626-6722-4A01-11DFF102CF0E}"/>
              </a:ext>
            </a:extLst>
          </p:cNvPr>
          <p:cNvSpPr>
            <a:spLocks noGrp="1" noChangeArrowheads="1"/>
          </p:cNvSpPr>
          <p:nvPr>
            <p:ph type="title"/>
          </p:nvPr>
        </p:nvSpPr>
        <p:spPr/>
        <p:txBody>
          <a:bodyPr/>
          <a:lstStyle/>
          <a:p>
            <a:pPr eaLnBrk="1" hangingPunct="1"/>
            <a:r>
              <a:rPr lang="en-US" altLang="en-US" sz="4000">
                <a:ea typeface="ＭＳ Ｐゴシック" panose="020B0600070205080204" pitchFamily="34" charset="-128"/>
              </a:rPr>
              <a:t>What is a good algorithm/solution?</a:t>
            </a:r>
          </a:p>
        </p:txBody>
      </p:sp>
      <p:sp>
        <p:nvSpPr>
          <p:cNvPr id="90114" name="Rectangle 3">
            <a:extLst>
              <a:ext uri="{FF2B5EF4-FFF2-40B4-BE49-F238E27FC236}">
                <a16:creationId xmlns:a16="http://schemas.microsoft.com/office/drawing/2014/main" id="{8B059280-A754-3159-6DC9-D2ABAFAD4E97}"/>
              </a:ext>
            </a:extLst>
          </p:cNvPr>
          <p:cNvSpPr>
            <a:spLocks noGrp="1" noChangeArrowheads="1"/>
          </p:cNvSpPr>
          <p:nvPr>
            <p:ph type="body" idx="1"/>
          </p:nvPr>
        </p:nvSpPr>
        <p:spPr/>
        <p:txBody>
          <a:bodyPr/>
          <a:lstStyle/>
          <a:p>
            <a:pPr eaLnBrk="1" hangingPunct="1">
              <a:lnSpc>
                <a:spcPct val="90000"/>
              </a:lnSpc>
            </a:pPr>
            <a:r>
              <a:rPr lang="en-US" altLang="en-US">
                <a:ea typeface="ＭＳ Ｐゴシック" panose="020B0600070205080204" pitchFamily="34" charset="-128"/>
              </a:rPr>
              <a:t>If the algorithm has a running time that is a</a:t>
            </a:r>
          </a:p>
          <a:p>
            <a:pPr eaLnBrk="1" hangingPunct="1">
              <a:lnSpc>
                <a:spcPct val="90000"/>
              </a:lnSpc>
            </a:pPr>
            <a:r>
              <a:rPr lang="en-US" altLang="en-US">
                <a:ea typeface="ＭＳ Ｐゴシック" panose="020B0600070205080204" pitchFamily="34" charset="-128"/>
              </a:rPr>
              <a:t>polynomial function of the size of the input, n,</a:t>
            </a:r>
          </a:p>
          <a:p>
            <a:pPr eaLnBrk="1" hangingPunct="1">
              <a:lnSpc>
                <a:spcPct val="90000"/>
              </a:lnSpc>
            </a:pPr>
            <a:r>
              <a:rPr lang="en-US" altLang="en-US">
                <a:ea typeface="ＭＳ Ｐゴシック" panose="020B0600070205080204" pitchFamily="34" charset="-128"/>
              </a:rPr>
              <a:t>otherwise it is a “bad” algorithm.</a:t>
            </a:r>
          </a:p>
          <a:p>
            <a:pPr lvl="1" eaLnBrk="1" hangingPunct="1">
              <a:lnSpc>
                <a:spcPct val="90000"/>
              </a:lnSpc>
              <a:buFontTx/>
              <a:buNone/>
            </a:pPr>
            <a:r>
              <a:rPr lang="en-US" altLang="en-US">
                <a:ea typeface="ＭＳ Ｐゴシック" panose="020B0600070205080204" pitchFamily="34" charset="-128"/>
              </a:rPr>
              <a:t>A problem is considered tractable if it has a polynomial time solution and intractable if it does not. </a:t>
            </a:r>
          </a:p>
          <a:p>
            <a:pPr lvl="1" eaLnBrk="1" hangingPunct="1">
              <a:lnSpc>
                <a:spcPct val="90000"/>
              </a:lnSpc>
              <a:buFontTx/>
              <a:buNone/>
            </a:pPr>
            <a:r>
              <a:rPr lang="en-US" altLang="en-US">
                <a:ea typeface="ＭＳ Ｐゴシック" panose="020B0600070205080204" pitchFamily="34" charset="-128"/>
              </a:rPr>
              <a:t>For many problems we still do not know </a:t>
            </a:r>
            <a:r>
              <a:rPr lang="en-US" altLang="en-US" b="1">
                <a:solidFill>
                  <a:srgbClr val="FF0000"/>
                </a:solidFill>
                <a:ea typeface="ＭＳ Ｐゴシック" panose="020B0600070205080204" pitchFamily="34" charset="-128"/>
              </a:rPr>
              <a:t>if</a:t>
            </a:r>
            <a:r>
              <a:rPr lang="en-US" altLang="en-US">
                <a:ea typeface="ＭＳ Ｐゴシック" panose="020B0600070205080204" pitchFamily="34" charset="-128"/>
              </a:rPr>
              <a:t> they</a:t>
            </a:r>
          </a:p>
          <a:p>
            <a:pPr lvl="2" eaLnBrk="1" hangingPunct="1">
              <a:lnSpc>
                <a:spcPct val="90000"/>
              </a:lnSpc>
              <a:buFontTx/>
              <a:buNone/>
            </a:pPr>
            <a:r>
              <a:rPr lang="en-US" altLang="en-US" sz="2800">
                <a:ea typeface="ＭＳ Ｐゴシック" panose="020B0600070205080204" pitchFamily="34" charset="-128"/>
              </a:rPr>
              <a:t>are tractable or not.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a:extLst>
              <a:ext uri="{FF2B5EF4-FFF2-40B4-BE49-F238E27FC236}">
                <a16:creationId xmlns:a16="http://schemas.microsoft.com/office/drawing/2014/main" id="{A610543E-EFD4-3B63-FDAF-8567A503B81F}"/>
              </a:ext>
            </a:extLst>
          </p:cNvPr>
          <p:cNvSpPr>
            <a:spLocks noGrp="1" noChangeArrowheads="1"/>
          </p:cNvSpPr>
          <p:nvPr>
            <p:ph type="title"/>
          </p:nvPr>
        </p:nvSpPr>
        <p:spPr>
          <a:xfrm>
            <a:off x="708025" y="665163"/>
            <a:ext cx="7772400" cy="609600"/>
          </a:xfrm>
        </p:spPr>
        <p:txBody>
          <a:bodyPr/>
          <a:lstStyle/>
          <a:p>
            <a:pPr eaLnBrk="1" hangingPunct="1"/>
            <a:r>
              <a:rPr lang="en-US" altLang="en-US">
                <a:ea typeface="ＭＳ Ｐゴシック" panose="020B0600070205080204" pitchFamily="34" charset="-128"/>
              </a:rPr>
              <a:t>Reasonable vs. Unreasonable</a:t>
            </a:r>
          </a:p>
        </p:txBody>
      </p:sp>
      <p:sp>
        <p:nvSpPr>
          <p:cNvPr id="92162" name="Rectangle 3">
            <a:extLst>
              <a:ext uri="{FF2B5EF4-FFF2-40B4-BE49-F238E27FC236}">
                <a16:creationId xmlns:a16="http://schemas.microsoft.com/office/drawing/2014/main" id="{B537ACFB-82AA-2AC9-BE98-CCCA2C5463A0}"/>
              </a:ext>
            </a:extLst>
          </p:cNvPr>
          <p:cNvSpPr>
            <a:spLocks noGrp="1" noChangeArrowheads="1"/>
          </p:cNvSpPr>
          <p:nvPr>
            <p:ph type="body" idx="1"/>
          </p:nvPr>
        </p:nvSpPr>
        <p:spPr>
          <a:xfrm>
            <a:off x="685800" y="1892300"/>
            <a:ext cx="7772400" cy="4095750"/>
          </a:xfrm>
        </p:spPr>
        <p:txBody>
          <a:bodyPr/>
          <a:lstStyle/>
          <a:p>
            <a:pPr eaLnBrk="1" hangingPunct="1">
              <a:lnSpc>
                <a:spcPct val="90000"/>
              </a:lnSpc>
            </a:pPr>
            <a:r>
              <a:rPr lang="en-US" altLang="en-US" sz="2800" b="1">
                <a:solidFill>
                  <a:srgbClr val="FF0033"/>
                </a:solidFill>
                <a:ea typeface="ＭＳ Ｐゴシック" panose="020B0600070205080204" pitchFamily="34" charset="-128"/>
              </a:rPr>
              <a:t>Reasonable</a:t>
            </a:r>
            <a:r>
              <a:rPr lang="en-US" altLang="en-US" sz="2800" b="1">
                <a:ea typeface="ＭＳ Ｐゴシック" panose="020B0600070205080204" pitchFamily="34" charset="-128"/>
              </a:rPr>
              <a:t> algorithms have </a:t>
            </a:r>
            <a:r>
              <a:rPr lang="en-US" altLang="en-US" sz="2800" b="1">
                <a:solidFill>
                  <a:srgbClr val="FF0033"/>
                </a:solidFill>
                <a:ea typeface="ＭＳ Ｐゴシック" panose="020B0600070205080204" pitchFamily="34" charset="-128"/>
              </a:rPr>
              <a:t>polynomial</a:t>
            </a:r>
            <a:r>
              <a:rPr lang="en-US" altLang="en-US" sz="2800" b="1">
                <a:ea typeface="ＭＳ Ｐゴシック" panose="020B0600070205080204" pitchFamily="34" charset="-128"/>
              </a:rPr>
              <a:t> factors</a:t>
            </a:r>
          </a:p>
          <a:p>
            <a:pPr lvl="1" eaLnBrk="1" hangingPunct="1">
              <a:lnSpc>
                <a:spcPct val="90000"/>
              </a:lnSpc>
            </a:pPr>
            <a:r>
              <a:rPr lang="en-US" altLang="en-US" b="1">
                <a:ea typeface="ＭＳ Ｐゴシック" panose="020B0600070205080204" pitchFamily="34" charset="-128"/>
              </a:rPr>
              <a:t>O (Log n)</a:t>
            </a:r>
          </a:p>
          <a:p>
            <a:pPr lvl="1" eaLnBrk="1" hangingPunct="1">
              <a:lnSpc>
                <a:spcPct val="90000"/>
              </a:lnSpc>
            </a:pPr>
            <a:r>
              <a:rPr lang="en-US" altLang="en-US" b="1">
                <a:ea typeface="ＭＳ Ｐゴシック" panose="020B0600070205080204" pitchFamily="34" charset="-128"/>
              </a:rPr>
              <a:t>O (n)</a:t>
            </a:r>
          </a:p>
          <a:p>
            <a:pPr lvl="1" eaLnBrk="1" hangingPunct="1">
              <a:lnSpc>
                <a:spcPct val="90000"/>
              </a:lnSpc>
            </a:pPr>
            <a:r>
              <a:rPr lang="en-US" altLang="en-US" b="1">
                <a:ea typeface="ＭＳ Ｐゴシック" panose="020B0600070205080204" pitchFamily="34" charset="-128"/>
              </a:rPr>
              <a:t>O (n</a:t>
            </a:r>
            <a:r>
              <a:rPr lang="en-US" altLang="en-US" b="1" baseline="30000">
                <a:ea typeface="ＭＳ Ｐゴシック" panose="020B0600070205080204" pitchFamily="34" charset="-128"/>
              </a:rPr>
              <a:t>k</a:t>
            </a:r>
            <a:r>
              <a:rPr lang="en-US" altLang="en-US" b="1">
                <a:ea typeface="ＭＳ Ｐゴシック" panose="020B0600070205080204" pitchFamily="34" charset="-128"/>
              </a:rPr>
              <a:t>)  where k is a constant</a:t>
            </a:r>
          </a:p>
          <a:p>
            <a:pPr eaLnBrk="1" hangingPunct="1">
              <a:lnSpc>
                <a:spcPct val="90000"/>
              </a:lnSpc>
            </a:pPr>
            <a:endParaRPr lang="en-US" altLang="en-US" sz="2800" b="1">
              <a:ea typeface="ＭＳ Ｐゴシック" panose="020B0600070205080204" pitchFamily="34" charset="-128"/>
            </a:endParaRPr>
          </a:p>
          <a:p>
            <a:pPr eaLnBrk="1" hangingPunct="1">
              <a:lnSpc>
                <a:spcPct val="90000"/>
              </a:lnSpc>
            </a:pPr>
            <a:r>
              <a:rPr lang="en-US" altLang="en-US" sz="2800" b="1">
                <a:solidFill>
                  <a:srgbClr val="3333FF"/>
                </a:solidFill>
                <a:ea typeface="ＭＳ Ｐゴシック" panose="020B0600070205080204" pitchFamily="34" charset="-128"/>
              </a:rPr>
              <a:t>Unreasonable</a:t>
            </a:r>
            <a:r>
              <a:rPr lang="en-US" altLang="en-US" sz="2800" b="1">
                <a:ea typeface="ＭＳ Ｐゴシック" panose="020B0600070205080204" pitchFamily="34" charset="-128"/>
              </a:rPr>
              <a:t> algorithms have </a:t>
            </a:r>
            <a:r>
              <a:rPr lang="en-US" altLang="en-US" sz="2800" b="1">
                <a:solidFill>
                  <a:srgbClr val="3333FF"/>
                </a:solidFill>
                <a:ea typeface="ＭＳ Ｐゴシック" panose="020B0600070205080204" pitchFamily="34" charset="-128"/>
              </a:rPr>
              <a:t>exponential</a:t>
            </a:r>
            <a:r>
              <a:rPr lang="en-US" altLang="en-US" sz="2800" b="1">
                <a:ea typeface="ＭＳ Ｐゴシック" panose="020B0600070205080204" pitchFamily="34" charset="-128"/>
              </a:rPr>
              <a:t> factors</a:t>
            </a:r>
          </a:p>
          <a:p>
            <a:pPr lvl="1" eaLnBrk="1" hangingPunct="1">
              <a:lnSpc>
                <a:spcPct val="90000"/>
              </a:lnSpc>
            </a:pPr>
            <a:r>
              <a:rPr lang="en-US" altLang="en-US" b="1">
                <a:ea typeface="ＭＳ Ｐゴシック" panose="020B0600070205080204" pitchFamily="34" charset="-128"/>
              </a:rPr>
              <a:t>O (2</a:t>
            </a:r>
            <a:r>
              <a:rPr lang="en-US" altLang="en-US" b="1" baseline="30000">
                <a:ea typeface="ＭＳ Ｐゴシック" panose="020B0600070205080204" pitchFamily="34" charset="-128"/>
              </a:rPr>
              <a:t>n</a:t>
            </a:r>
            <a:r>
              <a:rPr lang="en-US" altLang="en-US" b="1">
                <a:ea typeface="ＭＳ Ｐゴシック" panose="020B0600070205080204" pitchFamily="34" charset="-128"/>
              </a:rPr>
              <a:t>)</a:t>
            </a:r>
          </a:p>
          <a:p>
            <a:pPr lvl="1" eaLnBrk="1" hangingPunct="1">
              <a:lnSpc>
                <a:spcPct val="90000"/>
              </a:lnSpc>
            </a:pPr>
            <a:r>
              <a:rPr lang="en-US" altLang="en-US" b="1">
                <a:ea typeface="ＭＳ Ｐゴシック" panose="020B0600070205080204" pitchFamily="34" charset="-128"/>
              </a:rPr>
              <a:t>O (n!)</a:t>
            </a:r>
          </a:p>
          <a:p>
            <a:pPr lvl="1" eaLnBrk="1" hangingPunct="1">
              <a:lnSpc>
                <a:spcPct val="90000"/>
              </a:lnSpc>
            </a:pPr>
            <a:r>
              <a:rPr lang="en-US" altLang="en-US" b="1">
                <a:ea typeface="ＭＳ Ｐゴシック" panose="020B0600070205080204" pitchFamily="34" charset="-128"/>
              </a:rPr>
              <a:t>O (n</a:t>
            </a:r>
            <a:r>
              <a:rPr lang="en-US" altLang="en-US" b="1" baseline="30000">
                <a:ea typeface="ＭＳ Ｐゴシック" panose="020B0600070205080204" pitchFamily="34" charset="-128"/>
              </a:rPr>
              <a:t>n</a:t>
            </a:r>
            <a:r>
              <a:rPr lang="en-US" altLang="en-US" b="1">
                <a:ea typeface="ＭＳ Ｐゴシック" panose="020B0600070205080204" pitchFamily="34" charset="-128"/>
              </a:rPr>
              <a:t>)</a:t>
            </a:r>
          </a:p>
        </p:txBody>
      </p:sp>
      <p:sp>
        <p:nvSpPr>
          <p:cNvPr id="92163" name="Rectangle 4">
            <a:extLst>
              <a:ext uri="{FF2B5EF4-FFF2-40B4-BE49-F238E27FC236}">
                <a16:creationId xmlns:a16="http://schemas.microsoft.com/office/drawing/2014/main" id="{E91CF7DB-B79B-7ED4-AF6A-2B000D93833E}"/>
              </a:ext>
            </a:extLst>
          </p:cNvPr>
          <p:cNvSpPr>
            <a:spLocks noChangeArrowheads="1"/>
          </p:cNvSpPr>
          <p:nvPr/>
        </p:nvSpPr>
        <p:spPr bwMode="auto">
          <a:xfrm>
            <a:off x="1852613" y="19431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endParaRPr lang="en-US" altLang="en-US">
              <a:latin typeface="Arial" panose="020B0604020202020204" pitchFamily="34" charset="0"/>
            </a:endParaRP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a:extLst>
              <a:ext uri="{FF2B5EF4-FFF2-40B4-BE49-F238E27FC236}">
                <a16:creationId xmlns:a16="http://schemas.microsoft.com/office/drawing/2014/main" id="{1D1FDCE1-8ADB-242D-189B-6F3D032E003E}"/>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Halting problem</a:t>
            </a:r>
          </a:p>
        </p:txBody>
      </p:sp>
      <p:sp>
        <p:nvSpPr>
          <p:cNvPr id="94210" name="Rectangle 3">
            <a:extLst>
              <a:ext uri="{FF2B5EF4-FFF2-40B4-BE49-F238E27FC236}">
                <a16:creationId xmlns:a16="http://schemas.microsoft.com/office/drawing/2014/main" id="{2AD04A9E-3FC3-C6E6-CB0A-C8BDBA1EC54B}"/>
              </a:ext>
            </a:extLst>
          </p:cNvPr>
          <p:cNvSpPr>
            <a:spLocks noGrp="1" noChangeArrowheads="1"/>
          </p:cNvSpPr>
          <p:nvPr>
            <p:ph type="body" idx="1"/>
          </p:nvPr>
        </p:nvSpPr>
        <p:spPr/>
        <p:txBody>
          <a:bodyPr/>
          <a:lstStyle/>
          <a:p>
            <a:pPr eaLnBrk="1" hangingPunct="1">
              <a:lnSpc>
                <a:spcPct val="90000"/>
              </a:lnSpc>
            </a:pPr>
            <a:r>
              <a:rPr lang="en-US" altLang="en-US">
                <a:ea typeface="ＭＳ Ｐゴシック" panose="020B0600070205080204" pitchFamily="34" charset="-128"/>
              </a:rPr>
              <a:t>No program can ever be written to determine whether any arbitrary program will halt. Since many questions can be recast to this, many programs are absolutely impossible, although heuristic or partial solutions are possible. </a:t>
            </a:r>
          </a:p>
          <a:p>
            <a:pPr eaLnBrk="1" hangingPunct="1">
              <a:lnSpc>
                <a:spcPct val="90000"/>
              </a:lnSpc>
            </a:pPr>
            <a:endParaRPr lang="en-US" altLang="en-US">
              <a:ea typeface="ＭＳ Ｐゴシック" panose="020B0600070205080204" pitchFamily="34" charset="-128"/>
            </a:endParaRPr>
          </a:p>
          <a:p>
            <a:pPr eaLnBrk="1" hangingPunct="1">
              <a:lnSpc>
                <a:spcPct val="90000"/>
              </a:lnSpc>
            </a:pPr>
            <a:r>
              <a:rPr lang="en-US" altLang="en-US" i="1">
                <a:ea typeface="ＭＳ Ｐゴシック" panose="020B0600070205080204" pitchFamily="34" charset="-128"/>
              </a:rPr>
              <a:t>What does this mean?</a:t>
            </a:r>
          </a:p>
          <a:p>
            <a:pPr eaLnBrk="1" hangingPunct="1">
              <a:lnSpc>
                <a:spcPct val="90000"/>
              </a:lnSpc>
            </a:pPr>
            <a:endParaRPr lang="en-US" altLang="en-US" i="1">
              <a:ea typeface="ＭＳ Ｐゴシック" panose="020B0600070205080204" pitchFamily="34" charset="-128"/>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a:extLst>
              <a:ext uri="{FF2B5EF4-FFF2-40B4-BE49-F238E27FC236}">
                <a16:creationId xmlns:a16="http://schemas.microsoft.com/office/drawing/2014/main" id="{2DEEE9F7-54E2-7BDD-1EF3-7202215AFF25}"/>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What’s this good for anyway?</a:t>
            </a:r>
          </a:p>
        </p:txBody>
      </p:sp>
      <p:sp>
        <p:nvSpPr>
          <p:cNvPr id="96258" name="Rectangle 3">
            <a:extLst>
              <a:ext uri="{FF2B5EF4-FFF2-40B4-BE49-F238E27FC236}">
                <a16:creationId xmlns:a16="http://schemas.microsoft.com/office/drawing/2014/main" id="{7D493D31-864C-1A28-77E1-E5FFF6884F90}"/>
              </a:ext>
            </a:extLst>
          </p:cNvPr>
          <p:cNvSpPr>
            <a:spLocks noGrp="1" noChangeArrowheads="1"/>
          </p:cNvSpPr>
          <p:nvPr>
            <p:ph type="body" idx="1"/>
          </p:nvPr>
        </p:nvSpPr>
        <p:spPr>
          <a:xfrm>
            <a:off x="685800" y="1676400"/>
            <a:ext cx="7772400" cy="4419600"/>
          </a:xfrm>
        </p:spPr>
        <p:txBody>
          <a:bodyPr/>
          <a:lstStyle/>
          <a:p>
            <a:pPr eaLnBrk="1" hangingPunct="1">
              <a:lnSpc>
                <a:spcPct val="90000"/>
              </a:lnSpc>
            </a:pPr>
            <a:r>
              <a:rPr lang="en-US" altLang="en-US">
                <a:ea typeface="ＭＳ Ｐゴシック" panose="020B0600070205080204" pitchFamily="34" charset="-128"/>
              </a:rPr>
              <a:t>Knowing hardness of problems lets us know when an optimal solution can exist.</a:t>
            </a:r>
          </a:p>
          <a:p>
            <a:pPr lvl="1" eaLnBrk="1" hangingPunct="1">
              <a:lnSpc>
                <a:spcPct val="90000"/>
              </a:lnSpc>
            </a:pPr>
            <a:r>
              <a:rPr lang="en-US" altLang="en-US" sz="2000">
                <a:ea typeface="ＭＳ Ｐゴシック" panose="020B0600070205080204" pitchFamily="34" charset="-128"/>
              </a:rPr>
              <a:t>Salesman can’t sell you an optimal solution</a:t>
            </a:r>
          </a:p>
          <a:p>
            <a:pPr lvl="2" eaLnBrk="1" hangingPunct="1">
              <a:lnSpc>
                <a:spcPct val="90000"/>
              </a:lnSpc>
            </a:pPr>
            <a:r>
              <a:rPr lang="en-US" altLang="en-US" sz="1800">
                <a:ea typeface="ＭＳ Ｐゴシック" panose="020B0600070205080204" pitchFamily="34" charset="-128"/>
              </a:rPr>
              <a:t>What is meant by optimal?</a:t>
            </a:r>
          </a:p>
          <a:p>
            <a:pPr lvl="2" eaLnBrk="1" hangingPunct="1">
              <a:lnSpc>
                <a:spcPct val="90000"/>
              </a:lnSpc>
            </a:pPr>
            <a:r>
              <a:rPr lang="en-US" altLang="en-US" sz="1800">
                <a:ea typeface="ＭＳ Ｐゴシック" panose="020B0600070205080204" pitchFamily="34" charset="-128"/>
              </a:rPr>
              <a:t>What is meant by best?</a:t>
            </a:r>
          </a:p>
          <a:p>
            <a:pPr eaLnBrk="1" hangingPunct="1">
              <a:lnSpc>
                <a:spcPct val="90000"/>
              </a:lnSpc>
            </a:pPr>
            <a:r>
              <a:rPr lang="en-US" altLang="en-US">
                <a:ea typeface="ＭＳ Ｐゴシック" panose="020B0600070205080204" pitchFamily="34" charset="-128"/>
              </a:rPr>
              <a:t>Keeps us from seeking optimal solutions when none exist, use heuristics instead.</a:t>
            </a:r>
          </a:p>
          <a:p>
            <a:pPr lvl="1" eaLnBrk="1" hangingPunct="1">
              <a:lnSpc>
                <a:spcPct val="90000"/>
              </a:lnSpc>
            </a:pPr>
            <a:r>
              <a:rPr lang="en-US" altLang="en-US" sz="2000">
                <a:ea typeface="ＭＳ Ｐゴシック" panose="020B0600070205080204" pitchFamily="34" charset="-128"/>
              </a:rPr>
              <a:t>Some software/solutions used because they scale well.</a:t>
            </a:r>
          </a:p>
          <a:p>
            <a:pPr eaLnBrk="1" hangingPunct="1">
              <a:lnSpc>
                <a:spcPct val="90000"/>
              </a:lnSpc>
            </a:pPr>
            <a:r>
              <a:rPr lang="en-US" altLang="en-US">
                <a:ea typeface="ＭＳ Ｐゴシック" panose="020B0600070205080204" pitchFamily="34" charset="-128"/>
              </a:rPr>
              <a:t>Helps us scale up problems as a function of resources.</a:t>
            </a:r>
          </a:p>
          <a:p>
            <a:pPr eaLnBrk="1" hangingPunct="1">
              <a:lnSpc>
                <a:spcPct val="90000"/>
              </a:lnSpc>
            </a:pPr>
            <a:r>
              <a:rPr lang="en-US" altLang="en-US">
                <a:ea typeface="ＭＳ Ｐゴシック" panose="020B0600070205080204" pitchFamily="34" charset="-128"/>
              </a:rPr>
              <a:t>Many interesting problems are very hard (NP)!</a:t>
            </a:r>
          </a:p>
          <a:p>
            <a:pPr lvl="1" eaLnBrk="1" hangingPunct="1">
              <a:lnSpc>
                <a:spcPct val="90000"/>
              </a:lnSpc>
            </a:pPr>
            <a:r>
              <a:rPr lang="en-US" altLang="en-US" sz="2000">
                <a:ea typeface="ＭＳ Ｐゴシック" panose="020B0600070205080204" pitchFamily="34" charset="-128"/>
              </a:rPr>
              <a:t>Use heuristic solutions</a:t>
            </a:r>
          </a:p>
          <a:p>
            <a:pPr eaLnBrk="1" hangingPunct="1">
              <a:lnSpc>
                <a:spcPct val="90000"/>
              </a:lnSpc>
            </a:pPr>
            <a:r>
              <a:rPr lang="en-US" altLang="en-US" i="1">
                <a:ea typeface="ＭＳ Ｐゴシック" panose="020B0600070205080204" pitchFamily="34" charset="-128"/>
              </a:rPr>
              <a:t>Only appropriate when problems have to scale.</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a:extLst>
              <a:ext uri="{FF2B5EF4-FFF2-40B4-BE49-F238E27FC236}">
                <a16:creationId xmlns:a16="http://schemas.microsoft.com/office/drawing/2014/main" id="{63EE81DB-FDB0-EF74-7D36-A21EB701ED69}"/>
              </a:ext>
            </a:extLst>
          </p:cNvPr>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Measuring the growth of work or how does it scale (scalability)</a:t>
            </a:r>
            <a:endParaRPr lang="en-US" altLang="en-US">
              <a:ea typeface="ＭＳ Ｐゴシック" panose="020B0600070205080204" pitchFamily="34" charset="-128"/>
            </a:endParaRPr>
          </a:p>
        </p:txBody>
      </p:sp>
      <p:sp>
        <p:nvSpPr>
          <p:cNvPr id="98306" name="Rectangle 3">
            <a:extLst>
              <a:ext uri="{FF2B5EF4-FFF2-40B4-BE49-F238E27FC236}">
                <a16:creationId xmlns:a16="http://schemas.microsoft.com/office/drawing/2014/main" id="{81BB29F7-546F-9593-2FC5-48DAB52BD30A}"/>
              </a:ext>
            </a:extLst>
          </p:cNvPr>
          <p:cNvSpPr>
            <a:spLocks noGrp="1" noChangeArrowheads="1"/>
          </p:cNvSpPr>
          <p:nvPr>
            <p:ph type="body" idx="1"/>
          </p:nvPr>
        </p:nvSpPr>
        <p:spPr>
          <a:xfrm>
            <a:off x="381000" y="1143000"/>
            <a:ext cx="7010400" cy="3733800"/>
          </a:xfrm>
        </p:spPr>
        <p:txBody>
          <a:bodyPr/>
          <a:lstStyle/>
          <a:p>
            <a:pPr eaLnBrk="1" hangingPunct="1">
              <a:lnSpc>
                <a:spcPct val="90000"/>
              </a:lnSpc>
            </a:pPr>
            <a:r>
              <a:rPr lang="en-US" altLang="en-US" sz="2000" b="1">
                <a:ea typeface="ＭＳ Ｐゴシック" panose="020B0600070205080204" pitchFamily="34" charset="-128"/>
              </a:rPr>
              <a:t>As input size N increases, how well does our automated system work or </a:t>
            </a:r>
            <a:r>
              <a:rPr lang="en-US" altLang="en-US" sz="2000" b="1" i="1" u="sng">
                <a:solidFill>
                  <a:schemeClr val="accent1"/>
                </a:solidFill>
                <a:ea typeface="ＭＳ Ｐゴシック" panose="020B0600070205080204" pitchFamily="34" charset="-128"/>
              </a:rPr>
              <a:t>scale</a:t>
            </a:r>
            <a:r>
              <a:rPr lang="en-US" altLang="en-US" sz="2000" b="1">
                <a:ea typeface="ＭＳ Ｐゴシック" panose="020B0600070205080204" pitchFamily="34" charset="-128"/>
              </a:rPr>
              <a:t>?</a:t>
            </a:r>
          </a:p>
          <a:p>
            <a:pPr lvl="1" eaLnBrk="1" hangingPunct="1">
              <a:lnSpc>
                <a:spcPct val="90000"/>
              </a:lnSpc>
            </a:pPr>
            <a:r>
              <a:rPr lang="en-US" altLang="en-US" sz="1800" b="1">
                <a:solidFill>
                  <a:schemeClr val="accent2"/>
                </a:solidFill>
                <a:ea typeface="ＭＳ Ｐゴシック" panose="020B0600070205080204" pitchFamily="34" charset="-128"/>
              </a:rPr>
              <a:t>Depends on what you want to do!</a:t>
            </a:r>
          </a:p>
          <a:p>
            <a:pPr eaLnBrk="1" hangingPunct="1">
              <a:lnSpc>
                <a:spcPct val="90000"/>
              </a:lnSpc>
            </a:pPr>
            <a:r>
              <a:rPr lang="en-US" altLang="en-US" sz="2000" b="1">
                <a:ea typeface="ＭＳ Ｐゴシック" panose="020B0600070205080204" pitchFamily="34" charset="-128"/>
              </a:rPr>
              <a:t>Use algorithmic complexity theory:</a:t>
            </a:r>
          </a:p>
          <a:p>
            <a:pPr lvl="1" eaLnBrk="1" hangingPunct="1">
              <a:lnSpc>
                <a:spcPct val="90000"/>
              </a:lnSpc>
            </a:pPr>
            <a:r>
              <a:rPr lang="en-US" altLang="en-US" sz="1800" b="1">
                <a:ea typeface="ＭＳ Ｐゴシック" panose="020B0600070205080204" pitchFamily="34" charset="-128"/>
              </a:rPr>
              <a:t>Use measure big o: O(N) which means worst case</a:t>
            </a:r>
          </a:p>
          <a:p>
            <a:pPr eaLnBrk="1" hangingPunct="1">
              <a:lnSpc>
                <a:spcPct val="90000"/>
              </a:lnSpc>
            </a:pPr>
            <a:endParaRPr lang="en-US" altLang="en-US" sz="2000" b="1">
              <a:ea typeface="ＭＳ Ｐゴシック" panose="020B0600070205080204" pitchFamily="34" charset="-128"/>
            </a:endParaRPr>
          </a:p>
          <a:p>
            <a:pPr eaLnBrk="1" hangingPunct="1">
              <a:lnSpc>
                <a:spcPct val="90000"/>
              </a:lnSpc>
            </a:pPr>
            <a:endParaRPr lang="en-US" altLang="en-US" sz="2000" b="1">
              <a:ea typeface="ＭＳ Ｐゴシック" panose="020B0600070205080204" pitchFamily="34" charset="-128"/>
            </a:endParaRPr>
          </a:p>
          <a:p>
            <a:pPr eaLnBrk="1" hangingPunct="1">
              <a:lnSpc>
                <a:spcPct val="90000"/>
              </a:lnSpc>
            </a:pPr>
            <a:r>
              <a:rPr lang="en-US" altLang="en-US" sz="2000" b="1">
                <a:ea typeface="ＭＳ Ｐゴシック" panose="020B0600070205080204" pitchFamily="34" charset="-128"/>
              </a:rPr>
              <a:t>Important for</a:t>
            </a:r>
          </a:p>
          <a:p>
            <a:pPr lvl="1" eaLnBrk="1" hangingPunct="1">
              <a:lnSpc>
                <a:spcPct val="90000"/>
              </a:lnSpc>
            </a:pPr>
            <a:r>
              <a:rPr lang="en-US" altLang="en-US" sz="1800" b="1">
                <a:ea typeface="ＭＳ Ｐゴシック" panose="020B0600070205080204" pitchFamily="34" charset="-128"/>
              </a:rPr>
              <a:t>Search engines</a:t>
            </a:r>
          </a:p>
          <a:p>
            <a:pPr lvl="1" eaLnBrk="1" hangingPunct="1">
              <a:lnSpc>
                <a:spcPct val="90000"/>
              </a:lnSpc>
            </a:pPr>
            <a:r>
              <a:rPr lang="en-US" altLang="en-US" sz="1800" b="1">
                <a:ea typeface="ＭＳ Ｐゴシック" panose="020B0600070205080204" pitchFamily="34" charset="-128"/>
              </a:rPr>
              <a:t>Databases</a:t>
            </a:r>
          </a:p>
          <a:p>
            <a:pPr lvl="1" eaLnBrk="1" hangingPunct="1">
              <a:lnSpc>
                <a:spcPct val="90000"/>
              </a:lnSpc>
            </a:pPr>
            <a:r>
              <a:rPr lang="en-US" altLang="en-US" sz="1800" b="1">
                <a:ea typeface="ＭＳ Ｐゴシック" panose="020B0600070205080204" pitchFamily="34" charset="-128"/>
              </a:rPr>
              <a:t>Social networks</a:t>
            </a:r>
          </a:p>
          <a:p>
            <a:pPr lvl="1" eaLnBrk="1" hangingPunct="1">
              <a:lnSpc>
                <a:spcPct val="90000"/>
              </a:lnSpc>
            </a:pPr>
            <a:r>
              <a:rPr lang="en-US" altLang="en-US" sz="1800" b="1">
                <a:ea typeface="ＭＳ Ｐゴシック" panose="020B0600070205080204" pitchFamily="34" charset="-128"/>
              </a:rPr>
              <a:t>Crime/terrorism</a:t>
            </a:r>
          </a:p>
          <a:p>
            <a:pPr lvl="1" eaLnBrk="1" hangingPunct="1">
              <a:lnSpc>
                <a:spcPct val="90000"/>
              </a:lnSpc>
            </a:pPr>
            <a:endParaRPr lang="en-US" altLang="en-US" sz="1800" b="1">
              <a:ea typeface="ＭＳ Ｐゴシック" panose="020B0600070205080204" pitchFamily="34" charset="-128"/>
            </a:endParaRPr>
          </a:p>
        </p:txBody>
      </p:sp>
      <p:sp>
        <p:nvSpPr>
          <p:cNvPr id="98307" name="Rectangle 4">
            <a:extLst>
              <a:ext uri="{FF2B5EF4-FFF2-40B4-BE49-F238E27FC236}">
                <a16:creationId xmlns:a16="http://schemas.microsoft.com/office/drawing/2014/main" id="{217BA1B2-252A-4C4D-8F06-E9AFD33DC07A}"/>
              </a:ext>
            </a:extLst>
          </p:cNvPr>
          <p:cNvSpPr>
            <a:spLocks noChangeArrowheads="1"/>
          </p:cNvSpPr>
          <p:nvPr/>
        </p:nvSpPr>
        <p:spPr bwMode="auto">
          <a:xfrm>
            <a:off x="4572000" y="3581400"/>
            <a:ext cx="38862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2520950">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defTabSz="25209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defTabSz="25209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defTabSz="25209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defTabSz="25209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defTabSz="252095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defTabSz="252095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defTabSz="252095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defTabSz="252095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buFontTx/>
              <a:buChar char="•"/>
            </a:pPr>
            <a:r>
              <a:rPr lang="en-US" altLang="en-US" sz="1800" b="1"/>
              <a:t>Sub-linear  	O(Log N)</a:t>
            </a:r>
          </a:p>
          <a:p>
            <a:pPr>
              <a:buFontTx/>
              <a:buChar char="•"/>
            </a:pPr>
            <a:r>
              <a:rPr lang="en-US" altLang="en-US" sz="1800" b="1"/>
              <a:t>Linear 	O(N)</a:t>
            </a:r>
          </a:p>
          <a:p>
            <a:pPr>
              <a:buFontTx/>
              <a:buChar char="•"/>
            </a:pPr>
            <a:r>
              <a:rPr lang="en-US" altLang="en-US" sz="1800" b="1"/>
              <a:t>Nearly linear 	O(N Log N)</a:t>
            </a:r>
          </a:p>
          <a:p>
            <a:pPr>
              <a:buFontTx/>
              <a:buChar char="•"/>
            </a:pPr>
            <a:r>
              <a:rPr lang="en-US" altLang="en-US" sz="1800" b="1"/>
              <a:t>Quadratic  	O(N</a:t>
            </a:r>
            <a:r>
              <a:rPr lang="en-US" altLang="en-US" sz="1800" b="1" baseline="30000"/>
              <a:t>2</a:t>
            </a:r>
            <a:r>
              <a:rPr lang="en-US" altLang="en-US" sz="1800" b="1"/>
              <a:t>)</a:t>
            </a:r>
          </a:p>
          <a:p>
            <a:pPr>
              <a:buFontTx/>
              <a:buChar char="•"/>
            </a:pPr>
            <a:endParaRPr lang="en-US" altLang="en-US" sz="1800" b="1"/>
          </a:p>
          <a:p>
            <a:pPr>
              <a:buFontTx/>
              <a:buChar char="•"/>
            </a:pPr>
            <a:r>
              <a:rPr lang="en-US" altLang="en-US" sz="1800" b="1">
                <a:solidFill>
                  <a:srgbClr val="3333FF"/>
                </a:solidFill>
              </a:rPr>
              <a:t>Exponential</a:t>
            </a:r>
            <a:r>
              <a:rPr lang="en-US" altLang="en-US" sz="1800" b="1"/>
              <a:t> 	O(2</a:t>
            </a:r>
            <a:r>
              <a:rPr lang="en-US" altLang="en-US" sz="1800" b="1" baseline="30000"/>
              <a:t>N</a:t>
            </a:r>
            <a:r>
              <a:rPr lang="en-US" altLang="en-US" sz="1800" b="1"/>
              <a:t>)</a:t>
            </a:r>
          </a:p>
          <a:p>
            <a:pPr>
              <a:buFontTx/>
              <a:buChar char="•"/>
            </a:pPr>
            <a:r>
              <a:rPr lang="en-US" altLang="en-US" sz="1800" b="1"/>
              <a:t>	O(N!)</a:t>
            </a:r>
          </a:p>
          <a:p>
            <a:pPr>
              <a:buFontTx/>
              <a:buChar char="•"/>
            </a:pPr>
            <a:r>
              <a:rPr lang="en-US" altLang="en-US" sz="1800" b="1"/>
              <a:t>	O(N</a:t>
            </a:r>
            <a:r>
              <a:rPr lang="en-US" altLang="en-US" sz="1800" b="1" baseline="30000"/>
              <a:t>N</a:t>
            </a:r>
            <a:r>
              <a:rPr lang="en-US" altLang="en-US" sz="1800" b="1"/>
              <a:t>)</a:t>
            </a:r>
          </a:p>
        </p:txBody>
      </p:sp>
      <p:sp>
        <p:nvSpPr>
          <p:cNvPr id="98308" name="Text Box 5">
            <a:extLst>
              <a:ext uri="{FF2B5EF4-FFF2-40B4-BE49-F238E27FC236}">
                <a16:creationId xmlns:a16="http://schemas.microsoft.com/office/drawing/2014/main" id="{034A363B-CC7C-3693-BFCD-E9DB958FF821}"/>
              </a:ext>
            </a:extLst>
          </p:cNvPr>
          <p:cNvSpPr txBox="1">
            <a:spLocks noChangeArrowheads="1"/>
          </p:cNvSpPr>
          <p:nvPr/>
        </p:nvSpPr>
        <p:spPr bwMode="auto">
          <a:xfrm>
            <a:off x="5165725" y="2871788"/>
            <a:ext cx="2663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a:solidFill>
                  <a:srgbClr val="0000CC"/>
                </a:solidFill>
              </a:rPr>
              <a:t>Performance classes</a:t>
            </a:r>
          </a:p>
        </p:txBody>
      </p:sp>
      <p:sp>
        <p:nvSpPr>
          <p:cNvPr id="98309" name="Text Box 6">
            <a:extLst>
              <a:ext uri="{FF2B5EF4-FFF2-40B4-BE49-F238E27FC236}">
                <a16:creationId xmlns:a16="http://schemas.microsoft.com/office/drawing/2014/main" id="{7D69AD67-6020-7D2A-4DE3-B4ACE87D0B04}"/>
              </a:ext>
            </a:extLst>
          </p:cNvPr>
          <p:cNvSpPr txBox="1">
            <a:spLocks noChangeArrowheads="1"/>
          </p:cNvSpPr>
          <p:nvPr/>
        </p:nvSpPr>
        <p:spPr bwMode="auto">
          <a:xfrm>
            <a:off x="4572000" y="3352800"/>
            <a:ext cx="12684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600" b="1">
                <a:solidFill>
                  <a:srgbClr val="0000CC"/>
                </a:solidFill>
                <a:latin typeface="Arial" panose="020B0604020202020204" pitchFamily="34" charset="0"/>
              </a:rPr>
              <a:t>Polynomial</a:t>
            </a:r>
          </a:p>
        </p:txBody>
      </p:sp>
      <p:grpSp>
        <p:nvGrpSpPr>
          <p:cNvPr id="2" name="Group 7">
            <a:extLst>
              <a:ext uri="{FF2B5EF4-FFF2-40B4-BE49-F238E27FC236}">
                <a16:creationId xmlns:a16="http://schemas.microsoft.com/office/drawing/2014/main" id="{0C51B422-6477-E418-845F-75DCCCE1D007}"/>
              </a:ext>
            </a:extLst>
          </p:cNvPr>
          <p:cNvGrpSpPr>
            <a:grpSpLocks/>
          </p:cNvGrpSpPr>
          <p:nvPr/>
        </p:nvGrpSpPr>
        <p:grpSpPr bwMode="auto">
          <a:xfrm>
            <a:off x="2971800" y="4572000"/>
            <a:ext cx="5410200" cy="1371600"/>
            <a:chOff x="1824" y="2880"/>
            <a:chExt cx="3408" cy="864"/>
          </a:xfrm>
        </p:grpSpPr>
        <p:sp>
          <p:nvSpPr>
            <p:cNvPr id="98311" name="Line 8">
              <a:extLst>
                <a:ext uri="{FF2B5EF4-FFF2-40B4-BE49-F238E27FC236}">
                  <a16:creationId xmlns:a16="http://schemas.microsoft.com/office/drawing/2014/main" id="{DC50FCAD-9842-ACAE-BEA1-0377F20AF554}"/>
                </a:ext>
              </a:extLst>
            </p:cNvPr>
            <p:cNvSpPr>
              <a:spLocks noChangeShapeType="1"/>
            </p:cNvSpPr>
            <p:nvPr/>
          </p:nvSpPr>
          <p:spPr bwMode="auto">
            <a:xfrm>
              <a:off x="2592" y="2880"/>
              <a:ext cx="2640"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8312" name="Line 9">
              <a:extLst>
                <a:ext uri="{FF2B5EF4-FFF2-40B4-BE49-F238E27FC236}">
                  <a16:creationId xmlns:a16="http://schemas.microsoft.com/office/drawing/2014/main" id="{2F07B348-1FAC-4AE1-C0D3-243AED7DBE82}"/>
                </a:ext>
              </a:extLst>
            </p:cNvPr>
            <p:cNvSpPr>
              <a:spLocks noChangeShapeType="1"/>
            </p:cNvSpPr>
            <p:nvPr/>
          </p:nvSpPr>
          <p:spPr bwMode="auto">
            <a:xfrm>
              <a:off x="2592" y="2976"/>
              <a:ext cx="0" cy="768"/>
            </a:xfrm>
            <a:prstGeom prst="line">
              <a:avLst/>
            </a:prstGeom>
            <a:noFill/>
            <a:ln w="1905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8313" name="Text Box 10">
              <a:extLst>
                <a:ext uri="{FF2B5EF4-FFF2-40B4-BE49-F238E27FC236}">
                  <a16:creationId xmlns:a16="http://schemas.microsoft.com/office/drawing/2014/main" id="{5C29AC69-DDCD-3772-16E1-52C11A40F276}"/>
                </a:ext>
              </a:extLst>
            </p:cNvPr>
            <p:cNvSpPr txBox="1">
              <a:spLocks noChangeArrowheads="1"/>
            </p:cNvSpPr>
            <p:nvPr/>
          </p:nvSpPr>
          <p:spPr bwMode="auto">
            <a:xfrm>
              <a:off x="1824" y="3072"/>
              <a:ext cx="69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800" b="1">
                  <a:solidFill>
                    <a:srgbClr val="FF0000"/>
                  </a:solidFill>
                  <a:latin typeface="Arial" panose="020B0604020202020204" pitchFamily="34" charset="0"/>
                </a:rPr>
                <a:t>Death to</a:t>
              </a:r>
            </a:p>
            <a:p>
              <a:pPr>
                <a:spcBef>
                  <a:spcPct val="0"/>
                </a:spcBef>
              </a:pPr>
              <a:r>
                <a:rPr lang="en-US" altLang="en-US" sz="1800" b="1">
                  <a:solidFill>
                    <a:srgbClr val="FF0000"/>
                  </a:solidFill>
                  <a:latin typeface="Arial" panose="020B0604020202020204" pitchFamily="34" charset="0"/>
                </a:rPr>
                <a:t>scaling</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a:extLst>
              <a:ext uri="{FF2B5EF4-FFF2-40B4-BE49-F238E27FC236}">
                <a16:creationId xmlns:a16="http://schemas.microsoft.com/office/drawing/2014/main" id="{4C6196AF-FE6B-9725-35B8-A5DD2800C82B}"/>
              </a:ext>
            </a:extLst>
          </p:cNvPr>
          <p:cNvSpPr>
            <a:spLocks noGrp="1" noChangeArrowheads="1"/>
          </p:cNvSpPr>
          <p:nvPr>
            <p:ph type="title"/>
          </p:nvPr>
        </p:nvSpPr>
        <p:spPr>
          <a:xfrm>
            <a:off x="1193800" y="152400"/>
            <a:ext cx="6970713" cy="720725"/>
          </a:xfrm>
        </p:spPr>
        <p:txBody>
          <a:bodyPr wrap="none" lIns="63500" tIns="25400" rIns="63500" bIns="25400" anchor="t">
            <a:spAutoFit/>
          </a:bodyPr>
          <a:lstStyle/>
          <a:p>
            <a:pPr eaLnBrk="1" hangingPunct="1"/>
            <a:r>
              <a:rPr lang="en-US" altLang="en-US">
                <a:ea typeface="ＭＳ Ｐゴシック" panose="020B0600070205080204" pitchFamily="34" charset="-128"/>
              </a:rPr>
              <a:t>Two Categories of Algorithms</a:t>
            </a:r>
            <a:endParaRPr lang="en-US" altLang="en-US" sz="4800">
              <a:ea typeface="ＭＳ Ｐゴシック" panose="020B0600070205080204" pitchFamily="34" charset="-128"/>
            </a:endParaRPr>
          </a:p>
        </p:txBody>
      </p:sp>
      <p:sp>
        <p:nvSpPr>
          <p:cNvPr id="100354" name="Line 3">
            <a:extLst>
              <a:ext uri="{FF2B5EF4-FFF2-40B4-BE49-F238E27FC236}">
                <a16:creationId xmlns:a16="http://schemas.microsoft.com/office/drawing/2014/main" id="{FAD2F499-F800-3584-724C-226180C936C8}"/>
              </a:ext>
            </a:extLst>
          </p:cNvPr>
          <p:cNvSpPr>
            <a:spLocks noChangeShapeType="1"/>
          </p:cNvSpPr>
          <p:nvPr/>
        </p:nvSpPr>
        <p:spPr bwMode="auto">
          <a:xfrm>
            <a:off x="2103438" y="1844675"/>
            <a:ext cx="0" cy="373380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5" name="Line 4">
            <a:extLst>
              <a:ext uri="{FF2B5EF4-FFF2-40B4-BE49-F238E27FC236}">
                <a16:creationId xmlns:a16="http://schemas.microsoft.com/office/drawing/2014/main" id="{CCADA975-BF3A-D9AB-78C1-C51ACD161481}"/>
              </a:ext>
            </a:extLst>
          </p:cNvPr>
          <p:cNvSpPr>
            <a:spLocks noChangeShapeType="1"/>
          </p:cNvSpPr>
          <p:nvPr/>
        </p:nvSpPr>
        <p:spPr bwMode="auto">
          <a:xfrm>
            <a:off x="2103438" y="5607050"/>
            <a:ext cx="5980112" cy="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6" name="Rectangle 5">
            <a:extLst>
              <a:ext uri="{FF2B5EF4-FFF2-40B4-BE49-F238E27FC236}">
                <a16:creationId xmlns:a16="http://schemas.microsoft.com/office/drawing/2014/main" id="{4B894E2F-D93F-B898-E622-54F810FCBD61}"/>
              </a:ext>
            </a:extLst>
          </p:cNvPr>
          <p:cNvSpPr>
            <a:spLocks noChangeArrowheads="1"/>
          </p:cNvSpPr>
          <p:nvPr/>
        </p:nvSpPr>
        <p:spPr bwMode="auto">
          <a:xfrm>
            <a:off x="2057400" y="5610225"/>
            <a:ext cx="5353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2  4  8  16 32  64  128  256  512  1024</a:t>
            </a:r>
          </a:p>
        </p:txBody>
      </p:sp>
      <p:sp>
        <p:nvSpPr>
          <p:cNvPr id="100357" name="Rectangle 6">
            <a:extLst>
              <a:ext uri="{FF2B5EF4-FFF2-40B4-BE49-F238E27FC236}">
                <a16:creationId xmlns:a16="http://schemas.microsoft.com/office/drawing/2014/main" id="{BDE6697F-FCE1-98DB-20F4-AF0F4C645790}"/>
              </a:ext>
            </a:extLst>
          </p:cNvPr>
          <p:cNvSpPr>
            <a:spLocks noChangeArrowheads="1"/>
          </p:cNvSpPr>
          <p:nvPr/>
        </p:nvSpPr>
        <p:spPr bwMode="auto">
          <a:xfrm>
            <a:off x="3505200" y="6019800"/>
            <a:ext cx="2503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Size of Input (N)</a:t>
            </a:r>
            <a:endParaRPr lang="en-US" altLang="en-US">
              <a:latin typeface="Arial" panose="020B0604020202020204" pitchFamily="34" charset="0"/>
            </a:endParaRPr>
          </a:p>
        </p:txBody>
      </p:sp>
      <p:sp>
        <p:nvSpPr>
          <p:cNvPr id="100358" name="Rectangle 7">
            <a:extLst>
              <a:ext uri="{FF2B5EF4-FFF2-40B4-BE49-F238E27FC236}">
                <a16:creationId xmlns:a16="http://schemas.microsoft.com/office/drawing/2014/main" id="{4611AFD4-8496-2926-7CAE-3E7B741B4161}"/>
              </a:ext>
            </a:extLst>
          </p:cNvPr>
          <p:cNvSpPr>
            <a:spLocks noChangeArrowheads="1"/>
          </p:cNvSpPr>
          <p:nvPr/>
        </p:nvSpPr>
        <p:spPr bwMode="auto">
          <a:xfrm>
            <a:off x="838200" y="1682750"/>
            <a:ext cx="1166813"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10</a:t>
            </a:r>
            <a:r>
              <a:rPr lang="en-US" altLang="en-US" b="1" baseline="20000">
                <a:latin typeface="Arial" panose="020B0604020202020204" pitchFamily="34" charset="0"/>
              </a:rPr>
              <a:t>35</a:t>
            </a:r>
            <a:endParaRPr lang="en-US" altLang="en-US" b="1">
              <a:latin typeface="Arial" panose="020B0604020202020204" pitchFamily="34" charset="0"/>
            </a:endParaRPr>
          </a:p>
          <a:p>
            <a:pPr>
              <a:spcBef>
                <a:spcPct val="0"/>
              </a:spcBef>
            </a:pPr>
            <a:r>
              <a:rPr lang="en-US" altLang="en-US" b="1">
                <a:latin typeface="Arial" panose="020B0604020202020204" pitchFamily="34" charset="0"/>
              </a:rPr>
              <a:t>10</a:t>
            </a:r>
            <a:r>
              <a:rPr lang="en-US" altLang="en-US" b="1" baseline="20000">
                <a:latin typeface="Arial" panose="020B0604020202020204" pitchFamily="34" charset="0"/>
              </a:rPr>
              <a:t>30</a:t>
            </a:r>
            <a:endParaRPr lang="en-US" altLang="en-US" b="1">
              <a:latin typeface="Arial" panose="020B0604020202020204" pitchFamily="34" charset="0"/>
            </a:endParaRPr>
          </a:p>
          <a:p>
            <a:pPr>
              <a:spcBef>
                <a:spcPct val="0"/>
              </a:spcBef>
            </a:pPr>
            <a:r>
              <a:rPr lang="en-US" altLang="en-US" b="1">
                <a:latin typeface="Arial" panose="020B0604020202020204" pitchFamily="34" charset="0"/>
              </a:rPr>
              <a:t>10</a:t>
            </a:r>
            <a:r>
              <a:rPr lang="en-US" altLang="en-US" b="1" baseline="20000">
                <a:latin typeface="Arial" panose="020B0604020202020204" pitchFamily="34" charset="0"/>
              </a:rPr>
              <a:t>25</a:t>
            </a:r>
            <a:endParaRPr lang="en-US" altLang="en-US" b="1">
              <a:latin typeface="Arial" panose="020B0604020202020204" pitchFamily="34" charset="0"/>
            </a:endParaRPr>
          </a:p>
          <a:p>
            <a:pPr>
              <a:spcBef>
                <a:spcPct val="0"/>
              </a:spcBef>
            </a:pPr>
            <a:r>
              <a:rPr lang="en-US" altLang="en-US" b="1">
                <a:latin typeface="Arial" panose="020B0604020202020204" pitchFamily="34" charset="0"/>
              </a:rPr>
              <a:t>10</a:t>
            </a:r>
            <a:r>
              <a:rPr lang="en-US" altLang="en-US" b="1" baseline="20000">
                <a:latin typeface="Arial" panose="020B0604020202020204" pitchFamily="34" charset="0"/>
              </a:rPr>
              <a:t>20</a:t>
            </a:r>
            <a:endParaRPr lang="en-US" altLang="en-US" b="1">
              <a:latin typeface="Arial" panose="020B0604020202020204" pitchFamily="34" charset="0"/>
            </a:endParaRPr>
          </a:p>
          <a:p>
            <a:pPr>
              <a:spcBef>
                <a:spcPct val="0"/>
              </a:spcBef>
            </a:pPr>
            <a:r>
              <a:rPr lang="en-US" altLang="en-US" b="1">
                <a:latin typeface="Arial" panose="020B0604020202020204" pitchFamily="34" charset="0"/>
              </a:rPr>
              <a:t>10</a:t>
            </a:r>
            <a:r>
              <a:rPr lang="en-US" altLang="en-US" b="1" baseline="20000">
                <a:latin typeface="Arial" panose="020B0604020202020204" pitchFamily="34" charset="0"/>
              </a:rPr>
              <a:t>15</a:t>
            </a:r>
            <a:endParaRPr lang="en-US" altLang="en-US" b="1">
              <a:latin typeface="Arial" panose="020B0604020202020204" pitchFamily="34" charset="0"/>
            </a:endParaRPr>
          </a:p>
          <a:p>
            <a:pPr>
              <a:spcBef>
                <a:spcPct val="0"/>
              </a:spcBef>
            </a:pPr>
            <a:r>
              <a:rPr lang="en-US" altLang="en-US" b="1">
                <a:latin typeface="Arial" panose="020B0604020202020204" pitchFamily="34" charset="0"/>
              </a:rPr>
              <a:t>trillion</a:t>
            </a:r>
          </a:p>
          <a:p>
            <a:pPr>
              <a:spcBef>
                <a:spcPct val="0"/>
              </a:spcBef>
            </a:pPr>
            <a:r>
              <a:rPr lang="en-US" altLang="en-US" b="1">
                <a:latin typeface="Arial" panose="020B0604020202020204" pitchFamily="34" charset="0"/>
              </a:rPr>
              <a:t>billion</a:t>
            </a:r>
          </a:p>
          <a:p>
            <a:pPr>
              <a:spcBef>
                <a:spcPct val="0"/>
              </a:spcBef>
            </a:pPr>
            <a:r>
              <a:rPr lang="en-US" altLang="en-US" b="1">
                <a:latin typeface="Arial" panose="020B0604020202020204" pitchFamily="34" charset="0"/>
              </a:rPr>
              <a:t>million</a:t>
            </a:r>
          </a:p>
          <a:p>
            <a:pPr>
              <a:spcBef>
                <a:spcPct val="0"/>
              </a:spcBef>
            </a:pPr>
            <a:r>
              <a:rPr lang="en-US" altLang="en-US" b="1">
                <a:latin typeface="Arial" panose="020B0604020202020204" pitchFamily="34" charset="0"/>
              </a:rPr>
              <a:t>1000</a:t>
            </a:r>
          </a:p>
          <a:p>
            <a:pPr>
              <a:spcBef>
                <a:spcPct val="0"/>
              </a:spcBef>
            </a:pPr>
            <a:r>
              <a:rPr lang="en-US" altLang="en-US" b="1">
                <a:latin typeface="Arial" panose="020B0604020202020204" pitchFamily="34" charset="0"/>
              </a:rPr>
              <a:t>100</a:t>
            </a:r>
          </a:p>
          <a:p>
            <a:pPr>
              <a:spcBef>
                <a:spcPct val="0"/>
              </a:spcBef>
            </a:pPr>
            <a:r>
              <a:rPr lang="en-US" altLang="en-US" b="1">
                <a:latin typeface="Arial" panose="020B0604020202020204" pitchFamily="34" charset="0"/>
              </a:rPr>
              <a:t>10</a:t>
            </a:r>
          </a:p>
        </p:txBody>
      </p:sp>
      <p:sp>
        <p:nvSpPr>
          <p:cNvPr id="100359" name="Line 8">
            <a:extLst>
              <a:ext uri="{FF2B5EF4-FFF2-40B4-BE49-F238E27FC236}">
                <a16:creationId xmlns:a16="http://schemas.microsoft.com/office/drawing/2014/main" id="{BCFFCF76-8D26-5562-FDF5-22AD225B193D}"/>
              </a:ext>
            </a:extLst>
          </p:cNvPr>
          <p:cNvSpPr>
            <a:spLocks noChangeShapeType="1"/>
          </p:cNvSpPr>
          <p:nvPr/>
        </p:nvSpPr>
        <p:spPr bwMode="auto">
          <a:xfrm flipV="1">
            <a:off x="2103438" y="4572000"/>
            <a:ext cx="5821362" cy="1020763"/>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60" name="Rectangle 9">
            <a:extLst>
              <a:ext uri="{FF2B5EF4-FFF2-40B4-BE49-F238E27FC236}">
                <a16:creationId xmlns:a16="http://schemas.microsoft.com/office/drawing/2014/main" id="{F481F75A-055D-F6CB-03DA-226D1208A62B}"/>
              </a:ext>
            </a:extLst>
          </p:cNvPr>
          <p:cNvSpPr>
            <a:spLocks noChangeArrowheads="1"/>
          </p:cNvSpPr>
          <p:nvPr/>
        </p:nvSpPr>
        <p:spPr bwMode="auto">
          <a:xfrm>
            <a:off x="7086600" y="47244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N</a:t>
            </a:r>
            <a:endParaRPr lang="en-US" altLang="en-US">
              <a:latin typeface="Arial" panose="020B0604020202020204" pitchFamily="34" charset="0"/>
            </a:endParaRPr>
          </a:p>
        </p:txBody>
      </p:sp>
      <p:sp>
        <p:nvSpPr>
          <p:cNvPr id="100361" name="Line 10">
            <a:extLst>
              <a:ext uri="{FF2B5EF4-FFF2-40B4-BE49-F238E27FC236}">
                <a16:creationId xmlns:a16="http://schemas.microsoft.com/office/drawing/2014/main" id="{25D87B15-FB9E-38DF-6106-19C16F9C9F61}"/>
              </a:ext>
            </a:extLst>
          </p:cNvPr>
          <p:cNvSpPr>
            <a:spLocks noChangeShapeType="1"/>
          </p:cNvSpPr>
          <p:nvPr/>
        </p:nvSpPr>
        <p:spPr bwMode="auto">
          <a:xfrm flipV="1">
            <a:off x="2159000" y="2971800"/>
            <a:ext cx="5994400" cy="2620963"/>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62" name="Rectangle 11">
            <a:extLst>
              <a:ext uri="{FF2B5EF4-FFF2-40B4-BE49-F238E27FC236}">
                <a16:creationId xmlns:a16="http://schemas.microsoft.com/office/drawing/2014/main" id="{2967E801-1A69-E4B7-016A-E9689207A9AA}"/>
              </a:ext>
            </a:extLst>
          </p:cNvPr>
          <p:cNvSpPr>
            <a:spLocks noChangeArrowheads="1"/>
          </p:cNvSpPr>
          <p:nvPr/>
        </p:nvSpPr>
        <p:spPr bwMode="auto">
          <a:xfrm>
            <a:off x="7467600" y="3276600"/>
            <a:ext cx="552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N</a:t>
            </a:r>
            <a:r>
              <a:rPr lang="en-US" altLang="en-US" sz="3200" b="1" baseline="20000">
                <a:latin typeface="Arial" panose="020B0604020202020204" pitchFamily="34" charset="0"/>
              </a:rPr>
              <a:t>5</a:t>
            </a:r>
            <a:endParaRPr lang="en-US" altLang="en-US" sz="3200" baseline="20000">
              <a:latin typeface="Arial" panose="020B0604020202020204" pitchFamily="34" charset="0"/>
            </a:endParaRPr>
          </a:p>
        </p:txBody>
      </p:sp>
      <p:sp>
        <p:nvSpPr>
          <p:cNvPr id="100363" name="Arc 12">
            <a:extLst>
              <a:ext uri="{FF2B5EF4-FFF2-40B4-BE49-F238E27FC236}">
                <a16:creationId xmlns:a16="http://schemas.microsoft.com/office/drawing/2014/main" id="{981003BA-784A-CB62-5111-29AA952818A5}"/>
              </a:ext>
            </a:extLst>
          </p:cNvPr>
          <p:cNvSpPr>
            <a:spLocks/>
          </p:cNvSpPr>
          <p:nvPr/>
        </p:nvSpPr>
        <p:spPr bwMode="auto">
          <a:xfrm>
            <a:off x="2103438" y="1616075"/>
            <a:ext cx="3232150" cy="3962400"/>
          </a:xfrm>
          <a:custGeom>
            <a:avLst/>
            <a:gdLst>
              <a:gd name="T0" fmla="*/ 2147483646 w 21600"/>
              <a:gd name="T1" fmla="*/ 0 h 21600"/>
              <a:gd name="T2" fmla="*/ 0 w 21600"/>
              <a:gd name="T3" fmla="*/ 2147483646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599"/>
                </a:cubicBezTo>
              </a:path>
              <a:path w="21600" h="21600" stroke="0" extrusionOk="0">
                <a:moveTo>
                  <a:pt x="21600" y="0"/>
                </a:moveTo>
                <a:cubicBezTo>
                  <a:pt x="21600" y="11929"/>
                  <a:pt x="11929" y="21599"/>
                  <a:pt x="0" y="21599"/>
                </a:cubicBezTo>
                <a:lnTo>
                  <a:pt x="0" y="0"/>
                </a:lnTo>
                <a:lnTo>
                  <a:pt x="21600" y="0"/>
                </a:lnTo>
                <a:close/>
              </a:path>
            </a:pathLst>
          </a:custGeom>
          <a:noFill/>
          <a:ln w="381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0364" name="Rectangle 13">
            <a:extLst>
              <a:ext uri="{FF2B5EF4-FFF2-40B4-BE49-F238E27FC236}">
                <a16:creationId xmlns:a16="http://schemas.microsoft.com/office/drawing/2014/main" id="{410A1B7B-EF2C-546D-DDCF-BC7E2954C0EC}"/>
              </a:ext>
            </a:extLst>
          </p:cNvPr>
          <p:cNvSpPr>
            <a:spLocks noChangeArrowheads="1"/>
          </p:cNvSpPr>
          <p:nvPr/>
        </p:nvSpPr>
        <p:spPr bwMode="auto">
          <a:xfrm>
            <a:off x="4724400" y="2209800"/>
            <a:ext cx="546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2</a:t>
            </a:r>
            <a:r>
              <a:rPr lang="en-US" altLang="en-US" sz="3200" b="1" baseline="20000">
                <a:latin typeface="Arial" panose="020B0604020202020204" pitchFamily="34" charset="0"/>
              </a:rPr>
              <a:t>N</a:t>
            </a:r>
            <a:endParaRPr lang="en-US" altLang="en-US" sz="3200" baseline="20000">
              <a:latin typeface="Arial" panose="020B0604020202020204" pitchFamily="34" charset="0"/>
            </a:endParaRPr>
          </a:p>
        </p:txBody>
      </p:sp>
      <p:sp>
        <p:nvSpPr>
          <p:cNvPr id="100365" name="Arc 14">
            <a:extLst>
              <a:ext uri="{FF2B5EF4-FFF2-40B4-BE49-F238E27FC236}">
                <a16:creationId xmlns:a16="http://schemas.microsoft.com/office/drawing/2014/main" id="{1D6EC38F-5F00-7EC2-23DF-DAB3FCE2B0E0}"/>
              </a:ext>
            </a:extLst>
          </p:cNvPr>
          <p:cNvSpPr>
            <a:spLocks/>
          </p:cNvSpPr>
          <p:nvPr/>
        </p:nvSpPr>
        <p:spPr bwMode="auto">
          <a:xfrm>
            <a:off x="2128838" y="1573213"/>
            <a:ext cx="1400175" cy="4005262"/>
          </a:xfrm>
          <a:custGeom>
            <a:avLst/>
            <a:gdLst>
              <a:gd name="T0" fmla="*/ 2147483646 w 21600"/>
              <a:gd name="T1" fmla="*/ 0 h 21600"/>
              <a:gd name="T2" fmla="*/ 0 w 21600"/>
              <a:gd name="T3" fmla="*/ 2147483646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599"/>
                </a:cubicBezTo>
              </a:path>
              <a:path w="21600" h="21600" stroke="0" extrusionOk="0">
                <a:moveTo>
                  <a:pt x="21600" y="0"/>
                </a:moveTo>
                <a:cubicBezTo>
                  <a:pt x="21600" y="11929"/>
                  <a:pt x="11929" y="21599"/>
                  <a:pt x="0" y="21599"/>
                </a:cubicBezTo>
                <a:lnTo>
                  <a:pt x="0" y="0"/>
                </a:lnTo>
                <a:lnTo>
                  <a:pt x="21600" y="0"/>
                </a:lnTo>
                <a:close/>
              </a:path>
            </a:pathLst>
          </a:custGeom>
          <a:noFill/>
          <a:ln w="381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0366" name="Rectangle 15">
            <a:extLst>
              <a:ext uri="{FF2B5EF4-FFF2-40B4-BE49-F238E27FC236}">
                <a16:creationId xmlns:a16="http://schemas.microsoft.com/office/drawing/2014/main" id="{AEAAF8F2-C009-E2D2-6B88-D2612FF724B5}"/>
              </a:ext>
            </a:extLst>
          </p:cNvPr>
          <p:cNvSpPr>
            <a:spLocks noChangeArrowheads="1"/>
          </p:cNvSpPr>
          <p:nvPr/>
        </p:nvSpPr>
        <p:spPr bwMode="auto">
          <a:xfrm>
            <a:off x="3508375" y="1989138"/>
            <a:ext cx="596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N</a:t>
            </a:r>
            <a:r>
              <a:rPr lang="en-US" altLang="en-US" sz="3200" b="1" baseline="20000">
                <a:latin typeface="Arial" panose="020B0604020202020204" pitchFamily="34" charset="0"/>
              </a:rPr>
              <a:t>N</a:t>
            </a:r>
          </a:p>
        </p:txBody>
      </p:sp>
      <p:sp>
        <p:nvSpPr>
          <p:cNvPr id="100367" name="Line 16">
            <a:extLst>
              <a:ext uri="{FF2B5EF4-FFF2-40B4-BE49-F238E27FC236}">
                <a16:creationId xmlns:a16="http://schemas.microsoft.com/office/drawing/2014/main" id="{94824536-48D6-024A-16B7-57578376354B}"/>
              </a:ext>
            </a:extLst>
          </p:cNvPr>
          <p:cNvSpPr>
            <a:spLocks noChangeShapeType="1"/>
          </p:cNvSpPr>
          <p:nvPr/>
        </p:nvSpPr>
        <p:spPr bwMode="auto">
          <a:xfrm flipV="1">
            <a:off x="2895600" y="1676400"/>
            <a:ext cx="5257800" cy="3886200"/>
          </a:xfrm>
          <a:prstGeom prst="line">
            <a:avLst/>
          </a:prstGeom>
          <a:noFill/>
          <a:ln w="76200">
            <a:solidFill>
              <a:srgbClr val="FF0000"/>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0368" name="Text Box 17">
            <a:extLst>
              <a:ext uri="{FF2B5EF4-FFF2-40B4-BE49-F238E27FC236}">
                <a16:creationId xmlns:a16="http://schemas.microsoft.com/office/drawing/2014/main" id="{12C7F422-DA77-E069-1B16-C2A62552CF48}"/>
              </a:ext>
            </a:extLst>
          </p:cNvPr>
          <p:cNvSpPr txBox="1">
            <a:spLocks noChangeArrowheads="1"/>
          </p:cNvSpPr>
          <p:nvPr/>
        </p:nvSpPr>
        <p:spPr bwMode="auto">
          <a:xfrm>
            <a:off x="5334000" y="1524000"/>
            <a:ext cx="2200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solidFill>
                  <a:srgbClr val="FF0000"/>
                </a:solidFill>
                <a:latin typeface="Arial" panose="020B0604020202020204" pitchFamily="34" charset="0"/>
              </a:rPr>
              <a:t>Unreasonable</a:t>
            </a:r>
          </a:p>
        </p:txBody>
      </p:sp>
      <p:sp>
        <p:nvSpPr>
          <p:cNvPr id="100369" name="Text Box 18">
            <a:extLst>
              <a:ext uri="{FF2B5EF4-FFF2-40B4-BE49-F238E27FC236}">
                <a16:creationId xmlns:a16="http://schemas.microsoft.com/office/drawing/2014/main" id="{D961D785-839C-C5D5-3D35-8CBB303070C1}"/>
              </a:ext>
            </a:extLst>
          </p:cNvPr>
          <p:cNvSpPr txBox="1">
            <a:spLocks noChangeArrowheads="1"/>
          </p:cNvSpPr>
          <p:nvPr/>
        </p:nvSpPr>
        <p:spPr bwMode="auto">
          <a:xfrm>
            <a:off x="2166938" y="5086350"/>
            <a:ext cx="1566862" cy="396875"/>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2000" b="1">
                <a:solidFill>
                  <a:srgbClr val="3333FF"/>
                </a:solidFill>
                <a:latin typeface="Arial" panose="020B0604020202020204" pitchFamily="34" charset="0"/>
              </a:rPr>
              <a:t>Don’t Care!</a:t>
            </a:r>
            <a:endParaRPr lang="en-US" altLang="en-US" sz="2800" b="1">
              <a:solidFill>
                <a:srgbClr val="3333FF"/>
              </a:solidFill>
              <a:latin typeface="Arial" panose="020B0604020202020204" pitchFamily="34" charset="0"/>
            </a:endParaRPr>
          </a:p>
        </p:txBody>
      </p:sp>
      <p:sp>
        <p:nvSpPr>
          <p:cNvPr id="100370" name="Text Box 19">
            <a:extLst>
              <a:ext uri="{FF2B5EF4-FFF2-40B4-BE49-F238E27FC236}">
                <a16:creationId xmlns:a16="http://schemas.microsoft.com/office/drawing/2014/main" id="{6CE1DCF2-18D0-DEFD-D9FE-1721777ADB0D}"/>
              </a:ext>
            </a:extLst>
          </p:cNvPr>
          <p:cNvSpPr txBox="1">
            <a:spLocks noChangeArrowheads="1"/>
          </p:cNvSpPr>
          <p:nvPr/>
        </p:nvSpPr>
        <p:spPr bwMode="auto">
          <a:xfrm>
            <a:off x="6019800" y="4038600"/>
            <a:ext cx="1895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solidFill>
                  <a:srgbClr val="FF0033"/>
                </a:solidFill>
                <a:latin typeface="Arial" panose="020B0604020202020204" pitchFamily="34" charset="0"/>
              </a:rPr>
              <a:t>Reasonable</a:t>
            </a:r>
          </a:p>
        </p:txBody>
      </p:sp>
      <p:sp>
        <p:nvSpPr>
          <p:cNvPr id="100371" name="Rectangle 20">
            <a:extLst>
              <a:ext uri="{FF2B5EF4-FFF2-40B4-BE49-F238E27FC236}">
                <a16:creationId xmlns:a16="http://schemas.microsoft.com/office/drawing/2014/main" id="{FE0B53CE-295C-AC1A-458B-6B3275EC3174}"/>
              </a:ext>
            </a:extLst>
          </p:cNvPr>
          <p:cNvSpPr>
            <a:spLocks noChangeArrowheads="1"/>
          </p:cNvSpPr>
          <p:nvPr/>
        </p:nvSpPr>
        <p:spPr bwMode="auto">
          <a:xfrm rot="-5400000">
            <a:off x="-388938" y="2946401"/>
            <a:ext cx="1997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Runtime sec</a:t>
            </a:r>
            <a:endParaRPr lang="en-US" altLang="en-US">
              <a:latin typeface="Arial" panose="020B0604020202020204" pitchFamily="34" charset="0"/>
            </a:endParaRPr>
          </a:p>
        </p:txBody>
      </p:sp>
      <p:sp>
        <p:nvSpPr>
          <p:cNvPr id="100372" name="Text Box 21">
            <a:extLst>
              <a:ext uri="{FF2B5EF4-FFF2-40B4-BE49-F238E27FC236}">
                <a16:creationId xmlns:a16="http://schemas.microsoft.com/office/drawing/2014/main" id="{F4CC34C4-A5D3-302D-A0FD-67FB08091E3D}"/>
              </a:ext>
            </a:extLst>
          </p:cNvPr>
          <p:cNvSpPr txBox="1">
            <a:spLocks noChangeArrowheads="1"/>
          </p:cNvSpPr>
          <p:nvPr/>
        </p:nvSpPr>
        <p:spPr bwMode="auto">
          <a:xfrm>
            <a:off x="0" y="1143000"/>
            <a:ext cx="4394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800">
                <a:solidFill>
                  <a:schemeClr val="accent1"/>
                </a:solidFill>
              </a:rPr>
              <a:t>Lifetime of the universe 10</a:t>
            </a:r>
            <a:r>
              <a:rPr lang="en-US" altLang="en-US" sz="1800" baseline="30000">
                <a:solidFill>
                  <a:schemeClr val="accent1"/>
                </a:solidFill>
              </a:rPr>
              <a:t>10</a:t>
            </a:r>
            <a:r>
              <a:rPr lang="en-US" altLang="en-US" sz="1800">
                <a:solidFill>
                  <a:schemeClr val="accent1"/>
                </a:solidFill>
              </a:rPr>
              <a:t> years = 10</a:t>
            </a:r>
            <a:r>
              <a:rPr lang="en-US" altLang="en-US" sz="1800" baseline="30000">
                <a:solidFill>
                  <a:schemeClr val="accent1"/>
                </a:solidFill>
              </a:rPr>
              <a:t>17</a:t>
            </a:r>
            <a:r>
              <a:rPr lang="en-US" altLang="en-US" sz="1800">
                <a:solidFill>
                  <a:schemeClr val="accent1"/>
                </a:solidFill>
              </a:rPr>
              <a:t> sec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a:extLst>
              <a:ext uri="{FF2B5EF4-FFF2-40B4-BE49-F238E27FC236}">
                <a16:creationId xmlns:a16="http://schemas.microsoft.com/office/drawing/2014/main" id="{9FD25FDE-C239-A00F-B184-C0EBB53F5CCD}"/>
              </a:ext>
            </a:extLst>
          </p:cNvPr>
          <p:cNvSpPr>
            <a:spLocks noGrp="1" noChangeArrowheads="1"/>
          </p:cNvSpPr>
          <p:nvPr>
            <p:ph type="title"/>
          </p:nvPr>
        </p:nvSpPr>
        <p:spPr>
          <a:xfrm>
            <a:off x="685800" y="457200"/>
            <a:ext cx="7772400" cy="609600"/>
          </a:xfrm>
        </p:spPr>
        <p:txBody>
          <a:bodyPr/>
          <a:lstStyle/>
          <a:p>
            <a:r>
              <a:rPr lang="en-US" altLang="en-US">
                <a:ea typeface="ＭＳ Ｐゴシック" panose="020B0600070205080204" pitchFamily="34" charset="-128"/>
              </a:rPr>
              <a:t>Why the interest in scaling</a:t>
            </a:r>
          </a:p>
        </p:txBody>
      </p:sp>
      <p:sp>
        <p:nvSpPr>
          <p:cNvPr id="3074" name="Rectangle 3">
            <a:extLst>
              <a:ext uri="{FF2B5EF4-FFF2-40B4-BE49-F238E27FC236}">
                <a16:creationId xmlns:a16="http://schemas.microsoft.com/office/drawing/2014/main" id="{5943AC29-8EF6-B44A-8C41-C02B53588BB5}"/>
              </a:ext>
            </a:extLst>
          </p:cNvPr>
          <p:cNvSpPr>
            <a:spLocks noGrp="1" noChangeArrowheads="1"/>
          </p:cNvSpPr>
          <p:nvPr>
            <p:ph type="body" idx="1"/>
          </p:nvPr>
        </p:nvSpPr>
        <p:spPr>
          <a:xfrm>
            <a:off x="685800" y="1447800"/>
            <a:ext cx="7772400" cy="4648200"/>
          </a:xfrm>
        </p:spPr>
        <p:txBody>
          <a:bodyPr/>
          <a:lstStyle/>
          <a:p>
            <a:pPr marL="457200" indent="-457200">
              <a:buFont typeface="Arial" charset="0"/>
              <a:buChar char="•"/>
              <a:defRPr/>
            </a:pPr>
            <a:r>
              <a:rPr lang="en-US" altLang="en-US" sz="2800" dirty="0"/>
              <a:t>Scaling determines how your system or business will grow.</a:t>
            </a:r>
          </a:p>
          <a:p>
            <a:pPr marL="457200" indent="-457200">
              <a:buFont typeface="Arial" charset="0"/>
              <a:buChar char="•"/>
              <a:defRPr/>
            </a:pPr>
            <a:r>
              <a:rPr lang="en-US" altLang="en-US" sz="2800" dirty="0"/>
              <a:t>If your system or business does not scale well, it will stay where it’s at.</a:t>
            </a:r>
          </a:p>
          <a:p>
            <a:pPr marL="457200" indent="-457200">
              <a:buFont typeface="Arial" charset="0"/>
              <a:buChar char="•"/>
              <a:defRPr/>
            </a:pPr>
            <a:r>
              <a:rPr lang="en-US" altLang="en-US" sz="2800" dirty="0"/>
              <a:t>What methods or algorithms used are appropriate and don’t blow up.</a:t>
            </a:r>
          </a:p>
          <a:p>
            <a:pPr marL="457200" indent="-457200">
              <a:buFont typeface="Arial" charset="0"/>
              <a:buChar char="•"/>
              <a:defRPr/>
            </a:pPr>
            <a:r>
              <a:rPr lang="en-US" altLang="en-US" sz="2800" dirty="0"/>
              <a:t>One algorithm does not ”rule them all”.</a:t>
            </a:r>
          </a:p>
          <a:p>
            <a:pPr marL="857250" lvl="1" indent="-457200">
              <a:buFont typeface="Arial" charset="0"/>
              <a:buChar char="•"/>
              <a:defRPr/>
            </a:pPr>
            <a:r>
              <a:rPr lang="en-US" altLang="en-US" sz="2800" dirty="0"/>
              <a:t>“</a:t>
            </a:r>
            <a:r>
              <a:rPr lang="en-US" altLang="en-US" sz="2800" dirty="0">
                <a:hlinkClick r:id="rId3"/>
              </a:rPr>
              <a:t>No Free Lunch Theorem</a:t>
            </a:r>
            <a:r>
              <a:rPr lang="en-US" altLang="en-US" sz="2800" dirty="0"/>
              <a:t>”</a:t>
            </a:r>
          </a:p>
          <a:p>
            <a:pPr marL="1257300" lvl="2" indent="-457200">
              <a:buFont typeface="Arial" charset="0"/>
              <a:buChar char="•"/>
              <a:defRPr/>
            </a:pPr>
            <a:r>
              <a:rPr lang="en-US" altLang="en-US" sz="2000" i="1" dirty="0"/>
              <a:t>THERE IS NO BEST ALGORITHM FOR EVERYTHING</a:t>
            </a:r>
          </a:p>
          <a:p>
            <a:pPr marL="457200" indent="-457200">
              <a:buFont typeface="Arial" charset="0"/>
              <a:buChar char="•"/>
              <a:defRPr/>
            </a:pPr>
            <a:endParaRPr lang="en-US" altLang="en-US" sz="2800" dirty="0"/>
          </a:p>
          <a:p>
            <a:pPr>
              <a:defRPr/>
            </a:pPr>
            <a:endParaRPr lang="en-US" altLang="en-US" sz="2800" dirty="0"/>
          </a:p>
          <a:p>
            <a:pPr>
              <a:defRPr/>
            </a:pPr>
            <a:endParaRPr lang="en-US" altLang="en-US" sz="2800" dirty="0"/>
          </a:p>
        </p:txBody>
      </p:sp>
      <p:sp>
        <p:nvSpPr>
          <p:cNvPr id="10243" name="Rectangle 4">
            <a:extLst>
              <a:ext uri="{FF2B5EF4-FFF2-40B4-BE49-F238E27FC236}">
                <a16:creationId xmlns:a16="http://schemas.microsoft.com/office/drawing/2014/main" id="{364012D6-7DBC-7649-8367-C39CA34BA26F}"/>
              </a:ext>
            </a:extLst>
          </p:cNvPr>
          <p:cNvSpPr>
            <a:spLocks noChangeArrowheads="1"/>
          </p:cNvSpPr>
          <p:nvPr/>
        </p:nvSpPr>
        <p:spPr bwMode="auto">
          <a:xfrm>
            <a:off x="1852613" y="19431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endParaRPr lang="en-US" altLang="en-US">
              <a:latin typeface="Arial" panose="020B0604020202020204" pitchFamily="34" charset="0"/>
            </a:endParaRPr>
          </a:p>
        </p:txBody>
      </p:sp>
    </p:spTree>
    <p:extLst>
      <p:ext uri="{BB962C8B-B14F-4D97-AF65-F5344CB8AC3E}">
        <p14:creationId xmlns:p14="http://schemas.microsoft.com/office/powerpoint/2010/main" val="57996782"/>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a:extLst>
              <a:ext uri="{FF2B5EF4-FFF2-40B4-BE49-F238E27FC236}">
                <a16:creationId xmlns:a16="http://schemas.microsoft.com/office/drawing/2014/main" id="{08AC2551-AB9A-BEEB-FDD3-8528E744D0E3}"/>
              </a:ext>
            </a:extLst>
          </p:cNvPr>
          <p:cNvSpPr>
            <a:spLocks noGrp="1" noChangeArrowheads="1"/>
          </p:cNvSpPr>
          <p:nvPr>
            <p:ph type="title"/>
          </p:nvPr>
        </p:nvSpPr>
        <p:spPr>
          <a:xfrm>
            <a:off x="1193800" y="152400"/>
            <a:ext cx="6970713" cy="720725"/>
          </a:xfrm>
        </p:spPr>
        <p:txBody>
          <a:bodyPr wrap="none" lIns="63500" tIns="25400" rIns="63500" bIns="25400" anchor="t">
            <a:spAutoFit/>
          </a:bodyPr>
          <a:lstStyle/>
          <a:p>
            <a:pPr eaLnBrk="1" hangingPunct="1"/>
            <a:r>
              <a:rPr lang="en-US" altLang="en-US">
                <a:ea typeface="ＭＳ Ｐゴシック" panose="020B0600070205080204" pitchFamily="34" charset="-128"/>
              </a:rPr>
              <a:t>Two Categories of Algorithms</a:t>
            </a:r>
            <a:endParaRPr lang="en-US" altLang="en-US" sz="4800">
              <a:ea typeface="ＭＳ Ｐゴシック" panose="020B0600070205080204" pitchFamily="34" charset="-128"/>
            </a:endParaRPr>
          </a:p>
        </p:txBody>
      </p:sp>
      <p:sp>
        <p:nvSpPr>
          <p:cNvPr id="102402" name="Line 3">
            <a:extLst>
              <a:ext uri="{FF2B5EF4-FFF2-40B4-BE49-F238E27FC236}">
                <a16:creationId xmlns:a16="http://schemas.microsoft.com/office/drawing/2014/main" id="{D83914A0-D2FF-4DC5-CE2F-480170364740}"/>
              </a:ext>
            </a:extLst>
          </p:cNvPr>
          <p:cNvSpPr>
            <a:spLocks noChangeShapeType="1"/>
          </p:cNvSpPr>
          <p:nvPr/>
        </p:nvSpPr>
        <p:spPr bwMode="auto">
          <a:xfrm>
            <a:off x="2103438" y="1844675"/>
            <a:ext cx="0" cy="373380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03" name="Line 4">
            <a:extLst>
              <a:ext uri="{FF2B5EF4-FFF2-40B4-BE49-F238E27FC236}">
                <a16:creationId xmlns:a16="http://schemas.microsoft.com/office/drawing/2014/main" id="{2011B6FD-E80D-263F-1B94-8BEF42EC25BD}"/>
              </a:ext>
            </a:extLst>
          </p:cNvPr>
          <p:cNvSpPr>
            <a:spLocks noChangeShapeType="1"/>
          </p:cNvSpPr>
          <p:nvPr/>
        </p:nvSpPr>
        <p:spPr bwMode="auto">
          <a:xfrm>
            <a:off x="2103438" y="5607050"/>
            <a:ext cx="5980112" cy="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04" name="Rectangle 5">
            <a:extLst>
              <a:ext uri="{FF2B5EF4-FFF2-40B4-BE49-F238E27FC236}">
                <a16:creationId xmlns:a16="http://schemas.microsoft.com/office/drawing/2014/main" id="{396E8DF0-3A16-A623-05DA-CDBA37EBAAE3}"/>
              </a:ext>
            </a:extLst>
          </p:cNvPr>
          <p:cNvSpPr>
            <a:spLocks noChangeArrowheads="1"/>
          </p:cNvSpPr>
          <p:nvPr/>
        </p:nvSpPr>
        <p:spPr bwMode="auto">
          <a:xfrm>
            <a:off x="2057400" y="5610225"/>
            <a:ext cx="5353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2  4  8  16 32  64  128  256  512  1024</a:t>
            </a:r>
          </a:p>
        </p:txBody>
      </p:sp>
      <p:sp>
        <p:nvSpPr>
          <p:cNvPr id="102405" name="Rectangle 6">
            <a:extLst>
              <a:ext uri="{FF2B5EF4-FFF2-40B4-BE49-F238E27FC236}">
                <a16:creationId xmlns:a16="http://schemas.microsoft.com/office/drawing/2014/main" id="{08316E22-EB1D-3E63-E4DF-8513CB4C8D42}"/>
              </a:ext>
            </a:extLst>
          </p:cNvPr>
          <p:cNvSpPr>
            <a:spLocks noChangeArrowheads="1"/>
          </p:cNvSpPr>
          <p:nvPr/>
        </p:nvSpPr>
        <p:spPr bwMode="auto">
          <a:xfrm>
            <a:off x="3505200" y="6019800"/>
            <a:ext cx="2503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Size of Input (N)</a:t>
            </a:r>
            <a:endParaRPr lang="en-US" altLang="en-US">
              <a:latin typeface="Arial" panose="020B0604020202020204" pitchFamily="34" charset="0"/>
            </a:endParaRPr>
          </a:p>
        </p:txBody>
      </p:sp>
      <p:sp>
        <p:nvSpPr>
          <p:cNvPr id="102406" name="Rectangle 7">
            <a:extLst>
              <a:ext uri="{FF2B5EF4-FFF2-40B4-BE49-F238E27FC236}">
                <a16:creationId xmlns:a16="http://schemas.microsoft.com/office/drawing/2014/main" id="{98AE77BC-4220-953B-FCF0-FAF4DF798982}"/>
              </a:ext>
            </a:extLst>
          </p:cNvPr>
          <p:cNvSpPr>
            <a:spLocks noChangeArrowheads="1"/>
          </p:cNvSpPr>
          <p:nvPr/>
        </p:nvSpPr>
        <p:spPr bwMode="auto">
          <a:xfrm>
            <a:off x="838200" y="1682750"/>
            <a:ext cx="1166813"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10</a:t>
            </a:r>
            <a:r>
              <a:rPr lang="en-US" altLang="en-US" b="1" baseline="20000">
                <a:latin typeface="Arial" panose="020B0604020202020204" pitchFamily="34" charset="0"/>
              </a:rPr>
              <a:t>35</a:t>
            </a:r>
            <a:endParaRPr lang="en-US" altLang="en-US" b="1">
              <a:latin typeface="Arial" panose="020B0604020202020204" pitchFamily="34" charset="0"/>
            </a:endParaRPr>
          </a:p>
          <a:p>
            <a:pPr>
              <a:spcBef>
                <a:spcPct val="0"/>
              </a:spcBef>
            </a:pPr>
            <a:r>
              <a:rPr lang="en-US" altLang="en-US" b="1">
                <a:latin typeface="Arial" panose="020B0604020202020204" pitchFamily="34" charset="0"/>
              </a:rPr>
              <a:t>10</a:t>
            </a:r>
            <a:r>
              <a:rPr lang="en-US" altLang="en-US" b="1" baseline="20000">
                <a:latin typeface="Arial" panose="020B0604020202020204" pitchFamily="34" charset="0"/>
              </a:rPr>
              <a:t>30</a:t>
            </a:r>
            <a:endParaRPr lang="en-US" altLang="en-US" b="1">
              <a:latin typeface="Arial" panose="020B0604020202020204" pitchFamily="34" charset="0"/>
            </a:endParaRPr>
          </a:p>
          <a:p>
            <a:pPr>
              <a:spcBef>
                <a:spcPct val="0"/>
              </a:spcBef>
            </a:pPr>
            <a:r>
              <a:rPr lang="en-US" altLang="en-US" b="1">
                <a:latin typeface="Arial" panose="020B0604020202020204" pitchFamily="34" charset="0"/>
              </a:rPr>
              <a:t>10</a:t>
            </a:r>
            <a:r>
              <a:rPr lang="en-US" altLang="en-US" b="1" baseline="20000">
                <a:latin typeface="Arial" panose="020B0604020202020204" pitchFamily="34" charset="0"/>
              </a:rPr>
              <a:t>25</a:t>
            </a:r>
            <a:endParaRPr lang="en-US" altLang="en-US" b="1">
              <a:latin typeface="Arial" panose="020B0604020202020204" pitchFamily="34" charset="0"/>
            </a:endParaRPr>
          </a:p>
          <a:p>
            <a:pPr>
              <a:spcBef>
                <a:spcPct val="0"/>
              </a:spcBef>
            </a:pPr>
            <a:r>
              <a:rPr lang="en-US" altLang="en-US" b="1">
                <a:latin typeface="Arial" panose="020B0604020202020204" pitchFamily="34" charset="0"/>
              </a:rPr>
              <a:t>10</a:t>
            </a:r>
            <a:r>
              <a:rPr lang="en-US" altLang="en-US" b="1" baseline="20000">
                <a:latin typeface="Arial" panose="020B0604020202020204" pitchFamily="34" charset="0"/>
              </a:rPr>
              <a:t>20</a:t>
            </a:r>
            <a:endParaRPr lang="en-US" altLang="en-US" b="1">
              <a:latin typeface="Arial" panose="020B0604020202020204" pitchFamily="34" charset="0"/>
            </a:endParaRPr>
          </a:p>
          <a:p>
            <a:pPr>
              <a:spcBef>
                <a:spcPct val="0"/>
              </a:spcBef>
            </a:pPr>
            <a:r>
              <a:rPr lang="en-US" altLang="en-US" b="1">
                <a:latin typeface="Arial" panose="020B0604020202020204" pitchFamily="34" charset="0"/>
              </a:rPr>
              <a:t>10</a:t>
            </a:r>
            <a:r>
              <a:rPr lang="en-US" altLang="en-US" b="1" baseline="20000">
                <a:latin typeface="Arial" panose="020B0604020202020204" pitchFamily="34" charset="0"/>
              </a:rPr>
              <a:t>15</a:t>
            </a:r>
            <a:endParaRPr lang="en-US" altLang="en-US" b="1">
              <a:latin typeface="Arial" panose="020B0604020202020204" pitchFamily="34" charset="0"/>
            </a:endParaRPr>
          </a:p>
          <a:p>
            <a:pPr>
              <a:spcBef>
                <a:spcPct val="0"/>
              </a:spcBef>
            </a:pPr>
            <a:r>
              <a:rPr lang="en-US" altLang="en-US" b="1">
                <a:latin typeface="Arial" panose="020B0604020202020204" pitchFamily="34" charset="0"/>
              </a:rPr>
              <a:t>trillion</a:t>
            </a:r>
          </a:p>
          <a:p>
            <a:pPr>
              <a:spcBef>
                <a:spcPct val="0"/>
              </a:spcBef>
            </a:pPr>
            <a:r>
              <a:rPr lang="en-US" altLang="en-US" b="1">
                <a:latin typeface="Arial" panose="020B0604020202020204" pitchFamily="34" charset="0"/>
              </a:rPr>
              <a:t>billion</a:t>
            </a:r>
          </a:p>
          <a:p>
            <a:pPr>
              <a:spcBef>
                <a:spcPct val="0"/>
              </a:spcBef>
            </a:pPr>
            <a:r>
              <a:rPr lang="en-US" altLang="en-US" b="1">
                <a:latin typeface="Arial" panose="020B0604020202020204" pitchFamily="34" charset="0"/>
              </a:rPr>
              <a:t>million</a:t>
            </a:r>
          </a:p>
          <a:p>
            <a:pPr>
              <a:spcBef>
                <a:spcPct val="0"/>
              </a:spcBef>
            </a:pPr>
            <a:r>
              <a:rPr lang="en-US" altLang="en-US" b="1">
                <a:latin typeface="Arial" panose="020B0604020202020204" pitchFamily="34" charset="0"/>
              </a:rPr>
              <a:t>1000</a:t>
            </a:r>
          </a:p>
          <a:p>
            <a:pPr>
              <a:spcBef>
                <a:spcPct val="0"/>
              </a:spcBef>
            </a:pPr>
            <a:r>
              <a:rPr lang="en-US" altLang="en-US" b="1">
                <a:latin typeface="Arial" panose="020B0604020202020204" pitchFamily="34" charset="0"/>
              </a:rPr>
              <a:t>100</a:t>
            </a:r>
          </a:p>
          <a:p>
            <a:pPr>
              <a:spcBef>
                <a:spcPct val="0"/>
              </a:spcBef>
            </a:pPr>
            <a:r>
              <a:rPr lang="en-US" altLang="en-US" b="1">
                <a:latin typeface="Arial" panose="020B0604020202020204" pitchFamily="34" charset="0"/>
              </a:rPr>
              <a:t>10</a:t>
            </a:r>
          </a:p>
        </p:txBody>
      </p:sp>
      <p:sp>
        <p:nvSpPr>
          <p:cNvPr id="102407" name="Line 8">
            <a:extLst>
              <a:ext uri="{FF2B5EF4-FFF2-40B4-BE49-F238E27FC236}">
                <a16:creationId xmlns:a16="http://schemas.microsoft.com/office/drawing/2014/main" id="{EF7F4D74-15B0-B99B-7F06-5546EC86FB78}"/>
              </a:ext>
            </a:extLst>
          </p:cNvPr>
          <p:cNvSpPr>
            <a:spLocks noChangeShapeType="1"/>
          </p:cNvSpPr>
          <p:nvPr/>
        </p:nvSpPr>
        <p:spPr bwMode="auto">
          <a:xfrm flipV="1">
            <a:off x="2103438" y="4572000"/>
            <a:ext cx="5821362" cy="1020763"/>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08" name="Rectangle 9">
            <a:extLst>
              <a:ext uri="{FF2B5EF4-FFF2-40B4-BE49-F238E27FC236}">
                <a16:creationId xmlns:a16="http://schemas.microsoft.com/office/drawing/2014/main" id="{2FD96B90-9880-EE52-5653-C4B756A0B323}"/>
              </a:ext>
            </a:extLst>
          </p:cNvPr>
          <p:cNvSpPr>
            <a:spLocks noChangeArrowheads="1"/>
          </p:cNvSpPr>
          <p:nvPr/>
        </p:nvSpPr>
        <p:spPr bwMode="auto">
          <a:xfrm>
            <a:off x="7086600" y="47244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N</a:t>
            </a:r>
            <a:endParaRPr lang="en-US" altLang="en-US">
              <a:latin typeface="Arial" panose="020B0604020202020204" pitchFamily="34" charset="0"/>
            </a:endParaRPr>
          </a:p>
        </p:txBody>
      </p:sp>
      <p:sp>
        <p:nvSpPr>
          <p:cNvPr id="102409" name="Line 10">
            <a:extLst>
              <a:ext uri="{FF2B5EF4-FFF2-40B4-BE49-F238E27FC236}">
                <a16:creationId xmlns:a16="http://schemas.microsoft.com/office/drawing/2014/main" id="{C8C89246-428C-2CD3-A156-342D96493FB0}"/>
              </a:ext>
            </a:extLst>
          </p:cNvPr>
          <p:cNvSpPr>
            <a:spLocks noChangeShapeType="1"/>
          </p:cNvSpPr>
          <p:nvPr/>
        </p:nvSpPr>
        <p:spPr bwMode="auto">
          <a:xfrm flipV="1">
            <a:off x="2159000" y="2971800"/>
            <a:ext cx="5994400" cy="2620963"/>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10" name="Rectangle 11">
            <a:extLst>
              <a:ext uri="{FF2B5EF4-FFF2-40B4-BE49-F238E27FC236}">
                <a16:creationId xmlns:a16="http://schemas.microsoft.com/office/drawing/2014/main" id="{CB503FF4-C342-376A-1379-78D603D4714F}"/>
              </a:ext>
            </a:extLst>
          </p:cNvPr>
          <p:cNvSpPr>
            <a:spLocks noChangeArrowheads="1"/>
          </p:cNvSpPr>
          <p:nvPr/>
        </p:nvSpPr>
        <p:spPr bwMode="auto">
          <a:xfrm>
            <a:off x="6400800" y="3657600"/>
            <a:ext cx="5603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solidFill>
                  <a:srgbClr val="008000"/>
                </a:solidFill>
                <a:latin typeface="Arial" panose="020B0604020202020204" pitchFamily="34" charset="0"/>
              </a:rPr>
              <a:t>N</a:t>
            </a:r>
            <a:r>
              <a:rPr lang="en-US" altLang="en-US" sz="3200" b="1" baseline="20000">
                <a:solidFill>
                  <a:srgbClr val="008000"/>
                </a:solidFill>
                <a:latin typeface="Arial" panose="020B0604020202020204" pitchFamily="34" charset="0"/>
              </a:rPr>
              <a:t>2</a:t>
            </a:r>
            <a:endParaRPr lang="en-US" altLang="en-US" sz="3200" baseline="20000">
              <a:solidFill>
                <a:srgbClr val="008000"/>
              </a:solidFill>
              <a:latin typeface="Arial" panose="020B0604020202020204" pitchFamily="34" charset="0"/>
            </a:endParaRPr>
          </a:p>
        </p:txBody>
      </p:sp>
      <p:sp>
        <p:nvSpPr>
          <p:cNvPr id="102411" name="Arc 12">
            <a:extLst>
              <a:ext uri="{FF2B5EF4-FFF2-40B4-BE49-F238E27FC236}">
                <a16:creationId xmlns:a16="http://schemas.microsoft.com/office/drawing/2014/main" id="{7DADB2A8-6293-847C-E05A-CC4C3D9CFF51}"/>
              </a:ext>
            </a:extLst>
          </p:cNvPr>
          <p:cNvSpPr>
            <a:spLocks/>
          </p:cNvSpPr>
          <p:nvPr/>
        </p:nvSpPr>
        <p:spPr bwMode="auto">
          <a:xfrm>
            <a:off x="2103438" y="1616075"/>
            <a:ext cx="3232150" cy="3962400"/>
          </a:xfrm>
          <a:custGeom>
            <a:avLst/>
            <a:gdLst>
              <a:gd name="T0" fmla="*/ 2147483646 w 21600"/>
              <a:gd name="T1" fmla="*/ 0 h 21600"/>
              <a:gd name="T2" fmla="*/ 0 w 21600"/>
              <a:gd name="T3" fmla="*/ 2147483646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599"/>
                </a:cubicBezTo>
              </a:path>
              <a:path w="21600" h="21600" stroke="0" extrusionOk="0">
                <a:moveTo>
                  <a:pt x="21600" y="0"/>
                </a:moveTo>
                <a:cubicBezTo>
                  <a:pt x="21600" y="11929"/>
                  <a:pt x="11929" y="21599"/>
                  <a:pt x="0" y="21599"/>
                </a:cubicBezTo>
                <a:lnTo>
                  <a:pt x="0" y="0"/>
                </a:lnTo>
                <a:lnTo>
                  <a:pt x="21600" y="0"/>
                </a:lnTo>
                <a:close/>
              </a:path>
            </a:pathLst>
          </a:custGeom>
          <a:noFill/>
          <a:ln w="381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2412" name="Rectangle 13">
            <a:extLst>
              <a:ext uri="{FF2B5EF4-FFF2-40B4-BE49-F238E27FC236}">
                <a16:creationId xmlns:a16="http://schemas.microsoft.com/office/drawing/2014/main" id="{F29438B2-2A47-0FA1-E933-690A45F91A9F}"/>
              </a:ext>
            </a:extLst>
          </p:cNvPr>
          <p:cNvSpPr>
            <a:spLocks noChangeArrowheads="1"/>
          </p:cNvSpPr>
          <p:nvPr/>
        </p:nvSpPr>
        <p:spPr bwMode="auto">
          <a:xfrm>
            <a:off x="4724400" y="2209800"/>
            <a:ext cx="546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2</a:t>
            </a:r>
            <a:r>
              <a:rPr lang="en-US" altLang="en-US" sz="3200" b="1" baseline="20000">
                <a:latin typeface="Arial" panose="020B0604020202020204" pitchFamily="34" charset="0"/>
              </a:rPr>
              <a:t>N</a:t>
            </a:r>
            <a:endParaRPr lang="en-US" altLang="en-US" sz="3200" baseline="20000">
              <a:latin typeface="Arial" panose="020B0604020202020204" pitchFamily="34" charset="0"/>
            </a:endParaRPr>
          </a:p>
        </p:txBody>
      </p:sp>
      <p:sp>
        <p:nvSpPr>
          <p:cNvPr id="102413" name="Arc 14">
            <a:extLst>
              <a:ext uri="{FF2B5EF4-FFF2-40B4-BE49-F238E27FC236}">
                <a16:creationId xmlns:a16="http://schemas.microsoft.com/office/drawing/2014/main" id="{EE95FF2A-2CF6-4E10-DC3A-58D282E019AA}"/>
              </a:ext>
            </a:extLst>
          </p:cNvPr>
          <p:cNvSpPr>
            <a:spLocks/>
          </p:cNvSpPr>
          <p:nvPr/>
        </p:nvSpPr>
        <p:spPr bwMode="auto">
          <a:xfrm>
            <a:off x="2128838" y="1573213"/>
            <a:ext cx="1400175" cy="4005262"/>
          </a:xfrm>
          <a:custGeom>
            <a:avLst/>
            <a:gdLst>
              <a:gd name="T0" fmla="*/ 2147483646 w 21600"/>
              <a:gd name="T1" fmla="*/ 0 h 21600"/>
              <a:gd name="T2" fmla="*/ 0 w 21600"/>
              <a:gd name="T3" fmla="*/ 2147483646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599"/>
                </a:cubicBezTo>
              </a:path>
              <a:path w="21600" h="21600" stroke="0" extrusionOk="0">
                <a:moveTo>
                  <a:pt x="21600" y="0"/>
                </a:moveTo>
                <a:cubicBezTo>
                  <a:pt x="21600" y="11929"/>
                  <a:pt x="11929" y="21599"/>
                  <a:pt x="0" y="21599"/>
                </a:cubicBezTo>
                <a:lnTo>
                  <a:pt x="0" y="0"/>
                </a:lnTo>
                <a:lnTo>
                  <a:pt x="21600" y="0"/>
                </a:lnTo>
                <a:close/>
              </a:path>
            </a:pathLst>
          </a:custGeom>
          <a:noFill/>
          <a:ln w="381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2414" name="Rectangle 15">
            <a:extLst>
              <a:ext uri="{FF2B5EF4-FFF2-40B4-BE49-F238E27FC236}">
                <a16:creationId xmlns:a16="http://schemas.microsoft.com/office/drawing/2014/main" id="{64D15A2E-2244-0A3C-AFE5-6DC792AAD9CE}"/>
              </a:ext>
            </a:extLst>
          </p:cNvPr>
          <p:cNvSpPr>
            <a:spLocks noChangeArrowheads="1"/>
          </p:cNvSpPr>
          <p:nvPr/>
        </p:nvSpPr>
        <p:spPr bwMode="auto">
          <a:xfrm>
            <a:off x="3508375" y="1989138"/>
            <a:ext cx="596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N</a:t>
            </a:r>
            <a:r>
              <a:rPr lang="en-US" altLang="en-US" sz="3200" b="1" baseline="20000">
                <a:latin typeface="Arial" panose="020B0604020202020204" pitchFamily="34" charset="0"/>
              </a:rPr>
              <a:t>N</a:t>
            </a:r>
          </a:p>
        </p:txBody>
      </p:sp>
      <p:sp>
        <p:nvSpPr>
          <p:cNvPr id="102415" name="Line 16">
            <a:extLst>
              <a:ext uri="{FF2B5EF4-FFF2-40B4-BE49-F238E27FC236}">
                <a16:creationId xmlns:a16="http://schemas.microsoft.com/office/drawing/2014/main" id="{986BE45F-692C-141B-D86D-D2C982A2BA2B}"/>
              </a:ext>
            </a:extLst>
          </p:cNvPr>
          <p:cNvSpPr>
            <a:spLocks noChangeShapeType="1"/>
          </p:cNvSpPr>
          <p:nvPr/>
        </p:nvSpPr>
        <p:spPr bwMode="auto">
          <a:xfrm flipV="1">
            <a:off x="2895600" y="1676400"/>
            <a:ext cx="5257800" cy="3886200"/>
          </a:xfrm>
          <a:prstGeom prst="line">
            <a:avLst/>
          </a:prstGeom>
          <a:noFill/>
          <a:ln w="76200">
            <a:solidFill>
              <a:srgbClr val="FF0000"/>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2416" name="Text Box 18">
            <a:extLst>
              <a:ext uri="{FF2B5EF4-FFF2-40B4-BE49-F238E27FC236}">
                <a16:creationId xmlns:a16="http://schemas.microsoft.com/office/drawing/2014/main" id="{5432FADE-834A-AAB4-7410-D0D36411A480}"/>
              </a:ext>
            </a:extLst>
          </p:cNvPr>
          <p:cNvSpPr txBox="1">
            <a:spLocks noChangeArrowheads="1"/>
          </p:cNvSpPr>
          <p:nvPr/>
        </p:nvSpPr>
        <p:spPr bwMode="auto">
          <a:xfrm>
            <a:off x="2166938" y="5086350"/>
            <a:ext cx="1566862" cy="396875"/>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2000" b="1">
                <a:solidFill>
                  <a:srgbClr val="3333FF"/>
                </a:solidFill>
                <a:latin typeface="Arial" panose="020B0604020202020204" pitchFamily="34" charset="0"/>
              </a:rPr>
              <a:t>Don’t Care!</a:t>
            </a:r>
            <a:endParaRPr lang="en-US" altLang="en-US" sz="2800" b="1">
              <a:solidFill>
                <a:srgbClr val="3333FF"/>
              </a:solidFill>
              <a:latin typeface="Arial" panose="020B0604020202020204" pitchFamily="34" charset="0"/>
            </a:endParaRPr>
          </a:p>
        </p:txBody>
      </p:sp>
      <p:sp>
        <p:nvSpPr>
          <p:cNvPr id="102417" name="Text Box 19">
            <a:extLst>
              <a:ext uri="{FF2B5EF4-FFF2-40B4-BE49-F238E27FC236}">
                <a16:creationId xmlns:a16="http://schemas.microsoft.com/office/drawing/2014/main" id="{A18FE350-8E8C-CB75-87EB-E082282CFD56}"/>
              </a:ext>
            </a:extLst>
          </p:cNvPr>
          <p:cNvSpPr txBox="1">
            <a:spLocks noChangeArrowheads="1"/>
          </p:cNvSpPr>
          <p:nvPr/>
        </p:nvSpPr>
        <p:spPr bwMode="auto">
          <a:xfrm>
            <a:off x="7519988" y="2286000"/>
            <a:ext cx="16240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2000" b="1">
                <a:solidFill>
                  <a:srgbClr val="FF0033"/>
                </a:solidFill>
                <a:latin typeface="Arial" panose="020B0604020202020204" pitchFamily="34" charset="0"/>
              </a:rPr>
              <a:t>Reasonable</a:t>
            </a:r>
          </a:p>
        </p:txBody>
      </p:sp>
      <p:sp>
        <p:nvSpPr>
          <p:cNvPr id="102418" name="Rectangle 20">
            <a:extLst>
              <a:ext uri="{FF2B5EF4-FFF2-40B4-BE49-F238E27FC236}">
                <a16:creationId xmlns:a16="http://schemas.microsoft.com/office/drawing/2014/main" id="{86F12892-E212-6A68-A1B4-CAFB2F9598DD}"/>
              </a:ext>
            </a:extLst>
          </p:cNvPr>
          <p:cNvSpPr>
            <a:spLocks noChangeArrowheads="1"/>
          </p:cNvSpPr>
          <p:nvPr/>
        </p:nvSpPr>
        <p:spPr bwMode="auto">
          <a:xfrm rot="-5400000">
            <a:off x="-388938" y="2946401"/>
            <a:ext cx="1997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b="1">
                <a:latin typeface="Arial" panose="020B0604020202020204" pitchFamily="34" charset="0"/>
              </a:rPr>
              <a:t>Runtime sec</a:t>
            </a:r>
            <a:endParaRPr lang="en-US" altLang="en-US">
              <a:latin typeface="Arial" panose="020B0604020202020204" pitchFamily="34" charset="0"/>
            </a:endParaRPr>
          </a:p>
        </p:txBody>
      </p:sp>
      <p:sp>
        <p:nvSpPr>
          <p:cNvPr id="102419" name="Text Box 21">
            <a:extLst>
              <a:ext uri="{FF2B5EF4-FFF2-40B4-BE49-F238E27FC236}">
                <a16:creationId xmlns:a16="http://schemas.microsoft.com/office/drawing/2014/main" id="{7E2F7622-3CDC-2A5D-9BCF-BED108870745}"/>
              </a:ext>
            </a:extLst>
          </p:cNvPr>
          <p:cNvSpPr txBox="1">
            <a:spLocks noChangeArrowheads="1"/>
          </p:cNvSpPr>
          <p:nvPr/>
        </p:nvSpPr>
        <p:spPr bwMode="auto">
          <a:xfrm>
            <a:off x="0" y="1143000"/>
            <a:ext cx="4394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800">
                <a:solidFill>
                  <a:schemeClr val="accent1"/>
                </a:solidFill>
              </a:rPr>
              <a:t>Lifetime of the universe 10</a:t>
            </a:r>
            <a:r>
              <a:rPr lang="en-US" altLang="en-US" sz="1800" baseline="30000">
                <a:solidFill>
                  <a:schemeClr val="accent1"/>
                </a:solidFill>
              </a:rPr>
              <a:t>10</a:t>
            </a:r>
            <a:r>
              <a:rPr lang="en-US" altLang="en-US" sz="1800">
                <a:solidFill>
                  <a:schemeClr val="accent1"/>
                </a:solidFill>
              </a:rPr>
              <a:t> years = 10</a:t>
            </a:r>
            <a:r>
              <a:rPr lang="en-US" altLang="en-US" sz="1800" baseline="30000">
                <a:solidFill>
                  <a:schemeClr val="accent1"/>
                </a:solidFill>
              </a:rPr>
              <a:t>17</a:t>
            </a:r>
            <a:r>
              <a:rPr lang="en-US" altLang="en-US" sz="1800">
                <a:solidFill>
                  <a:schemeClr val="accent1"/>
                </a:solidFill>
              </a:rPr>
              <a:t> sec </a:t>
            </a:r>
          </a:p>
        </p:txBody>
      </p:sp>
      <p:sp>
        <p:nvSpPr>
          <p:cNvPr id="102420" name="Line 16">
            <a:extLst>
              <a:ext uri="{FF2B5EF4-FFF2-40B4-BE49-F238E27FC236}">
                <a16:creationId xmlns:a16="http://schemas.microsoft.com/office/drawing/2014/main" id="{25C2A8C8-0DC2-BE86-3984-D0FC004B0FE0}"/>
              </a:ext>
            </a:extLst>
          </p:cNvPr>
          <p:cNvSpPr>
            <a:spLocks noChangeShapeType="1"/>
          </p:cNvSpPr>
          <p:nvPr/>
        </p:nvSpPr>
        <p:spPr bwMode="auto">
          <a:xfrm flipV="1">
            <a:off x="2895600" y="3581400"/>
            <a:ext cx="5791200" cy="1981200"/>
          </a:xfrm>
          <a:prstGeom prst="line">
            <a:avLst/>
          </a:prstGeom>
          <a:noFill/>
          <a:ln w="76200">
            <a:solidFill>
              <a:srgbClr val="008000"/>
            </a:solidFill>
            <a:prstDash val="sys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2421" name="Text Box 19">
            <a:extLst>
              <a:ext uri="{FF2B5EF4-FFF2-40B4-BE49-F238E27FC236}">
                <a16:creationId xmlns:a16="http://schemas.microsoft.com/office/drawing/2014/main" id="{FA132362-088F-154F-F7AF-38C893DC87BD}"/>
              </a:ext>
            </a:extLst>
          </p:cNvPr>
          <p:cNvSpPr txBox="1">
            <a:spLocks noChangeArrowheads="1"/>
          </p:cNvSpPr>
          <p:nvPr/>
        </p:nvSpPr>
        <p:spPr bwMode="auto">
          <a:xfrm>
            <a:off x="5410200" y="1676400"/>
            <a:ext cx="1881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2000" b="1">
                <a:solidFill>
                  <a:srgbClr val="FF0033"/>
                </a:solidFill>
                <a:latin typeface="Arial" panose="020B0604020202020204" pitchFamily="34" charset="0"/>
              </a:rPr>
              <a:t>Unreasonable</a:t>
            </a:r>
          </a:p>
        </p:txBody>
      </p:sp>
      <p:sp>
        <p:nvSpPr>
          <p:cNvPr id="102422" name="Text Box 19">
            <a:extLst>
              <a:ext uri="{FF2B5EF4-FFF2-40B4-BE49-F238E27FC236}">
                <a16:creationId xmlns:a16="http://schemas.microsoft.com/office/drawing/2014/main" id="{FE2A6273-0A09-0379-214C-BE03B20CA7CF}"/>
              </a:ext>
            </a:extLst>
          </p:cNvPr>
          <p:cNvSpPr txBox="1">
            <a:spLocks noChangeArrowheads="1"/>
          </p:cNvSpPr>
          <p:nvPr/>
        </p:nvSpPr>
        <p:spPr bwMode="auto">
          <a:xfrm>
            <a:off x="7543800" y="4572000"/>
            <a:ext cx="1254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2000" b="1">
                <a:solidFill>
                  <a:srgbClr val="008000"/>
                </a:solidFill>
                <a:latin typeface="Arial" panose="020B0604020202020204" pitchFamily="34" charset="0"/>
              </a:rPr>
              <a:t>Practical</a:t>
            </a:r>
          </a:p>
        </p:txBody>
      </p:sp>
      <p:sp>
        <p:nvSpPr>
          <p:cNvPr id="102423" name="Text Box 19">
            <a:extLst>
              <a:ext uri="{FF2B5EF4-FFF2-40B4-BE49-F238E27FC236}">
                <a16:creationId xmlns:a16="http://schemas.microsoft.com/office/drawing/2014/main" id="{9B560A5C-E516-92C6-E3B9-84E7A87BC050}"/>
              </a:ext>
            </a:extLst>
          </p:cNvPr>
          <p:cNvSpPr txBox="1">
            <a:spLocks noChangeArrowheads="1"/>
          </p:cNvSpPr>
          <p:nvPr/>
        </p:nvSpPr>
        <p:spPr bwMode="auto">
          <a:xfrm>
            <a:off x="7391400" y="3200400"/>
            <a:ext cx="15382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2000" b="1">
                <a:solidFill>
                  <a:srgbClr val="008000"/>
                </a:solidFill>
                <a:latin typeface="Arial" panose="020B0604020202020204" pitchFamily="34" charset="0"/>
              </a:rPr>
              <a:t>Impractical</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49" name="Rectangle 2">
            <a:extLst>
              <a:ext uri="{FF2B5EF4-FFF2-40B4-BE49-F238E27FC236}">
                <a16:creationId xmlns:a16="http://schemas.microsoft.com/office/drawing/2014/main" id="{81EEB349-FB78-BDDB-F254-5CDADBEE3FD9}"/>
              </a:ext>
            </a:extLst>
          </p:cNvPr>
          <p:cNvSpPr>
            <a:spLocks noGrp="1" noChangeArrowheads="1"/>
          </p:cNvSpPr>
          <p:nvPr>
            <p:ph type="title"/>
          </p:nvPr>
        </p:nvSpPr>
        <p:spPr>
          <a:xfrm>
            <a:off x="457200" y="228600"/>
            <a:ext cx="7772400" cy="609600"/>
          </a:xfrm>
        </p:spPr>
        <p:txBody>
          <a:bodyPr/>
          <a:lstStyle/>
          <a:p>
            <a:pPr eaLnBrk="1" hangingPunct="1"/>
            <a:r>
              <a:rPr lang="en-US" altLang="en-US">
                <a:solidFill>
                  <a:srgbClr val="3333FF"/>
                </a:solidFill>
                <a:ea typeface="ＭＳ Ｐゴシック" panose="020B0600070205080204" pitchFamily="34" charset="-128"/>
              </a:rPr>
              <a:t>Summary of algorithmic complexity</a:t>
            </a:r>
          </a:p>
        </p:txBody>
      </p:sp>
      <p:sp>
        <p:nvSpPr>
          <p:cNvPr id="104450" name="Rectangle 3">
            <a:extLst>
              <a:ext uri="{FF2B5EF4-FFF2-40B4-BE49-F238E27FC236}">
                <a16:creationId xmlns:a16="http://schemas.microsoft.com/office/drawing/2014/main" id="{1FBF8A7A-F37D-1292-8580-A903D2F0369F}"/>
              </a:ext>
            </a:extLst>
          </p:cNvPr>
          <p:cNvSpPr>
            <a:spLocks noGrp="1" noChangeArrowheads="1"/>
          </p:cNvSpPr>
          <p:nvPr>
            <p:ph type="body" idx="1"/>
          </p:nvPr>
        </p:nvSpPr>
        <p:spPr>
          <a:xfrm>
            <a:off x="685800" y="990600"/>
            <a:ext cx="7772400" cy="4114800"/>
          </a:xfrm>
        </p:spPr>
        <p:txBody>
          <a:bodyPr/>
          <a:lstStyle/>
          <a:p>
            <a:pPr eaLnBrk="1" hangingPunct="1"/>
            <a:r>
              <a:rPr lang="en-US" altLang="en-US" sz="2800">
                <a:solidFill>
                  <a:schemeClr val="tx2"/>
                </a:solidFill>
                <a:ea typeface="ＭＳ Ｐゴシック" panose="020B0600070205080204" pitchFamily="34" charset="-128"/>
              </a:rPr>
              <a:t>Measures of hardness (complicated; many issues open)</a:t>
            </a:r>
          </a:p>
          <a:p>
            <a:pPr eaLnBrk="1" hangingPunct="1"/>
            <a:r>
              <a:rPr lang="en-US" altLang="en-US" sz="2800">
                <a:solidFill>
                  <a:schemeClr val="tx2"/>
                </a:solidFill>
                <a:ea typeface="ＭＳ Ｐゴシック" panose="020B0600070205080204" pitchFamily="34" charset="-128"/>
              </a:rPr>
              <a:t>Decidable</a:t>
            </a:r>
          </a:p>
          <a:p>
            <a:pPr lvl="1" eaLnBrk="1" hangingPunct="1"/>
            <a:r>
              <a:rPr lang="en-US" altLang="en-US">
                <a:solidFill>
                  <a:schemeClr val="tx2"/>
                </a:solidFill>
                <a:ea typeface="ＭＳ Ｐゴシック" panose="020B0600070205080204" pitchFamily="34" charset="-128"/>
              </a:rPr>
              <a:t>Tractable</a:t>
            </a:r>
          </a:p>
          <a:p>
            <a:pPr lvl="2" eaLnBrk="1" hangingPunct="1"/>
            <a:r>
              <a:rPr lang="en-US" altLang="en-US" sz="2000">
                <a:solidFill>
                  <a:schemeClr val="tx2"/>
                </a:solidFill>
                <a:ea typeface="ＭＳ Ｐゴシック" panose="020B0600070205080204" pitchFamily="34" charset="-128"/>
              </a:rPr>
              <a:t>Reasonable</a:t>
            </a:r>
          </a:p>
          <a:p>
            <a:pPr lvl="3" eaLnBrk="1" hangingPunct="1"/>
            <a:r>
              <a:rPr lang="en-US" altLang="en-US" sz="1800">
                <a:solidFill>
                  <a:schemeClr val="accent1"/>
                </a:solidFill>
                <a:ea typeface="ＭＳ Ｐゴシック" panose="020B0600070205080204" pitchFamily="34" charset="-128"/>
              </a:rPr>
              <a:t>Practical</a:t>
            </a:r>
          </a:p>
          <a:p>
            <a:pPr lvl="3" eaLnBrk="1" hangingPunct="1"/>
            <a:r>
              <a:rPr lang="en-US" altLang="en-US" sz="1800">
                <a:solidFill>
                  <a:schemeClr val="tx2"/>
                </a:solidFill>
                <a:ea typeface="ＭＳ Ｐゴシック" panose="020B0600070205080204" pitchFamily="34" charset="-128"/>
              </a:rPr>
              <a:t>Impractical</a:t>
            </a:r>
          </a:p>
          <a:p>
            <a:pPr lvl="2" eaLnBrk="1" hangingPunct="1"/>
            <a:r>
              <a:rPr lang="en-US" altLang="en-US" sz="2000">
                <a:solidFill>
                  <a:schemeClr val="tx2"/>
                </a:solidFill>
                <a:ea typeface="ＭＳ Ｐゴシック" panose="020B0600070205080204" pitchFamily="34" charset="-128"/>
              </a:rPr>
              <a:t>Unreasonable</a:t>
            </a:r>
          </a:p>
          <a:p>
            <a:pPr lvl="1" eaLnBrk="1" hangingPunct="1"/>
            <a:r>
              <a:rPr lang="en-US" altLang="en-US">
                <a:solidFill>
                  <a:schemeClr val="tx2"/>
                </a:solidFill>
                <a:ea typeface="ＭＳ Ｐゴシック" panose="020B0600070205080204" pitchFamily="34" charset="-128"/>
              </a:rPr>
              <a:t>Intractable</a:t>
            </a:r>
          </a:p>
          <a:p>
            <a:pPr lvl="1" eaLnBrk="1" hangingPunct="1"/>
            <a:r>
              <a:rPr lang="en-US" altLang="en-US">
                <a:solidFill>
                  <a:schemeClr val="tx2"/>
                </a:solidFill>
                <a:ea typeface="ＭＳ Ｐゴシック" panose="020B0600070205080204" pitchFamily="34" charset="-128"/>
              </a:rPr>
              <a:t>NP (contains Polynomial class)</a:t>
            </a:r>
          </a:p>
          <a:p>
            <a:pPr eaLnBrk="1" hangingPunct="1"/>
            <a:r>
              <a:rPr lang="en-US" altLang="en-US" sz="2800">
                <a:solidFill>
                  <a:schemeClr val="tx2"/>
                </a:solidFill>
                <a:ea typeface="ＭＳ Ｐゴシック" panose="020B0600070205080204" pitchFamily="34" charset="-128"/>
              </a:rPr>
              <a:t>Undecidable</a:t>
            </a:r>
          </a:p>
        </p:txBody>
      </p:sp>
      <p:sp>
        <p:nvSpPr>
          <p:cNvPr id="104451" name="TextBox 3">
            <a:extLst>
              <a:ext uri="{FF2B5EF4-FFF2-40B4-BE49-F238E27FC236}">
                <a16:creationId xmlns:a16="http://schemas.microsoft.com/office/drawing/2014/main" id="{F8A9EDF8-DFA0-FAAF-9C7E-950EDA5B009D}"/>
              </a:ext>
            </a:extLst>
          </p:cNvPr>
          <p:cNvSpPr txBox="1">
            <a:spLocks noChangeArrowheads="1"/>
          </p:cNvSpPr>
          <p:nvPr/>
        </p:nvSpPr>
        <p:spPr bwMode="auto">
          <a:xfrm>
            <a:off x="1447800" y="5867400"/>
            <a:ext cx="7467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a:solidFill>
                  <a:srgbClr val="FF0000"/>
                </a:solidFill>
              </a:rPr>
              <a:t>No matter what the class of problems, approximations may help and be useful.</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7" name="Rectangle 2">
            <a:extLst>
              <a:ext uri="{FF2B5EF4-FFF2-40B4-BE49-F238E27FC236}">
                <a16:creationId xmlns:a16="http://schemas.microsoft.com/office/drawing/2014/main" id="{31D55AF3-5F23-9AA2-9B25-16D6639C6242}"/>
              </a:ext>
            </a:extLst>
          </p:cNvPr>
          <p:cNvSpPr>
            <a:spLocks noGrp="1" noChangeArrowheads="1"/>
          </p:cNvSpPr>
          <p:nvPr>
            <p:ph type="title"/>
          </p:nvPr>
        </p:nvSpPr>
        <p:spPr>
          <a:xfrm>
            <a:off x="685800" y="609600"/>
            <a:ext cx="7772400" cy="609600"/>
          </a:xfrm>
        </p:spPr>
        <p:txBody>
          <a:bodyPr/>
          <a:lstStyle/>
          <a:p>
            <a:pPr eaLnBrk="1" hangingPunct="1"/>
            <a:r>
              <a:rPr lang="en-US" altLang="en-US">
                <a:ea typeface="ＭＳ Ｐゴシック" panose="020B0600070205080204" pitchFamily="34" charset="-128"/>
              </a:rPr>
              <a:t>Computational Complexity</a:t>
            </a:r>
          </a:p>
        </p:txBody>
      </p:sp>
      <p:sp>
        <p:nvSpPr>
          <p:cNvPr id="106498" name="Rectangle 3">
            <a:extLst>
              <a:ext uri="{FF2B5EF4-FFF2-40B4-BE49-F238E27FC236}">
                <a16:creationId xmlns:a16="http://schemas.microsoft.com/office/drawing/2014/main" id="{69DC1768-AEFC-429E-CDE0-A90F6CFD390F}"/>
              </a:ext>
            </a:extLst>
          </p:cNvPr>
          <p:cNvSpPr>
            <a:spLocks noGrp="1" noChangeArrowheads="1"/>
          </p:cNvSpPr>
          <p:nvPr>
            <p:ph type="body" idx="1"/>
          </p:nvPr>
        </p:nvSpPr>
        <p:spPr>
          <a:xfrm>
            <a:off x="685800" y="1524000"/>
            <a:ext cx="7772400" cy="4114800"/>
          </a:xfrm>
        </p:spPr>
        <p:txBody>
          <a:bodyPr/>
          <a:lstStyle/>
          <a:p>
            <a:pPr eaLnBrk="1" hangingPunct="1"/>
            <a:r>
              <a:rPr lang="en-US" altLang="en-US">
                <a:solidFill>
                  <a:schemeClr val="tx2"/>
                </a:solidFill>
                <a:ea typeface="ＭＳ Ｐゴシック" panose="020B0600070205080204" pitchFamily="34" charset="-128"/>
              </a:rPr>
              <a:t>Helps in figuring out what solutions to pursue</a:t>
            </a:r>
          </a:p>
          <a:p>
            <a:pPr eaLnBrk="1" hangingPunct="1"/>
            <a:r>
              <a:rPr lang="en-US" altLang="en-US">
                <a:solidFill>
                  <a:schemeClr val="tx2"/>
                </a:solidFill>
                <a:ea typeface="ＭＳ Ｐゴシック" panose="020B0600070205080204" pitchFamily="34" charset="-128"/>
              </a:rPr>
              <a:t>Measures of hardness</a:t>
            </a:r>
          </a:p>
          <a:p>
            <a:pPr lvl="1" eaLnBrk="1" hangingPunct="1"/>
            <a:r>
              <a:rPr lang="en-US" altLang="en-US">
                <a:solidFill>
                  <a:schemeClr val="tx2"/>
                </a:solidFill>
                <a:ea typeface="ＭＳ Ｐゴシック" panose="020B0600070205080204" pitchFamily="34" charset="-128"/>
              </a:rPr>
              <a:t>Decidable vs undecdiable</a:t>
            </a:r>
          </a:p>
          <a:p>
            <a:pPr lvl="2" eaLnBrk="1" hangingPunct="1"/>
            <a:r>
              <a:rPr lang="en-US" altLang="en-US">
                <a:solidFill>
                  <a:schemeClr val="tx2"/>
                </a:solidFill>
                <a:ea typeface="ＭＳ Ｐゴシック" panose="020B0600070205080204" pitchFamily="34" charset="-128"/>
              </a:rPr>
              <a:t>Tractable vs intractable</a:t>
            </a:r>
          </a:p>
          <a:p>
            <a:pPr lvl="3" eaLnBrk="1" hangingPunct="1"/>
            <a:r>
              <a:rPr lang="en-US" altLang="en-US">
                <a:solidFill>
                  <a:schemeClr val="tx2"/>
                </a:solidFill>
                <a:ea typeface="ＭＳ Ｐゴシック" panose="020B0600070205080204" pitchFamily="34" charset="-128"/>
              </a:rPr>
              <a:t>Reasonable vs unreasonable</a:t>
            </a:r>
          </a:p>
          <a:p>
            <a:pPr lvl="4" eaLnBrk="1" hangingPunct="1"/>
            <a:r>
              <a:rPr lang="en-US" altLang="en-US">
                <a:solidFill>
                  <a:schemeClr val="tx2"/>
                </a:solidFill>
                <a:ea typeface="ＭＳ Ｐゴシック" panose="020B0600070205080204" pitchFamily="34" charset="-128"/>
              </a:rPr>
              <a:t>Practical vs impractical</a:t>
            </a:r>
          </a:p>
          <a:p>
            <a:pPr lvl="1" eaLnBrk="1" hangingPunct="1"/>
            <a:endParaRPr lang="en-US" altLang="en-US">
              <a:solidFill>
                <a:schemeClr val="tx2"/>
              </a:solidFill>
              <a:ea typeface="ＭＳ Ｐゴシック" panose="020B0600070205080204" pitchFamily="34" charset="-128"/>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a:extLst>
              <a:ext uri="{FF2B5EF4-FFF2-40B4-BE49-F238E27FC236}">
                <a16:creationId xmlns:a16="http://schemas.microsoft.com/office/drawing/2014/main" id="{43FB5164-42A0-40DA-859C-5EC0175EB0A3}"/>
              </a:ext>
            </a:extLst>
          </p:cNvPr>
          <p:cNvSpPr>
            <a:spLocks noGrp="1" noChangeArrowheads="1"/>
          </p:cNvSpPr>
          <p:nvPr>
            <p:ph type="title"/>
          </p:nvPr>
        </p:nvSpPr>
        <p:spPr/>
        <p:txBody>
          <a:bodyPr/>
          <a:lstStyle/>
          <a:p>
            <a:r>
              <a:rPr lang="en-US" altLang="en-US">
                <a:ea typeface="ＭＳ Ｐゴシック" panose="020B0600070205080204" pitchFamily="34" charset="-128"/>
              </a:rPr>
              <a:t>What we covered</a:t>
            </a:r>
          </a:p>
        </p:txBody>
      </p:sp>
      <p:sp>
        <p:nvSpPr>
          <p:cNvPr id="108546" name="Rectangle 3">
            <a:extLst>
              <a:ext uri="{FF2B5EF4-FFF2-40B4-BE49-F238E27FC236}">
                <a16:creationId xmlns:a16="http://schemas.microsoft.com/office/drawing/2014/main" id="{89BA1719-ED87-8C29-8FEB-5A6AD4F3DE39}"/>
              </a:ext>
            </a:extLst>
          </p:cNvPr>
          <p:cNvSpPr>
            <a:spLocks noGrp="1" noChangeArrowheads="1"/>
          </p:cNvSpPr>
          <p:nvPr>
            <p:ph type="body" idx="1"/>
          </p:nvPr>
        </p:nvSpPr>
        <p:spPr>
          <a:xfrm>
            <a:off x="584200" y="1066800"/>
            <a:ext cx="7772400" cy="4724400"/>
          </a:xfrm>
        </p:spPr>
        <p:txBody>
          <a:bodyPr/>
          <a:lstStyle/>
          <a:p>
            <a:r>
              <a:rPr lang="en-US" altLang="en-US" sz="2800" b="1">
                <a:ea typeface="ＭＳ Ｐゴシック" panose="020B0600070205080204" pitchFamily="34" charset="-128"/>
              </a:rPr>
              <a:t>Search has a large amount of inputs, outputs,&amp; resources</a:t>
            </a:r>
          </a:p>
          <a:p>
            <a:r>
              <a:rPr lang="en-US" altLang="en-US" sz="2800" b="1">
                <a:ea typeface="ＭＳ Ｐゴシック" panose="020B0600070205080204" pitchFamily="34" charset="-128"/>
              </a:rPr>
              <a:t>Search is complex - one method of measuring cost – Big O</a:t>
            </a:r>
          </a:p>
          <a:p>
            <a:r>
              <a:rPr lang="en-US" altLang="en-US" sz="2800" b="1">
                <a:ea typeface="ＭＳ Ｐゴシック" panose="020B0600070205080204" pitchFamily="34" charset="-128"/>
              </a:rPr>
              <a:t>Not taking these issues into account can doom any project.</a:t>
            </a:r>
          </a:p>
          <a:p>
            <a:r>
              <a:rPr lang="en-US" altLang="en-US" sz="2800" b="1">
                <a:ea typeface="ＭＳ Ｐゴシック" panose="020B0600070205080204" pitchFamily="34" charset="-128"/>
              </a:rPr>
              <a:t>Models of best vs good enough</a:t>
            </a:r>
          </a:p>
          <a:p>
            <a:r>
              <a:rPr lang="en-US" altLang="en-US" sz="2800" b="1">
                <a:ea typeface="ＭＳ Ｐゴシック" panose="020B0600070205080204" pitchFamily="34" charset="-128"/>
              </a:rPr>
              <a:t>Asking how any method scales gives credence and value to a project</a:t>
            </a:r>
          </a:p>
          <a:p>
            <a:r>
              <a:rPr lang="en-US" altLang="en-US" sz="2800" b="1">
                <a:ea typeface="ＭＳ Ｐゴシック" panose="020B0600070205080204" pitchFamily="34" charset="-128"/>
              </a:rPr>
              <a:t>Usually not necessary for small scale projects</a:t>
            </a:r>
          </a:p>
          <a:p>
            <a:pPr lvl="1"/>
            <a:r>
              <a:rPr lang="en-US" altLang="en-US" sz="2800" b="1">
                <a:ea typeface="ＭＳ Ｐゴシック" panose="020B0600070205080204" pitchFamily="34" charset="-128"/>
              </a:rPr>
              <a:t>Are such ”toy” projects useful or a waste of time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B1CEE-CDB8-8FFB-EE58-4E48D49035D2}"/>
              </a:ext>
            </a:extLst>
          </p:cNvPr>
          <p:cNvSpPr>
            <a:spLocks noGrp="1"/>
          </p:cNvSpPr>
          <p:nvPr>
            <p:ph type="title"/>
          </p:nvPr>
        </p:nvSpPr>
        <p:spPr/>
        <p:txBody>
          <a:bodyPr/>
          <a:lstStyle/>
          <a:p>
            <a:r>
              <a:rPr lang="en-US" dirty="0"/>
              <a:t>Basic Big O intro</a:t>
            </a:r>
          </a:p>
        </p:txBody>
      </p:sp>
      <p:sp>
        <p:nvSpPr>
          <p:cNvPr id="3" name="Content Placeholder 2">
            <a:extLst>
              <a:ext uri="{FF2B5EF4-FFF2-40B4-BE49-F238E27FC236}">
                <a16:creationId xmlns:a16="http://schemas.microsoft.com/office/drawing/2014/main" id="{6C3052AD-0B3A-EC50-2C8A-70DB8B188F3F}"/>
              </a:ext>
            </a:extLst>
          </p:cNvPr>
          <p:cNvSpPr>
            <a:spLocks noGrp="1"/>
          </p:cNvSpPr>
          <p:nvPr>
            <p:ph idx="1"/>
          </p:nvPr>
        </p:nvSpPr>
        <p:spPr/>
        <p:txBody>
          <a:bodyPr/>
          <a:lstStyle/>
          <a:p>
            <a:r>
              <a:rPr lang="en-US" dirty="0">
                <a:hlinkClick r:id="rId2"/>
              </a:rPr>
              <a:t>https://www.youtube.com/watch?v</a:t>
            </a:r>
            <a:r>
              <a:rPr lang="en-US">
                <a:hlinkClick r:id="rId2"/>
              </a:rPr>
              <a:t>=__vX2sjlpXU</a:t>
            </a:r>
            <a:endParaRPr lang="en-US"/>
          </a:p>
          <a:p>
            <a:endParaRPr lang="en-US"/>
          </a:p>
        </p:txBody>
      </p:sp>
    </p:spTree>
    <p:extLst>
      <p:ext uri="{BB962C8B-B14F-4D97-AF65-F5344CB8AC3E}">
        <p14:creationId xmlns:p14="http://schemas.microsoft.com/office/powerpoint/2010/main" val="3940192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a:extLst>
              <a:ext uri="{FF2B5EF4-FFF2-40B4-BE49-F238E27FC236}">
                <a16:creationId xmlns:a16="http://schemas.microsoft.com/office/drawing/2014/main" id="{81E327DA-6A95-F70D-8D0B-240079D898CB}"/>
              </a:ext>
            </a:extLst>
          </p:cNvPr>
          <p:cNvSpPr>
            <a:spLocks noGrp="1" noChangeArrowheads="1"/>
          </p:cNvSpPr>
          <p:nvPr>
            <p:ph type="title"/>
          </p:nvPr>
        </p:nvSpPr>
        <p:spPr>
          <a:xfrm>
            <a:off x="685800" y="457200"/>
            <a:ext cx="7772400" cy="609600"/>
          </a:xfrm>
        </p:spPr>
        <p:txBody>
          <a:bodyPr/>
          <a:lstStyle/>
          <a:p>
            <a:r>
              <a:rPr lang="en-US" altLang="en-US">
                <a:ea typeface="ＭＳ Ｐゴシック" panose="020B0600070205080204" pitchFamily="34" charset="-128"/>
              </a:rPr>
              <a:t>Why the interest in scaling</a:t>
            </a:r>
          </a:p>
        </p:txBody>
      </p:sp>
      <p:sp>
        <p:nvSpPr>
          <p:cNvPr id="3074" name="Rectangle 3">
            <a:extLst>
              <a:ext uri="{FF2B5EF4-FFF2-40B4-BE49-F238E27FC236}">
                <a16:creationId xmlns:a16="http://schemas.microsoft.com/office/drawing/2014/main" id="{5943AC29-8EF6-B44A-8C41-C02B53588BB5}"/>
              </a:ext>
            </a:extLst>
          </p:cNvPr>
          <p:cNvSpPr>
            <a:spLocks noGrp="1" noChangeArrowheads="1"/>
          </p:cNvSpPr>
          <p:nvPr>
            <p:ph type="body" idx="1"/>
          </p:nvPr>
        </p:nvSpPr>
        <p:spPr>
          <a:xfrm>
            <a:off x="685800" y="1447800"/>
            <a:ext cx="7772400" cy="4648200"/>
          </a:xfrm>
        </p:spPr>
        <p:txBody>
          <a:bodyPr/>
          <a:lstStyle/>
          <a:p>
            <a:pPr marL="457200" indent="-457200">
              <a:buFont typeface="Arial" charset="0"/>
              <a:buChar char="•"/>
              <a:defRPr/>
            </a:pPr>
            <a:r>
              <a:rPr lang="en-US" altLang="en-US" sz="2800" dirty="0"/>
              <a:t>Helps manage data</a:t>
            </a:r>
          </a:p>
          <a:p>
            <a:pPr marL="457200" indent="-457200">
              <a:buFont typeface="Arial" charset="0"/>
              <a:buChar char="•"/>
              <a:defRPr/>
            </a:pPr>
            <a:endParaRPr lang="en-US" altLang="en-US" sz="2800" dirty="0"/>
          </a:p>
          <a:p>
            <a:pPr marL="457200" indent="-457200">
              <a:buFont typeface="Arial" charset="0"/>
              <a:buChar char="•"/>
              <a:defRPr/>
            </a:pPr>
            <a:r>
              <a:rPr lang="en-US" altLang="en-US" sz="2800" dirty="0"/>
              <a:t>Keeps costs under control</a:t>
            </a:r>
          </a:p>
          <a:p>
            <a:pPr marL="457200" indent="-457200">
              <a:buFont typeface="Arial" charset="0"/>
              <a:buChar char="•"/>
              <a:defRPr/>
            </a:pPr>
            <a:endParaRPr lang="en-US" altLang="en-US" sz="2800" dirty="0"/>
          </a:p>
          <a:p>
            <a:pPr marL="457200" indent="-457200">
              <a:buFont typeface="Arial" charset="0"/>
              <a:buChar char="•"/>
              <a:defRPr/>
            </a:pPr>
            <a:r>
              <a:rPr lang="en-US" altLang="en-US" sz="2800" dirty="0"/>
              <a:t>May keep </a:t>
            </a:r>
            <a:r>
              <a:rPr lang="en-US" altLang="en-US" sz="2800"/>
              <a:t>you from being fired</a:t>
            </a:r>
            <a:endParaRPr lang="en-US" altLang="en-US" sz="2000" dirty="0"/>
          </a:p>
          <a:p>
            <a:pPr marL="457200" indent="-457200">
              <a:buFont typeface="Arial" charset="0"/>
              <a:buChar char="•"/>
              <a:defRPr/>
            </a:pPr>
            <a:endParaRPr lang="en-US" altLang="en-US" sz="2800" dirty="0"/>
          </a:p>
          <a:p>
            <a:pPr>
              <a:defRPr/>
            </a:pPr>
            <a:endParaRPr lang="en-US" altLang="en-US" sz="2800" dirty="0"/>
          </a:p>
          <a:p>
            <a:pPr>
              <a:defRPr/>
            </a:pPr>
            <a:endParaRPr lang="en-US" altLang="en-US" sz="2800" dirty="0"/>
          </a:p>
        </p:txBody>
      </p:sp>
      <p:sp>
        <p:nvSpPr>
          <p:cNvPr id="12291" name="Rectangle 4">
            <a:extLst>
              <a:ext uri="{FF2B5EF4-FFF2-40B4-BE49-F238E27FC236}">
                <a16:creationId xmlns:a16="http://schemas.microsoft.com/office/drawing/2014/main" id="{A225E011-94C2-5144-4D2A-06AAEC55DC90}"/>
              </a:ext>
            </a:extLst>
          </p:cNvPr>
          <p:cNvSpPr>
            <a:spLocks noChangeArrowheads="1"/>
          </p:cNvSpPr>
          <p:nvPr/>
        </p:nvSpPr>
        <p:spPr bwMode="auto">
          <a:xfrm>
            <a:off x="1852613" y="19431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endParaRPr lang="en-US" altLang="en-US">
              <a:latin typeface="Arial" panose="020B0604020202020204" pitchFamily="34"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a:extLst>
              <a:ext uri="{FF2B5EF4-FFF2-40B4-BE49-F238E27FC236}">
                <a16:creationId xmlns:a16="http://schemas.microsoft.com/office/drawing/2014/main" id="{F0C28B68-5A7D-A0D1-DA4F-C3C0FE9C5F1E}"/>
              </a:ext>
            </a:extLst>
          </p:cNvPr>
          <p:cNvSpPr>
            <a:spLocks noGrp="1" noChangeArrowheads="1"/>
          </p:cNvSpPr>
          <p:nvPr>
            <p:ph type="title"/>
          </p:nvPr>
        </p:nvSpPr>
        <p:spPr>
          <a:xfrm>
            <a:off x="685800" y="457200"/>
            <a:ext cx="7772400" cy="609600"/>
          </a:xfrm>
        </p:spPr>
        <p:txBody>
          <a:bodyPr/>
          <a:lstStyle/>
          <a:p>
            <a:r>
              <a:rPr lang="en-US" altLang="en-US">
                <a:ea typeface="ＭＳ Ｐゴシック" panose="020B0600070205080204" pitchFamily="34" charset="-128"/>
              </a:rPr>
              <a:t>Scalability for Search</a:t>
            </a:r>
          </a:p>
        </p:txBody>
      </p:sp>
      <p:sp>
        <p:nvSpPr>
          <p:cNvPr id="14338" name="Rectangle 3">
            <a:extLst>
              <a:ext uri="{FF2B5EF4-FFF2-40B4-BE49-F238E27FC236}">
                <a16:creationId xmlns:a16="http://schemas.microsoft.com/office/drawing/2014/main" id="{B144FA6A-1A96-7851-54A5-10572E7BB685}"/>
              </a:ext>
            </a:extLst>
          </p:cNvPr>
          <p:cNvSpPr>
            <a:spLocks noGrp="1" noChangeArrowheads="1"/>
          </p:cNvSpPr>
          <p:nvPr>
            <p:ph type="body" idx="1"/>
          </p:nvPr>
        </p:nvSpPr>
        <p:spPr>
          <a:xfrm>
            <a:off x="685800" y="1447800"/>
            <a:ext cx="7772400" cy="4648200"/>
          </a:xfrm>
        </p:spPr>
        <p:txBody>
          <a:bodyPr/>
          <a:lstStyle/>
          <a:p>
            <a:r>
              <a:rPr lang="en-US" altLang="en-US" sz="2800">
                <a:ea typeface="ＭＳ Ｐゴシック" panose="020B0600070205080204" pitchFamily="34" charset="-128"/>
              </a:rPr>
              <a:t>Scaling means how a system must grow if resources or work grows</a:t>
            </a:r>
          </a:p>
          <a:p>
            <a:pPr lvl="1"/>
            <a:r>
              <a:rPr lang="en-US" altLang="en-US">
                <a:ea typeface="ＭＳ Ｐゴシック" panose="020B0600070205080204" pitchFamily="34" charset="-128"/>
              </a:rPr>
              <a:t>Scalability is the ability of a system, network, process, or algorithm to handle growing amounts of </a:t>
            </a:r>
            <a:r>
              <a:rPr lang="en-US" altLang="en-US" b="1">
                <a:ea typeface="ＭＳ Ｐゴシック" panose="020B0600070205080204" pitchFamily="34" charset="-128"/>
              </a:rPr>
              <a:t>work</a:t>
            </a:r>
            <a:r>
              <a:rPr lang="en-US" altLang="en-US">
                <a:ea typeface="ＭＳ Ｐゴシック" panose="020B0600070205080204" pitchFamily="34" charset="-128"/>
              </a:rPr>
              <a:t> in a graceful manner or its ability to be enlarged to accommodate that growth (wikipedia)</a:t>
            </a:r>
          </a:p>
          <a:p>
            <a:r>
              <a:rPr lang="en-US" altLang="en-US" sz="2800">
                <a:ea typeface="ＭＳ Ｐゴシック" panose="020B0600070205080204" pitchFamily="34" charset="-128"/>
              </a:rPr>
              <a:t>Search usually must scale in various ways:</a:t>
            </a:r>
          </a:p>
          <a:p>
            <a:endParaRPr lang="en-US" altLang="en-US" sz="2800">
              <a:ea typeface="ＭＳ Ｐゴシック" panose="020B0600070205080204" pitchFamily="34" charset="-128"/>
            </a:endParaRPr>
          </a:p>
          <a:p>
            <a:pPr>
              <a:buFontTx/>
              <a:buChar char="•"/>
            </a:pPr>
            <a:r>
              <a:rPr lang="en-US" altLang="en-US" sz="2800">
                <a:solidFill>
                  <a:srgbClr val="0000FF"/>
                </a:solidFill>
                <a:ea typeface="ＭＳ Ｐゴシック" panose="020B0600070205080204" pitchFamily="34" charset="-128"/>
              </a:rPr>
              <a:t>Number of things searched – </a:t>
            </a:r>
            <a:r>
              <a:rPr lang="en-US" altLang="en-US" sz="2800" b="1">
                <a:solidFill>
                  <a:srgbClr val="0000FF"/>
                </a:solidFill>
                <a:ea typeface="ＭＳ Ｐゴシック" panose="020B0600070205080204" pitchFamily="34" charset="-128"/>
              </a:rPr>
              <a:t>N</a:t>
            </a:r>
          </a:p>
          <a:p>
            <a:pPr>
              <a:buFontTx/>
              <a:buChar char="•"/>
            </a:pPr>
            <a:r>
              <a:rPr lang="en-US" altLang="en-US" sz="2800">
                <a:solidFill>
                  <a:srgbClr val="0000FF"/>
                </a:solidFill>
                <a:ea typeface="ＭＳ Ｐゴシック" panose="020B0600070205080204" pitchFamily="34" charset="-128"/>
              </a:rPr>
              <a:t>Number of searchers – </a:t>
            </a:r>
            <a:r>
              <a:rPr lang="en-US" altLang="en-US" sz="2800" b="1">
                <a:solidFill>
                  <a:srgbClr val="0000FF"/>
                </a:solidFill>
                <a:ea typeface="ＭＳ Ｐゴシック" panose="020B0600070205080204" pitchFamily="34" charset="-128"/>
              </a:rPr>
              <a:t>M</a:t>
            </a:r>
          </a:p>
          <a:p>
            <a:pPr>
              <a:buFontTx/>
              <a:buChar char="•"/>
            </a:pPr>
            <a:r>
              <a:rPr lang="en-US" altLang="en-US" sz="2800">
                <a:solidFill>
                  <a:srgbClr val="0000FF"/>
                </a:solidFill>
                <a:ea typeface="ＭＳ Ｐゴシック" panose="020B0600070205080204" pitchFamily="34" charset="-128"/>
              </a:rPr>
              <a:t>Algorithms for indexing, ranking, etc.</a:t>
            </a:r>
            <a:endParaRPr lang="en-US" altLang="en-US">
              <a:solidFill>
                <a:srgbClr val="0000FF"/>
              </a:solidFill>
              <a:ea typeface="ＭＳ Ｐゴシック" panose="020B0600070205080204" pitchFamily="34" charset="-128"/>
            </a:endParaRPr>
          </a:p>
        </p:txBody>
      </p:sp>
      <p:sp>
        <p:nvSpPr>
          <p:cNvPr id="14339" name="Rectangle 4">
            <a:extLst>
              <a:ext uri="{FF2B5EF4-FFF2-40B4-BE49-F238E27FC236}">
                <a16:creationId xmlns:a16="http://schemas.microsoft.com/office/drawing/2014/main" id="{E656AB0E-4F48-3B08-914E-21AF6CD53EB1}"/>
              </a:ext>
            </a:extLst>
          </p:cNvPr>
          <p:cNvSpPr>
            <a:spLocks noChangeArrowheads="1"/>
          </p:cNvSpPr>
          <p:nvPr/>
        </p:nvSpPr>
        <p:spPr bwMode="auto">
          <a:xfrm>
            <a:off x="1852613" y="19431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defRPr sz="24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4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endParaRPr lang="en-US" altLang="en-US">
              <a:latin typeface="Arial" panose="020B0604020202020204" pitchFamily="34"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FC168370-AA0B-F268-DC50-9EEB58798257}"/>
              </a:ext>
            </a:extLst>
          </p:cNvPr>
          <p:cNvSpPr>
            <a:spLocks noGrp="1" noChangeArrowheads="1"/>
          </p:cNvSpPr>
          <p:nvPr>
            <p:ph type="title"/>
          </p:nvPr>
        </p:nvSpPr>
        <p:spPr>
          <a:xfrm>
            <a:off x="685800" y="304800"/>
            <a:ext cx="7772400" cy="1143000"/>
          </a:xfrm>
        </p:spPr>
        <p:txBody>
          <a:bodyPr/>
          <a:lstStyle/>
          <a:p>
            <a:pPr eaLnBrk="1" hangingPunct="1"/>
            <a:r>
              <a:rPr lang="en-US" altLang="en-US">
                <a:ea typeface="ＭＳ Ｐゴシック" panose="020B0600070205080204" pitchFamily="34" charset="-128"/>
              </a:rPr>
              <a:t>We will use algorithms for search</a:t>
            </a:r>
          </a:p>
        </p:txBody>
      </p:sp>
      <p:sp>
        <p:nvSpPr>
          <p:cNvPr id="16386" name="Rectangle 3">
            <a:extLst>
              <a:ext uri="{FF2B5EF4-FFF2-40B4-BE49-F238E27FC236}">
                <a16:creationId xmlns:a16="http://schemas.microsoft.com/office/drawing/2014/main" id="{02220C21-1263-41F5-2853-175295D83C97}"/>
              </a:ext>
            </a:extLst>
          </p:cNvPr>
          <p:cNvSpPr>
            <a:spLocks noGrp="1" noChangeArrowheads="1"/>
          </p:cNvSpPr>
          <p:nvPr>
            <p:ph type="body" idx="1"/>
          </p:nvPr>
        </p:nvSpPr>
        <p:spPr>
          <a:xfrm>
            <a:off x="685800" y="1600200"/>
            <a:ext cx="7772400" cy="4114800"/>
          </a:xfrm>
        </p:spPr>
        <p:txBody>
          <a:bodyPr/>
          <a:lstStyle/>
          <a:p>
            <a:pPr eaLnBrk="1" hangingPunct="1"/>
            <a:r>
              <a:rPr lang="en-US" altLang="en-US">
                <a:ea typeface="ＭＳ Ｐゴシック" panose="020B0600070205080204" pitchFamily="34" charset="-128"/>
              </a:rPr>
              <a:t>An algorithm is a recipe, method, or technique for doing something. The essential feature of an algorithm is that it is made up of a finite set of rules or operations that are </a:t>
            </a:r>
            <a:r>
              <a:rPr lang="en-US" altLang="en-US" u="sng">
                <a:ea typeface="ＭＳ Ｐゴシック" panose="020B0600070205080204" pitchFamily="34" charset="-128"/>
              </a:rPr>
              <a:t>unambiguous</a:t>
            </a:r>
            <a:r>
              <a:rPr lang="en-US" altLang="en-US">
                <a:ea typeface="ＭＳ Ｐゴシック" panose="020B0600070205080204" pitchFamily="34" charset="-128"/>
              </a:rPr>
              <a:t> and </a:t>
            </a:r>
            <a:r>
              <a:rPr lang="en-US" altLang="en-US" u="sng">
                <a:ea typeface="ＭＳ Ｐゴシック" panose="020B0600070205080204" pitchFamily="34" charset="-128"/>
              </a:rPr>
              <a:t>simple to follow</a:t>
            </a:r>
            <a:r>
              <a:rPr lang="en-US" altLang="en-US">
                <a:ea typeface="ＭＳ Ｐゴシック" panose="020B0600070205080204" pitchFamily="34" charset="-128"/>
              </a:rPr>
              <a:t> (i.e., these two properties: </a:t>
            </a:r>
          </a:p>
          <a:p>
            <a:pPr lvl="1" eaLnBrk="1" hangingPunct="1"/>
            <a:r>
              <a:rPr lang="en-US" altLang="en-US">
                <a:ea typeface="ＭＳ Ｐゴシック" panose="020B0600070205080204" pitchFamily="34" charset="-128"/>
              </a:rPr>
              <a:t>definite and </a:t>
            </a:r>
          </a:p>
          <a:p>
            <a:pPr lvl="1" eaLnBrk="1" hangingPunct="1"/>
            <a:r>
              <a:rPr lang="en-US" altLang="en-US">
                <a:ea typeface="ＭＳ Ｐゴシック" panose="020B0600070205080204" pitchFamily="34" charset="-128"/>
              </a:rPr>
              <a:t>effective, respectively).</a:t>
            </a:r>
          </a:p>
        </p:txBody>
      </p:sp>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08CDD311-83D1-24AD-A209-4C4B74EE0FAF}"/>
              </a:ext>
            </a:extLst>
          </p:cNvPr>
          <p:cNvSpPr>
            <a:spLocks noGrp="1" noChangeArrowheads="1"/>
          </p:cNvSpPr>
          <p:nvPr>
            <p:ph type="title"/>
          </p:nvPr>
        </p:nvSpPr>
        <p:spPr>
          <a:xfrm>
            <a:off x="609600" y="0"/>
            <a:ext cx="7772400" cy="762000"/>
          </a:xfrm>
        </p:spPr>
        <p:txBody>
          <a:bodyPr/>
          <a:lstStyle/>
          <a:p>
            <a:pPr eaLnBrk="1" hangingPunct="1"/>
            <a:r>
              <a:rPr lang="en-US" altLang="en-US">
                <a:ea typeface="ＭＳ Ｐゴシック" panose="020B0600070205080204" pitchFamily="34" charset="-128"/>
              </a:rPr>
              <a:t>Which algorithm to use?</a:t>
            </a:r>
          </a:p>
        </p:txBody>
      </p:sp>
      <p:sp>
        <p:nvSpPr>
          <p:cNvPr id="105475" name="Rectangle 3">
            <a:extLst>
              <a:ext uri="{FF2B5EF4-FFF2-40B4-BE49-F238E27FC236}">
                <a16:creationId xmlns:a16="http://schemas.microsoft.com/office/drawing/2014/main" id="{8AA0C0C1-CE5C-9719-43E3-B4CA6FA3475B}"/>
              </a:ext>
            </a:extLst>
          </p:cNvPr>
          <p:cNvSpPr>
            <a:spLocks noGrp="1" noChangeArrowheads="1"/>
          </p:cNvSpPr>
          <p:nvPr>
            <p:ph type="body" idx="1"/>
          </p:nvPr>
        </p:nvSpPr>
        <p:spPr>
          <a:xfrm>
            <a:off x="609600" y="762000"/>
            <a:ext cx="7772400" cy="4114800"/>
          </a:xfrm>
        </p:spPr>
        <p:txBody>
          <a:bodyPr/>
          <a:lstStyle/>
          <a:p>
            <a:pPr eaLnBrk="1" hangingPunct="1"/>
            <a:r>
              <a:rPr lang="en-US" altLang="en-US" sz="2000">
                <a:ea typeface="ＭＳ Ｐゴシック" panose="020B0600070205080204" pitchFamily="34" charset="-128"/>
              </a:rPr>
              <a:t>You have a friend arriving at the airport, and your friend needs to get from the airport to your house. Here are four different algorithms that you might give your friend for getting to your home:</a:t>
            </a:r>
          </a:p>
          <a:p>
            <a:pPr eaLnBrk="1" hangingPunct="1"/>
            <a:r>
              <a:rPr lang="en-US" altLang="en-US" sz="2000">
                <a:ea typeface="ＭＳ Ｐゴシック" panose="020B0600070205080204" pitchFamily="34" charset="-128"/>
              </a:rPr>
              <a:t>The taxi algorithm:</a:t>
            </a:r>
          </a:p>
          <a:p>
            <a:pPr lvl="1" eaLnBrk="1" hangingPunct="1"/>
            <a:r>
              <a:rPr lang="en-US" altLang="en-US" sz="1600">
                <a:ea typeface="ＭＳ Ｐゴシック" panose="020B0600070205080204" pitchFamily="34" charset="-128"/>
              </a:rPr>
              <a:t>Go to the taxi stand.</a:t>
            </a:r>
          </a:p>
          <a:p>
            <a:pPr lvl="1" eaLnBrk="1" hangingPunct="1"/>
            <a:r>
              <a:rPr lang="en-US" altLang="en-US" sz="1600">
                <a:ea typeface="ＭＳ Ｐゴシック" panose="020B0600070205080204" pitchFamily="34" charset="-128"/>
              </a:rPr>
              <a:t>Get in a taxi.</a:t>
            </a:r>
          </a:p>
          <a:p>
            <a:pPr lvl="1" eaLnBrk="1" hangingPunct="1"/>
            <a:r>
              <a:rPr lang="en-US" altLang="en-US" sz="1600">
                <a:ea typeface="ＭＳ Ｐゴシック" panose="020B0600070205080204" pitchFamily="34" charset="-128"/>
              </a:rPr>
              <a:t>Give the driver my address.</a:t>
            </a:r>
          </a:p>
          <a:p>
            <a:pPr eaLnBrk="1" hangingPunct="1"/>
            <a:r>
              <a:rPr lang="en-US" altLang="en-US" sz="2000">
                <a:ea typeface="ＭＳ Ｐゴシック" panose="020B0600070205080204" pitchFamily="34" charset="-128"/>
              </a:rPr>
              <a:t>The call-me algorithm:</a:t>
            </a:r>
          </a:p>
          <a:p>
            <a:pPr lvl="1" eaLnBrk="1" hangingPunct="1"/>
            <a:r>
              <a:rPr lang="en-US" altLang="en-US" sz="1600">
                <a:ea typeface="ＭＳ Ｐゴシック" panose="020B0600070205080204" pitchFamily="34" charset="-128"/>
              </a:rPr>
              <a:t>When your plane arrives, call my cell phone.</a:t>
            </a:r>
          </a:p>
          <a:p>
            <a:pPr lvl="1" eaLnBrk="1" hangingPunct="1"/>
            <a:r>
              <a:rPr lang="en-US" altLang="en-US" sz="1600">
                <a:ea typeface="ＭＳ Ｐゴシック" panose="020B0600070205080204" pitchFamily="34" charset="-128"/>
              </a:rPr>
              <a:t>Meet me outside baggage claim.</a:t>
            </a:r>
          </a:p>
          <a:p>
            <a:pPr eaLnBrk="1" hangingPunct="1"/>
            <a:r>
              <a:rPr lang="en-US" altLang="en-US" sz="2000">
                <a:ea typeface="ＭＳ Ｐゴシック" panose="020B0600070205080204" pitchFamily="34" charset="-128"/>
              </a:rPr>
              <a:t>The rent-a-car algorithm:</a:t>
            </a:r>
          </a:p>
          <a:p>
            <a:pPr lvl="1" eaLnBrk="1" hangingPunct="1"/>
            <a:r>
              <a:rPr lang="en-US" altLang="en-US" sz="1600">
                <a:ea typeface="ＭＳ Ｐゴシック" panose="020B0600070205080204" pitchFamily="34" charset="-128"/>
              </a:rPr>
              <a:t>Take the shuttle to the rental car place.</a:t>
            </a:r>
          </a:p>
          <a:p>
            <a:pPr lvl="1" eaLnBrk="1" hangingPunct="1"/>
            <a:r>
              <a:rPr lang="en-US" altLang="en-US" sz="1600">
                <a:ea typeface="ＭＳ Ｐゴシック" panose="020B0600070205080204" pitchFamily="34" charset="-128"/>
              </a:rPr>
              <a:t>Rent a car.</a:t>
            </a:r>
          </a:p>
          <a:p>
            <a:pPr lvl="1" eaLnBrk="1" hangingPunct="1"/>
            <a:r>
              <a:rPr lang="en-US" altLang="en-US" sz="1600">
                <a:ea typeface="ＭＳ Ｐゴシック" panose="020B0600070205080204" pitchFamily="34" charset="-128"/>
              </a:rPr>
              <a:t>Follow the directions to get to my house.</a:t>
            </a:r>
          </a:p>
          <a:p>
            <a:pPr eaLnBrk="1" hangingPunct="1"/>
            <a:r>
              <a:rPr lang="en-US" altLang="en-US" sz="2000">
                <a:ea typeface="ＭＳ Ｐゴシック" panose="020B0600070205080204" pitchFamily="34" charset="-128"/>
              </a:rPr>
              <a:t>The bus algorithm:</a:t>
            </a:r>
          </a:p>
          <a:p>
            <a:pPr lvl="1" eaLnBrk="1" hangingPunct="1"/>
            <a:r>
              <a:rPr lang="en-US" altLang="en-US" sz="1600">
                <a:ea typeface="ＭＳ Ｐゴシック" panose="020B0600070205080204" pitchFamily="34" charset="-128"/>
              </a:rPr>
              <a:t>Outside baggage claim, catch bus number 70.</a:t>
            </a:r>
          </a:p>
          <a:p>
            <a:pPr lvl="1" eaLnBrk="1" hangingPunct="1"/>
            <a:r>
              <a:rPr lang="en-US" altLang="en-US" sz="1600">
                <a:ea typeface="ＭＳ Ｐゴシック" panose="020B0600070205080204" pitchFamily="34" charset="-128"/>
              </a:rPr>
              <a:t>Transfer to bus 14 on Main Street.</a:t>
            </a:r>
          </a:p>
          <a:p>
            <a:pPr lvl="1" eaLnBrk="1" hangingPunct="1"/>
            <a:r>
              <a:rPr lang="en-US" altLang="en-US" sz="1600">
                <a:ea typeface="ＭＳ Ｐゴシック" panose="020B0600070205080204" pitchFamily="34" charset="-128"/>
              </a:rPr>
              <a:t>Get off on Elm street.</a:t>
            </a:r>
          </a:p>
          <a:p>
            <a:pPr lvl="1" eaLnBrk="1" hangingPunct="1"/>
            <a:r>
              <a:rPr lang="en-US" altLang="en-US" sz="1600">
                <a:ea typeface="ＭＳ Ｐゴシック" panose="020B0600070205080204" pitchFamily="34" charset="-128"/>
              </a:rPr>
              <a:t>Walk two blocks north to my house.</a:t>
            </a:r>
            <a:endParaRPr lang="en-US" altLang="en-US">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547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547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547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5475">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547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5475">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5475">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5475">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5475">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5475">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5475">
                                            <p:txEl>
                                              <p:pRg st="11" end="11"/>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5475">
                                            <p:txEl>
                                              <p:pRg st="12" end="1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5475">
                                            <p:txEl>
                                              <p:pRg st="13" end="13"/>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5475">
                                            <p:txEl>
                                              <p:pRg st="14" end="14"/>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5475">
                                            <p:txEl>
                                              <p:pRg st="15" end="15"/>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5475">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p:bld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FF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3164</TotalTime>
  <Words>2854</Words>
  <Application>Microsoft Macintosh PowerPoint</Application>
  <PresentationFormat>On-screen Show (4:3)</PresentationFormat>
  <Paragraphs>547</Paragraphs>
  <Slides>54</Slides>
  <Notes>53</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54</vt:i4>
      </vt:variant>
    </vt:vector>
  </HeadingPairs>
  <TitlesOfParts>
    <vt:vector size="61" baseType="lpstr">
      <vt:lpstr>Times New Roman</vt:lpstr>
      <vt:lpstr>ＭＳ Ｐゴシック</vt:lpstr>
      <vt:lpstr>Arial</vt:lpstr>
      <vt:lpstr>Wingdings</vt:lpstr>
      <vt:lpstr>Symbol</vt:lpstr>
      <vt:lpstr>Courier New</vt:lpstr>
      <vt:lpstr>Default Design</vt:lpstr>
      <vt:lpstr>Scalability for Search and  Big O</vt:lpstr>
      <vt:lpstr>Last time</vt:lpstr>
      <vt:lpstr>Scalability for Search</vt:lpstr>
      <vt:lpstr>Why use Big O?</vt:lpstr>
      <vt:lpstr>Why the interest in scaling</vt:lpstr>
      <vt:lpstr>Why the interest in scaling</vt:lpstr>
      <vt:lpstr>Scalability for Search</vt:lpstr>
      <vt:lpstr>We will use algorithms for search</vt:lpstr>
      <vt:lpstr>Which algorithm to use?</vt:lpstr>
      <vt:lpstr>Scenarios</vt:lpstr>
      <vt:lpstr>Which algorithm to use?</vt:lpstr>
      <vt:lpstr>Measuring the Growth of Work or Hardness of a Problem</vt:lpstr>
      <vt:lpstr>Time vs. Space</vt:lpstr>
      <vt:lpstr>Time vs. Space</vt:lpstr>
      <vt:lpstr>Introducing Big O Notation</vt:lpstr>
      <vt:lpstr>Why Use Big-O Notation</vt:lpstr>
      <vt:lpstr>Size of Input (measure of work)</vt:lpstr>
      <vt:lpstr>Formal Definition of Big-O</vt:lpstr>
      <vt:lpstr>Visual O( ) Meaning</vt:lpstr>
      <vt:lpstr>Simplifying O( ) Answers</vt:lpstr>
      <vt:lpstr>Simplifying O( ) Answers</vt:lpstr>
      <vt:lpstr>Correct but Meaningless</vt:lpstr>
      <vt:lpstr>Big O issues</vt:lpstr>
      <vt:lpstr>Summary</vt:lpstr>
      <vt:lpstr>Best vs worse vs average</vt:lpstr>
      <vt:lpstr>Wikipedia Big O</vt:lpstr>
      <vt:lpstr>Orders of common functions</vt:lpstr>
      <vt:lpstr>Measuring the Growth of Work</vt:lpstr>
      <vt:lpstr>Two Categories of Algorithms</vt:lpstr>
      <vt:lpstr>Two Categories of Algorithms</vt:lpstr>
      <vt:lpstr>Two Categories of Algorithms</vt:lpstr>
      <vt:lpstr>Reasonable vs. Unreasonable</vt:lpstr>
      <vt:lpstr>Reasonable vs. Unreasonable</vt:lpstr>
      <vt:lpstr>Reasonable vs. Unreasonable examples</vt:lpstr>
      <vt:lpstr>Decidable vs. Undecidable</vt:lpstr>
      <vt:lpstr>Complexity Classes</vt:lpstr>
      <vt:lpstr>Decidable vs. Undecidable Problems</vt:lpstr>
      <vt:lpstr>Decidable Problems</vt:lpstr>
      <vt:lpstr>Undecidable Problems</vt:lpstr>
      <vt:lpstr>The Halting Problem</vt:lpstr>
      <vt:lpstr>AI Hard Problems</vt:lpstr>
      <vt:lpstr>AI Hard Problems</vt:lpstr>
      <vt:lpstr>List of NP problems</vt:lpstr>
      <vt:lpstr>What is a good algorithm/solution?</vt:lpstr>
      <vt:lpstr>Reasonable vs. Unreasonable</vt:lpstr>
      <vt:lpstr>Halting problem</vt:lpstr>
      <vt:lpstr>What’s this good for anyway?</vt:lpstr>
      <vt:lpstr>Measuring the growth of work or how does it scale (scalability)</vt:lpstr>
      <vt:lpstr>Two Categories of Algorithms</vt:lpstr>
      <vt:lpstr>Two Categories of Algorithms</vt:lpstr>
      <vt:lpstr>Summary of algorithmic complexity</vt:lpstr>
      <vt:lpstr>Computational Complexity</vt:lpstr>
      <vt:lpstr>What we covered</vt:lpstr>
      <vt:lpstr>Basic Big O intro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Scalability for Search</dc:title>
  <dc:creator>Microsoft Office User</dc:creator>
  <cp:lastModifiedBy>Giles, C Lee</cp:lastModifiedBy>
  <cp:revision>34</cp:revision>
  <dcterms:created xsi:type="dcterms:W3CDTF">2017-03-27T14:07:48Z</dcterms:created>
  <dcterms:modified xsi:type="dcterms:W3CDTF">2022-09-06T18:45:01Z</dcterms:modified>
</cp:coreProperties>
</file>