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5" r:id="rId1"/>
    <p:sldMasterId id="2147483687" r:id="rId2"/>
  </p:sldMasterIdLst>
  <p:notesMasterIdLst>
    <p:notesMasterId r:id="rId8"/>
  </p:notesMasterIdLst>
  <p:handoutMasterIdLst>
    <p:handoutMasterId r:id="rId9"/>
  </p:handoutMasterIdLst>
  <p:sldIdLst>
    <p:sldId id="1606" r:id="rId3"/>
    <p:sldId id="1607" r:id="rId4"/>
    <p:sldId id="1365" r:id="rId5"/>
    <p:sldId id="1110" r:id="rId6"/>
    <p:sldId id="1603" r:id="rId7"/>
  </p:sldIdLst>
  <p:sldSz cx="9144000" cy="6858000" type="screen4x3"/>
  <p:notesSz cx="6858000" cy="9144000"/>
  <p:defaultTextStyle>
    <a:defPPr>
      <a:defRPr lang="en-US"/>
    </a:defPPr>
    <a:lvl1pPr algn="ctr" rtl="0" eaLnBrk="0" fontAlgn="base" hangingPunct="0">
      <a:spcBef>
        <a:spcPct val="5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1pPr>
    <a:lvl2pPr marL="457200" algn="ctr" rtl="0" eaLnBrk="0" fontAlgn="base" hangingPunct="0">
      <a:spcBef>
        <a:spcPct val="5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2pPr>
    <a:lvl3pPr marL="914400" algn="ctr" rtl="0" eaLnBrk="0" fontAlgn="base" hangingPunct="0">
      <a:spcBef>
        <a:spcPct val="5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3pPr>
    <a:lvl4pPr marL="1371600" algn="ctr" rtl="0" eaLnBrk="0" fontAlgn="base" hangingPunct="0">
      <a:spcBef>
        <a:spcPct val="5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4pPr>
    <a:lvl5pPr marL="1828800" algn="ctr" rtl="0" eaLnBrk="0" fontAlgn="base" hangingPunct="0">
      <a:spcBef>
        <a:spcPct val="50000"/>
      </a:spcBef>
      <a:spcAft>
        <a:spcPct val="0"/>
      </a:spcAft>
      <a:defRPr sz="1200" kern="1200">
        <a:solidFill>
          <a:schemeClr val="tx1"/>
        </a:solidFill>
        <a:latin typeface="Arial" pitchFamily="-97" charset="0"/>
        <a:ea typeface="ＭＳ Ｐゴシック" pitchFamily="-97" charset="-128"/>
        <a:cs typeface="ＭＳ Ｐゴシック" pitchFamily="-97" charset="-128"/>
      </a:defRPr>
    </a:lvl5pPr>
    <a:lvl6pPr marL="2286000" algn="l" defTabSz="457200" rtl="0" eaLnBrk="1" latinLnBrk="0" hangingPunct="1">
      <a:defRPr sz="1200" kern="1200">
        <a:solidFill>
          <a:schemeClr val="tx1"/>
        </a:solidFill>
        <a:latin typeface="Arial" pitchFamily="-97" charset="0"/>
        <a:ea typeface="ＭＳ Ｐゴシック" pitchFamily="-97" charset="-128"/>
        <a:cs typeface="ＭＳ Ｐゴシック" pitchFamily="-97" charset="-128"/>
      </a:defRPr>
    </a:lvl6pPr>
    <a:lvl7pPr marL="2743200" algn="l" defTabSz="457200" rtl="0" eaLnBrk="1" latinLnBrk="0" hangingPunct="1">
      <a:defRPr sz="1200" kern="1200">
        <a:solidFill>
          <a:schemeClr val="tx1"/>
        </a:solidFill>
        <a:latin typeface="Arial" pitchFamily="-97" charset="0"/>
        <a:ea typeface="ＭＳ Ｐゴシック" pitchFamily="-97" charset="-128"/>
        <a:cs typeface="ＭＳ Ｐゴシック" pitchFamily="-97" charset="-128"/>
      </a:defRPr>
    </a:lvl7pPr>
    <a:lvl8pPr marL="3200400" algn="l" defTabSz="457200" rtl="0" eaLnBrk="1" latinLnBrk="0" hangingPunct="1">
      <a:defRPr sz="1200" kern="1200">
        <a:solidFill>
          <a:schemeClr val="tx1"/>
        </a:solidFill>
        <a:latin typeface="Arial" pitchFamily="-97" charset="0"/>
        <a:ea typeface="ＭＳ Ｐゴシック" pitchFamily="-97" charset="-128"/>
        <a:cs typeface="ＭＳ Ｐゴシック" pitchFamily="-97" charset="-128"/>
      </a:defRPr>
    </a:lvl8pPr>
    <a:lvl9pPr marL="3657600" algn="l" defTabSz="457200" rtl="0" eaLnBrk="1" latinLnBrk="0" hangingPunct="1">
      <a:defRPr sz="1200" kern="1200">
        <a:solidFill>
          <a:schemeClr val="tx1"/>
        </a:solidFill>
        <a:latin typeface="Arial" pitchFamily="-97" charset="0"/>
        <a:ea typeface="ＭＳ Ｐゴシック" pitchFamily="-97" charset="-128"/>
        <a:cs typeface="ＭＳ Ｐゴシック" pitchFamily="-97"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2144" autoAdjust="0"/>
  </p:normalViewPr>
  <p:slideViewPr>
    <p:cSldViewPr>
      <p:cViewPr varScale="1">
        <p:scale>
          <a:sx n="120" d="100"/>
          <a:sy n="120" d="100"/>
        </p:scale>
        <p:origin x="166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16"/>
    </p:cViewPr>
  </p:sorterViewPr>
  <p:notesViewPr>
    <p:cSldViewPr>
      <p:cViewPr varScale="1">
        <p:scale>
          <a:sx n="82" d="100"/>
          <a:sy n="82" d="100"/>
        </p:scale>
        <p:origin x="3240" y="1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67E4735-A5D0-044D-BE7E-3A4B3C0A561F}" type="datetimeFigureOut">
              <a:rPr lang="en-US" smtClean="0"/>
              <a:pPr/>
              <a:t>1/26/22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D56C03F-7434-D740-BBB1-1637C88A1EC2}" type="slidenum">
              <a:rPr lang="en-US" smtClean="0"/>
              <a:pPr/>
              <a:t>‹#›</a:t>
            </a:fld>
            <a:endParaRPr lang="en-US"/>
          </a:p>
        </p:txBody>
      </p:sp>
    </p:spTree>
    <p:extLst>
      <p:ext uri="{BB962C8B-B14F-4D97-AF65-F5344CB8AC3E}">
        <p14:creationId xmlns:p14="http://schemas.microsoft.com/office/powerpoint/2010/main" val="25091637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spcBef>
                <a:spcPct val="0"/>
              </a:spcBef>
              <a:defRPr>
                <a:latin typeface="Arial" pitchFamily="-112" charset="0"/>
                <a:ea typeface="ＭＳ Ｐゴシック" pitchFamily="-112" charset="-128"/>
                <a:cs typeface="ＭＳ Ｐゴシック" pitchFamily="-112" charset="-128"/>
              </a:defRPr>
            </a:lvl1pPr>
          </a:lstStyle>
          <a:p>
            <a:pPr>
              <a:defRPr/>
            </a:pPr>
            <a:endParaRPr lang="en-US"/>
          </a:p>
        </p:txBody>
      </p:sp>
      <p:sp>
        <p:nvSpPr>
          <p:cNvPr id="1945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0"/>
              </a:spcBef>
              <a:defRPr>
                <a:latin typeface="Arial" pitchFamily="-112" charset="0"/>
                <a:ea typeface="ＭＳ Ｐゴシック" pitchFamily="-112" charset="-128"/>
                <a:cs typeface="ＭＳ Ｐゴシック" pitchFamily="-112"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46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spcBef>
                <a:spcPct val="0"/>
              </a:spcBef>
              <a:defRPr>
                <a:latin typeface="Arial" pitchFamily="-112" charset="0"/>
                <a:ea typeface="ＭＳ Ｐゴシック" pitchFamily="-112" charset="-128"/>
                <a:cs typeface="ＭＳ Ｐゴシック" pitchFamily="-112" charset="-128"/>
              </a:defRPr>
            </a:lvl1pPr>
          </a:lstStyle>
          <a:p>
            <a:pPr>
              <a:defRPr/>
            </a:pPr>
            <a:endParaRPr lang="en-US"/>
          </a:p>
        </p:txBody>
      </p:sp>
      <p:sp>
        <p:nvSpPr>
          <p:cNvPr id="1946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0"/>
              </a:spcBef>
              <a:defRPr>
                <a:latin typeface="Arial" pitchFamily="-112" charset="0"/>
                <a:ea typeface="ＭＳ Ｐゴシック" pitchFamily="-112" charset="-128"/>
                <a:cs typeface="ＭＳ Ｐゴシック" pitchFamily="-112" charset="-128"/>
              </a:defRPr>
            </a:lvl1pPr>
          </a:lstStyle>
          <a:p>
            <a:pPr>
              <a:defRPr/>
            </a:pPr>
            <a:fld id="{07DD8A4E-80D5-E442-8CCA-D5A1F77B1F24}" type="slidenum">
              <a:rPr lang="en-US"/>
              <a:pPr>
                <a:defRPr/>
              </a:pPr>
              <a:t>‹#›</a:t>
            </a:fld>
            <a:endParaRPr lang="en-US"/>
          </a:p>
        </p:txBody>
      </p:sp>
    </p:spTree>
    <p:extLst>
      <p:ext uri="{BB962C8B-B14F-4D97-AF65-F5344CB8AC3E}">
        <p14:creationId xmlns:p14="http://schemas.microsoft.com/office/powerpoint/2010/main" val="243044818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0C6FF14-906B-8C43-8206-00F0F407B02E}"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65AFEEC-C182-2D4A-848B-6A0ED98C1FE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3D168A2-5B33-FA46-93E8-3B5149732374}"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1843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60C6FF14-906B-8C43-8206-00F0F407B02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solidFill>
                  <a:schemeClr val="bg1">
                    <a:lumMod val="85000"/>
                  </a:schemeClr>
                </a:solidFill>
              </a:defRPr>
            </a:lvl1pPr>
          </a:lstStyle>
          <a:p>
            <a:pPr>
              <a:defRPr/>
            </a:pPr>
            <a:endParaRPr lang="en-US" dirty="0"/>
          </a:p>
        </p:txBody>
      </p:sp>
      <p:sp>
        <p:nvSpPr>
          <p:cNvPr id="5" name="Rectangle 5"/>
          <p:cNvSpPr>
            <a:spLocks noGrp="1" noChangeArrowheads="1"/>
          </p:cNvSpPr>
          <p:nvPr>
            <p:ph type="ftr" sz="quarter" idx="11"/>
          </p:nvPr>
        </p:nvSpPr>
        <p:spPr>
          <a:xfrm>
            <a:off x="152400" y="6400800"/>
            <a:ext cx="2895600" cy="45720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7134A590-6033-DE48-865B-A0558AEFCBD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BCAD4A4B-0330-AF4E-991D-7D58C0870B9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85800"/>
          </a:xfrm>
        </p:spPr>
        <p:txBody>
          <a:bodyPr/>
          <a:lstStyle/>
          <a:p>
            <a:r>
              <a:rPr lang="en-US" dirty="0"/>
              <a:t>Click to edit Master title style</a:t>
            </a:r>
          </a:p>
        </p:txBody>
      </p:sp>
      <p:sp>
        <p:nvSpPr>
          <p:cNvPr id="3" name="Content Placeholder 2"/>
          <p:cNvSpPr>
            <a:spLocks noGrp="1"/>
          </p:cNvSpPr>
          <p:nvPr>
            <p:ph sz="half" idx="1"/>
          </p:nvPr>
        </p:nvSpPr>
        <p:spPr>
          <a:xfrm>
            <a:off x="6858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56489279-66D6-F54A-8DF6-8569F0E44DC0}"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4"/>
            <a:ext cx="4040188" cy="4149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4"/>
            <a:ext cx="4041775" cy="4149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902DD396-FCC9-5D4C-A19A-0D227FF6545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BA8D718F-682B-7343-BB3C-8AD70332433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A51550E6-1DFF-B84C-BFE3-E4371400DA8D}"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60515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889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7C01E281-1F8F-6944-BFC1-D0DAE21D9B0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134A590-6033-DE48-865B-A0558AEFCBD1}"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D6CCFAE8-AF25-AC44-B97D-AB359B592C3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365AFEEC-C182-2D4A-848B-6A0ED98C1FE8}"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200"/>
            <a:ext cx="19431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76200"/>
            <a:ext cx="56769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086600" y="6400800"/>
            <a:ext cx="1905000" cy="457200"/>
          </a:xfrm>
          <a:prstGeom prst="rect">
            <a:avLst/>
          </a:prstGeom>
          <a:ln/>
        </p:spPr>
        <p:txBody>
          <a:bodyPr/>
          <a:lstStyle>
            <a:lvl1pPr>
              <a:defRPr/>
            </a:lvl1pPr>
          </a:lstStyle>
          <a:p>
            <a:pPr>
              <a:defRPr/>
            </a:pPr>
            <a:fld id="{03D168A2-5B33-FA46-93E8-3B51497323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CAD4A4B-0330-AF4E-991D-7D58C0870B97}"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6489279-66D6-F54A-8DF6-8569F0E44DC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02DD396-FCC9-5D4C-A19A-0D227FF6545F}"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A8D718F-682B-7343-BB3C-8AD70332433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51550E6-1DFF-B84C-BFE3-E4371400DA8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C01E281-1F8F-6944-BFC1-D0DAE21D9B05}"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6CCFAE8-AF25-AC44-B97D-AB359B592C3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651A289-BEF2-FC49-AB93-B19BD27FB58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143000"/>
            <a:ext cx="77724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412" name="Rectangle 4"/>
          <p:cNvSpPr>
            <a:spLocks noGrp="1" noChangeArrowheads="1"/>
          </p:cNvSpPr>
          <p:nvPr>
            <p:ph type="dt" sz="half" idx="2"/>
          </p:nvPr>
        </p:nvSpPr>
        <p:spPr bwMode="auto">
          <a:xfrm>
            <a:off x="43434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400">
                <a:latin typeface="Arial" pitchFamily="-112" charset="0"/>
                <a:ea typeface="+mn-ea"/>
                <a:cs typeface="+mn-cs"/>
              </a:defRPr>
            </a:lvl1pPr>
          </a:lstStyle>
          <a:p>
            <a:pPr>
              <a:defRPr/>
            </a:pPr>
            <a:endParaRPr lang="en-US" dirty="0"/>
          </a:p>
        </p:txBody>
      </p:sp>
      <p:sp>
        <p:nvSpPr>
          <p:cNvPr id="7" name="Rectangle 5"/>
          <p:cNvSpPr>
            <a:spLocks noChangeArrowheads="1"/>
          </p:cNvSpPr>
          <p:nvPr userDrawn="1"/>
        </p:nvSpPr>
        <p:spPr bwMode="auto">
          <a:xfrm>
            <a:off x="0" y="0"/>
            <a:ext cx="9144000" cy="228600"/>
          </a:xfrm>
          <a:prstGeom prst="rect">
            <a:avLst/>
          </a:prstGeom>
          <a:solidFill>
            <a:srgbClr val="990000"/>
          </a:solidFill>
          <a:ln w="9525">
            <a:noFill/>
            <a:miter lim="800000"/>
            <a:headEnd/>
            <a:tailEnd/>
          </a:ln>
          <a:effectLst/>
        </p:spPr>
        <p:txBody>
          <a:bodyPr wrap="none" anchor="ctr">
            <a:prstTxWarp prst="textNoShape">
              <a:avLst/>
            </a:prstTxWarp>
          </a:bodyPr>
          <a:lstStyle/>
          <a:p>
            <a:pPr>
              <a:defRPr/>
            </a:pPr>
            <a:endParaRPr lang="en-US" sz="2400">
              <a:latin typeface="" pitchFamily="64" charset="0"/>
              <a:ea typeface="ＭＳ Ｐゴシック" pitchFamily="-112" charset="-128"/>
              <a:cs typeface="ＭＳ Ｐゴシック" pitchFamily="-112" charset="-128"/>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dt="0"/>
  <p:txStyles>
    <p:titleStyle>
      <a:lvl1pPr algn="ctr" rtl="0" eaLnBrk="0" fontAlgn="base" hangingPunct="0">
        <a:spcBef>
          <a:spcPct val="0"/>
        </a:spcBef>
        <a:spcAft>
          <a:spcPct val="0"/>
        </a:spcAft>
        <a:defRPr sz="4000">
          <a:solidFill>
            <a:schemeClr val="tx1"/>
          </a:solidFill>
          <a:latin typeface="+mj-lt"/>
          <a:ea typeface="+mj-ea"/>
          <a:cs typeface="+mj-cs"/>
        </a:defRPr>
      </a:lvl1pPr>
      <a:lvl2pPr algn="ctr" rtl="0" eaLnBrk="0" fontAlgn="base" hangingPunct="0">
        <a:spcBef>
          <a:spcPct val="0"/>
        </a:spcBef>
        <a:spcAft>
          <a:spcPct val="0"/>
        </a:spcAft>
        <a:defRPr sz="4000">
          <a:solidFill>
            <a:schemeClr val="tx2"/>
          </a:solidFill>
          <a:latin typeface="Arial" pitchFamily="-112" charset="0"/>
          <a:ea typeface="Osaka" pitchFamily="-112" charset="-128"/>
          <a:cs typeface="Osaka" pitchFamily="-112" charset="-128"/>
        </a:defRPr>
      </a:lvl2pPr>
      <a:lvl3pPr algn="ctr" rtl="0" eaLnBrk="0" fontAlgn="base" hangingPunct="0">
        <a:spcBef>
          <a:spcPct val="0"/>
        </a:spcBef>
        <a:spcAft>
          <a:spcPct val="0"/>
        </a:spcAft>
        <a:defRPr sz="4000">
          <a:solidFill>
            <a:schemeClr val="tx2"/>
          </a:solidFill>
          <a:latin typeface="Arial" pitchFamily="-112" charset="0"/>
          <a:ea typeface="Osaka" pitchFamily="-112" charset="-128"/>
          <a:cs typeface="Osaka" pitchFamily="-112" charset="-128"/>
        </a:defRPr>
      </a:lvl3pPr>
      <a:lvl4pPr algn="ctr" rtl="0" eaLnBrk="0" fontAlgn="base" hangingPunct="0">
        <a:spcBef>
          <a:spcPct val="0"/>
        </a:spcBef>
        <a:spcAft>
          <a:spcPct val="0"/>
        </a:spcAft>
        <a:defRPr sz="4000">
          <a:solidFill>
            <a:schemeClr val="tx2"/>
          </a:solidFill>
          <a:latin typeface="Arial" pitchFamily="-112" charset="0"/>
          <a:ea typeface="Osaka" pitchFamily="-112" charset="-128"/>
          <a:cs typeface="Osaka" pitchFamily="-112" charset="-128"/>
        </a:defRPr>
      </a:lvl4pPr>
      <a:lvl5pPr algn="ctr" rtl="0" eaLnBrk="0" fontAlgn="base" hangingPunct="0">
        <a:spcBef>
          <a:spcPct val="0"/>
        </a:spcBef>
        <a:spcAft>
          <a:spcPct val="0"/>
        </a:spcAft>
        <a:defRPr sz="4000">
          <a:solidFill>
            <a:schemeClr val="tx2"/>
          </a:solidFill>
          <a:latin typeface="Arial" pitchFamily="-112" charset="0"/>
          <a:ea typeface="Osaka" pitchFamily="-112" charset="-128"/>
          <a:cs typeface="Osaka" pitchFamily="-112" charset="-128"/>
        </a:defRPr>
      </a:lvl5pPr>
      <a:lvl6pPr marL="457200" algn="ctr" rtl="0" fontAlgn="base">
        <a:spcBef>
          <a:spcPct val="0"/>
        </a:spcBef>
        <a:spcAft>
          <a:spcPct val="0"/>
        </a:spcAft>
        <a:defRPr sz="4000">
          <a:solidFill>
            <a:schemeClr val="tx2"/>
          </a:solidFill>
          <a:latin typeface="Arial" pitchFamily="-112" charset="0"/>
          <a:ea typeface="Osaka" pitchFamily="-112" charset="-128"/>
          <a:cs typeface="Osaka" pitchFamily="-112" charset="-128"/>
        </a:defRPr>
      </a:lvl6pPr>
      <a:lvl7pPr marL="914400" algn="ctr" rtl="0" fontAlgn="base">
        <a:spcBef>
          <a:spcPct val="0"/>
        </a:spcBef>
        <a:spcAft>
          <a:spcPct val="0"/>
        </a:spcAft>
        <a:defRPr sz="4000">
          <a:solidFill>
            <a:schemeClr val="tx2"/>
          </a:solidFill>
          <a:latin typeface="Arial" pitchFamily="-112" charset="0"/>
          <a:ea typeface="Osaka" pitchFamily="-112" charset="-128"/>
          <a:cs typeface="Osaka" pitchFamily="-112" charset="-128"/>
        </a:defRPr>
      </a:lvl7pPr>
      <a:lvl8pPr marL="1371600" algn="ctr" rtl="0" fontAlgn="base">
        <a:spcBef>
          <a:spcPct val="0"/>
        </a:spcBef>
        <a:spcAft>
          <a:spcPct val="0"/>
        </a:spcAft>
        <a:defRPr sz="4000">
          <a:solidFill>
            <a:schemeClr val="tx2"/>
          </a:solidFill>
          <a:latin typeface="Arial" pitchFamily="-112" charset="0"/>
          <a:ea typeface="Osaka" pitchFamily="-112" charset="-128"/>
          <a:cs typeface="Osaka" pitchFamily="-112" charset="-128"/>
        </a:defRPr>
      </a:lvl8pPr>
      <a:lvl9pPr marL="1828800" algn="ctr" rtl="0" fontAlgn="base">
        <a:spcBef>
          <a:spcPct val="0"/>
        </a:spcBef>
        <a:spcAft>
          <a:spcPct val="0"/>
        </a:spcAft>
        <a:defRPr sz="4000">
          <a:solidFill>
            <a:schemeClr val="tx2"/>
          </a:solidFill>
          <a:latin typeface="Arial" pitchFamily="-112" charset="0"/>
          <a:ea typeface="Osaka" pitchFamily="-112" charset="-128"/>
          <a:cs typeface="Osaka" pitchFamily="-112" charset="-128"/>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16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14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1200">
          <a:solidFill>
            <a:schemeClr val="tx1"/>
          </a:solidFill>
          <a:latin typeface="+mn-lt"/>
          <a:ea typeface="+mn-ea"/>
          <a:cs typeface="+mn-cs"/>
        </a:defRPr>
      </a:lvl5pPr>
      <a:lvl6pPr marL="2514600" indent="-228600" algn="l" rtl="0" fontAlgn="base">
        <a:spcBef>
          <a:spcPct val="20000"/>
        </a:spcBef>
        <a:spcAft>
          <a:spcPct val="0"/>
        </a:spcAft>
        <a:buChar char="»"/>
        <a:defRPr sz="1200">
          <a:solidFill>
            <a:schemeClr val="tx1"/>
          </a:solidFill>
          <a:latin typeface="+mn-lt"/>
          <a:ea typeface="+mn-ea"/>
          <a:cs typeface="+mn-cs"/>
        </a:defRPr>
      </a:lvl6pPr>
      <a:lvl7pPr marL="2971800" indent="-228600" algn="l" rtl="0" fontAlgn="base">
        <a:spcBef>
          <a:spcPct val="20000"/>
        </a:spcBef>
        <a:spcAft>
          <a:spcPct val="0"/>
        </a:spcAft>
        <a:buChar char="»"/>
        <a:defRPr sz="1200">
          <a:solidFill>
            <a:schemeClr val="tx1"/>
          </a:solidFill>
          <a:latin typeface="+mn-lt"/>
          <a:ea typeface="+mn-ea"/>
          <a:cs typeface="+mn-cs"/>
        </a:defRPr>
      </a:lvl7pPr>
      <a:lvl8pPr marL="3429000" indent="-228600" algn="l" rtl="0" fontAlgn="base">
        <a:spcBef>
          <a:spcPct val="20000"/>
        </a:spcBef>
        <a:spcAft>
          <a:spcPct val="0"/>
        </a:spcAft>
        <a:buChar char="»"/>
        <a:defRPr sz="1200">
          <a:solidFill>
            <a:schemeClr val="tx1"/>
          </a:solidFill>
          <a:latin typeface="+mn-lt"/>
          <a:ea typeface="+mn-ea"/>
          <a:cs typeface="+mn-cs"/>
        </a:defRPr>
      </a:lvl8pPr>
      <a:lvl9pPr marL="3886200" indent="-228600" algn="l" rtl="0" fontAlgn="base">
        <a:spcBef>
          <a:spcPct val="20000"/>
        </a:spcBef>
        <a:spcAft>
          <a:spcPct val="0"/>
        </a:spcAft>
        <a:buChar char="»"/>
        <a:defRPr sz="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Paper Reviews </a:t>
            </a:r>
            <a:r>
              <a:rPr lang="en-US"/>
              <a:t>by Teams</a:t>
            </a:r>
            <a:endParaRPr lang="en-US" dirty="0"/>
          </a:p>
        </p:txBody>
      </p:sp>
      <p:sp>
        <p:nvSpPr>
          <p:cNvPr id="3" name="Content Placeholder 2"/>
          <p:cNvSpPr>
            <a:spLocks noGrp="1"/>
          </p:cNvSpPr>
          <p:nvPr>
            <p:ph idx="1"/>
          </p:nvPr>
        </p:nvSpPr>
        <p:spPr/>
        <p:txBody>
          <a:bodyPr>
            <a:normAutofit fontScale="92500" lnSpcReduction="20000"/>
          </a:bodyPr>
          <a:lstStyle/>
          <a:p>
            <a:r>
              <a:rPr lang="en-US" dirty="0"/>
              <a:t>Length</a:t>
            </a:r>
          </a:p>
          <a:p>
            <a:pPr lvl="1"/>
            <a:r>
              <a:rPr lang="en-US" dirty="0"/>
              <a:t>200-400 words. </a:t>
            </a:r>
          </a:p>
          <a:p>
            <a:r>
              <a:rPr lang="en-US" dirty="0"/>
              <a:t>Due: Midnight before class</a:t>
            </a:r>
          </a:p>
          <a:p>
            <a:endParaRPr lang="en-US" dirty="0"/>
          </a:p>
          <a:p>
            <a:r>
              <a:rPr lang="en-US" dirty="0"/>
              <a:t>Organization</a:t>
            </a:r>
          </a:p>
          <a:p>
            <a:pPr lvl="1"/>
            <a:r>
              <a:rPr lang="en-US" dirty="0"/>
              <a:t>Summary:</a:t>
            </a:r>
          </a:p>
          <a:p>
            <a:pPr lvl="2"/>
            <a:r>
              <a:rPr lang="en-US" sz="1200" dirty="0"/>
              <a:t>What is this paper about? What is the main contribution? Describe the main approach &amp; results. Just facts, no opinions yet.</a:t>
            </a:r>
          </a:p>
          <a:p>
            <a:pPr lvl="1"/>
            <a:r>
              <a:rPr lang="en-US" dirty="0"/>
              <a:t>List of positive points / Strengths:</a:t>
            </a:r>
          </a:p>
          <a:p>
            <a:pPr lvl="2"/>
            <a:r>
              <a:rPr lang="en-US" sz="1200" dirty="0"/>
              <a:t>Is there a new theoretical insight? Or a significant empirical advance? Did they solve a standing open problem? Or is a good formulation for a new problem? Or a faster/better solution for an existing problem? Any good practical outcome (code, algorithm, </a:t>
            </a:r>
            <a:r>
              <a:rPr lang="en-US" sz="1200" dirty="0" err="1"/>
              <a:t>etc</a:t>
            </a:r>
            <a:r>
              <a:rPr lang="en-US" sz="1200" dirty="0"/>
              <a:t>)? Are the experiments well executed? Useful for the community in general?</a:t>
            </a:r>
          </a:p>
          <a:p>
            <a:pPr lvl="1"/>
            <a:r>
              <a:rPr lang="en-US" dirty="0"/>
              <a:t>List of negative points / Weaknesses: </a:t>
            </a:r>
          </a:p>
          <a:p>
            <a:pPr lvl="2"/>
            <a:r>
              <a:rPr lang="en-US" sz="1200" dirty="0"/>
              <a:t>What would you do differently? Any missing baselines? missing datasets? any odd design choices in the algorithm not explained well? quality of writing? Is there sufficient novelty in what they propose? Has it already been done? Minor variation of previous work? Why should anyone care? Is the problem interesting and significant?</a:t>
            </a:r>
          </a:p>
          <a:p>
            <a:pPr lvl="1"/>
            <a:r>
              <a:rPr lang="en-US" dirty="0"/>
              <a:t>Reflections</a:t>
            </a:r>
          </a:p>
          <a:p>
            <a:pPr lvl="2"/>
            <a:r>
              <a:rPr lang="en-US" sz="1200" dirty="0"/>
              <a:t>How does this relate to other papers we have read? What are the next research directions in this line of work?</a:t>
            </a:r>
          </a:p>
          <a:p>
            <a:r>
              <a:rPr lang="en-US" sz="2000" dirty="0" err="1"/>
              <a:t>Powerpoint</a:t>
            </a:r>
            <a:r>
              <a:rPr lang="en-US" sz="2000" dirty="0"/>
              <a:t> presentation in class</a:t>
            </a:r>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75726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p:txBody>
          <a:bodyPr>
            <a:normAutofit/>
          </a:bodyPr>
          <a:lstStyle/>
          <a:p>
            <a:r>
              <a:rPr lang="en-US" dirty="0"/>
              <a:t>Frequency</a:t>
            </a:r>
          </a:p>
          <a:p>
            <a:pPr lvl="1"/>
            <a:r>
              <a:rPr lang="en-US" dirty="0"/>
              <a:t>Three in the semester</a:t>
            </a:r>
          </a:p>
          <a:p>
            <a:pPr lvl="1"/>
            <a:r>
              <a:rPr lang="en-US" dirty="0"/>
              <a:t>One for the paper review and two </a:t>
            </a:r>
            <a:r>
              <a:rPr lang="en-US"/>
              <a:t>for the project</a:t>
            </a:r>
            <a:endParaRPr lang="en-US" dirty="0"/>
          </a:p>
          <a:p>
            <a:endParaRPr lang="en-US" dirty="0"/>
          </a:p>
          <a:p>
            <a:r>
              <a:rPr lang="en-US" dirty="0"/>
              <a:t>Expectations</a:t>
            </a:r>
          </a:p>
          <a:p>
            <a:pPr lvl="1"/>
            <a:r>
              <a:rPr lang="en-US" dirty="0"/>
              <a:t>Present details</a:t>
            </a:r>
          </a:p>
          <a:p>
            <a:pPr lvl="2"/>
            <a:r>
              <a:rPr lang="en-US" dirty="0"/>
              <a:t>Describe formulation, experiment, approaches, datasets</a:t>
            </a:r>
          </a:p>
          <a:p>
            <a:pPr lvl="2"/>
            <a:r>
              <a:rPr lang="en-US" dirty="0"/>
              <a:t>Encouraged to present a broad picture</a:t>
            </a:r>
          </a:p>
          <a:p>
            <a:pPr lvl="2"/>
            <a:r>
              <a:rPr lang="en-US" dirty="0"/>
              <a:t>Show results; demo code if possible</a:t>
            </a:r>
          </a:p>
          <a:p>
            <a:pPr lvl="1"/>
            <a:r>
              <a:rPr lang="en-US" dirty="0"/>
              <a:t>Please clearly cite the source of each slide that is not your own and other citations</a:t>
            </a:r>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739551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a:t>
            </a:r>
          </a:p>
        </p:txBody>
      </p:sp>
      <p:sp>
        <p:nvSpPr>
          <p:cNvPr id="3" name="Content Placeholder 2"/>
          <p:cNvSpPr>
            <a:spLocks noGrp="1"/>
          </p:cNvSpPr>
          <p:nvPr>
            <p:ph idx="1"/>
          </p:nvPr>
        </p:nvSpPr>
        <p:spPr>
          <a:xfrm>
            <a:off x="685800" y="1028700"/>
            <a:ext cx="8229600" cy="5676900"/>
          </a:xfrm>
        </p:spPr>
        <p:txBody>
          <a:bodyPr>
            <a:normAutofit fontScale="92500" lnSpcReduction="20000"/>
          </a:bodyPr>
          <a:lstStyle/>
          <a:p>
            <a:r>
              <a:rPr lang="en-US" dirty="0"/>
              <a:t>Goal</a:t>
            </a:r>
          </a:p>
          <a:p>
            <a:pPr lvl="1"/>
            <a:r>
              <a:rPr lang="en-US" dirty="0"/>
              <a:t>Chance to try Deep Learning</a:t>
            </a:r>
          </a:p>
          <a:p>
            <a:pPr lvl="1"/>
            <a:r>
              <a:rPr lang="en-US" dirty="0"/>
              <a:t>Encouraged to apply to your research (computer vision, NLP, robotics,…)</a:t>
            </a:r>
          </a:p>
          <a:p>
            <a:pPr lvl="1"/>
            <a:r>
              <a:rPr lang="en-US" dirty="0"/>
              <a:t>Must be done this semester. </a:t>
            </a:r>
          </a:p>
          <a:p>
            <a:pPr lvl="1"/>
            <a:r>
              <a:rPr lang="en-US" dirty="0"/>
              <a:t>Can combine with other classes </a:t>
            </a:r>
          </a:p>
          <a:p>
            <a:pPr lvl="2"/>
            <a:r>
              <a:rPr lang="en-US" dirty="0"/>
              <a:t>get permission from both instructors; delineate different parts</a:t>
            </a:r>
          </a:p>
          <a:p>
            <a:pPr lvl="1"/>
            <a:r>
              <a:rPr lang="en-US" dirty="0"/>
              <a:t>Extra credit for shooting for a publication</a:t>
            </a:r>
          </a:p>
          <a:p>
            <a:endParaRPr lang="en-US" dirty="0"/>
          </a:p>
          <a:p>
            <a:r>
              <a:rPr lang="en-US" dirty="0"/>
              <a:t>Main categories</a:t>
            </a:r>
          </a:p>
          <a:p>
            <a:pPr lvl="1"/>
            <a:r>
              <a:rPr lang="en-US" dirty="0">
                <a:solidFill>
                  <a:srgbClr val="FF0000"/>
                </a:solidFill>
              </a:rPr>
              <a:t>Application/Survey</a:t>
            </a:r>
          </a:p>
          <a:p>
            <a:pPr lvl="2"/>
            <a:r>
              <a:rPr lang="en-US" dirty="0"/>
              <a:t>Compare a bunch of existing algorithms on a new application domain of your interest</a:t>
            </a:r>
          </a:p>
          <a:p>
            <a:pPr lvl="1"/>
            <a:r>
              <a:rPr lang="en-US" dirty="0">
                <a:solidFill>
                  <a:srgbClr val="FF0000"/>
                </a:solidFill>
              </a:rPr>
              <a:t>Formulation/Development</a:t>
            </a:r>
          </a:p>
          <a:p>
            <a:pPr lvl="2"/>
            <a:r>
              <a:rPr lang="en-US" dirty="0"/>
              <a:t>Formulate a new model or algorithm for a new or old problem</a:t>
            </a:r>
          </a:p>
          <a:p>
            <a:pPr lvl="1"/>
            <a:r>
              <a:rPr lang="en-US" dirty="0">
                <a:solidFill>
                  <a:srgbClr val="FF0000"/>
                </a:solidFill>
              </a:rPr>
              <a:t>Theory</a:t>
            </a:r>
          </a:p>
          <a:p>
            <a:pPr lvl="2"/>
            <a:r>
              <a:rPr lang="en-US" dirty="0"/>
              <a:t>Theoretically analyze an existing algorithm</a:t>
            </a:r>
          </a:p>
          <a:p>
            <a:pPr lvl="1"/>
            <a:r>
              <a:rPr lang="en-US" dirty="0">
                <a:solidFill>
                  <a:srgbClr val="FF0000"/>
                </a:solidFill>
              </a:rPr>
              <a:t>Competitions</a:t>
            </a:r>
          </a:p>
          <a:p>
            <a:pPr lvl="2"/>
            <a:r>
              <a:rPr lang="en-US" dirty="0"/>
              <a:t>Compete in a machine learning competition (ongoing or completed) using deep learning</a:t>
            </a:r>
          </a:p>
          <a:p>
            <a:endParaRPr 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66579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Collaboration Policy</a:t>
            </a:r>
          </a:p>
        </p:txBody>
      </p:sp>
      <p:sp>
        <p:nvSpPr>
          <p:cNvPr id="3" name="Content Placeholder 2"/>
          <p:cNvSpPr>
            <a:spLocks noGrp="1"/>
          </p:cNvSpPr>
          <p:nvPr>
            <p:ph idx="1"/>
          </p:nvPr>
        </p:nvSpPr>
        <p:spPr/>
        <p:txBody>
          <a:bodyPr/>
          <a:lstStyle/>
          <a:p>
            <a:r>
              <a:rPr lang="en-US" dirty="0"/>
              <a:t>Collaboration</a:t>
            </a:r>
          </a:p>
          <a:p>
            <a:pPr lvl="1"/>
            <a:r>
              <a:rPr lang="en-US" dirty="0"/>
              <a:t>Only on project</a:t>
            </a:r>
          </a:p>
          <a:p>
            <a:pPr lvl="1"/>
            <a:r>
              <a:rPr lang="en-US" dirty="0"/>
              <a:t>You may discuss the questions</a:t>
            </a:r>
          </a:p>
          <a:p>
            <a:pPr lvl="1"/>
            <a:r>
              <a:rPr lang="en-US" dirty="0"/>
              <a:t>Each student writes their own answers</a:t>
            </a:r>
          </a:p>
          <a:p>
            <a:pPr lvl="1"/>
            <a:r>
              <a:rPr lang="en-US" dirty="0"/>
              <a:t>Write on your homework anyone with whom you collaborate</a:t>
            </a:r>
          </a:p>
          <a:p>
            <a:pPr lvl="1"/>
            <a:r>
              <a:rPr lang="en-US" dirty="0"/>
              <a:t>Each student must write their own code for the programming part</a:t>
            </a:r>
          </a:p>
          <a:p>
            <a:endParaRPr lang="en-US" dirty="0"/>
          </a:p>
          <a:p>
            <a:r>
              <a:rPr lang="en-US" dirty="0"/>
              <a:t>No plagiarism</a:t>
            </a:r>
          </a:p>
          <a:p>
            <a:pPr lvl="1"/>
            <a:r>
              <a:rPr lang="en-US" dirty="0"/>
              <a:t>Neither ethical nor in your best interest</a:t>
            </a:r>
          </a:p>
          <a:p>
            <a:pPr lvl="1"/>
            <a:r>
              <a:rPr lang="en-US" dirty="0"/>
              <a:t>Always credit your sources</a:t>
            </a:r>
          </a:p>
          <a:p>
            <a:pPr lvl="1"/>
            <a:r>
              <a:rPr lang="en-US" dirty="0"/>
              <a:t>Don’t cheat. We will find out. </a:t>
            </a:r>
          </a:p>
          <a:p>
            <a:endParaRPr 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818699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83850-E983-FF45-80B8-11237F20B600}"/>
              </a:ext>
            </a:extLst>
          </p:cNvPr>
          <p:cNvSpPr>
            <a:spLocks noGrp="1"/>
          </p:cNvSpPr>
          <p:nvPr>
            <p:ph type="title"/>
          </p:nvPr>
        </p:nvSpPr>
        <p:spPr/>
        <p:txBody>
          <a:bodyPr/>
          <a:lstStyle/>
          <a:p>
            <a:r>
              <a:rPr lang="en-US" dirty="0">
                <a:solidFill>
                  <a:srgbClr val="FF0000"/>
                </a:solidFill>
              </a:rPr>
              <a:t>Coding</a:t>
            </a:r>
          </a:p>
        </p:txBody>
      </p:sp>
      <p:sp>
        <p:nvSpPr>
          <p:cNvPr id="3" name="Content Placeholder 2">
            <a:extLst>
              <a:ext uri="{FF2B5EF4-FFF2-40B4-BE49-F238E27FC236}">
                <a16:creationId xmlns:a16="http://schemas.microsoft.com/office/drawing/2014/main" id="{D7B3B29A-DD39-2A4C-89CC-19F32D77121D}"/>
              </a:ext>
            </a:extLst>
          </p:cNvPr>
          <p:cNvSpPr>
            <a:spLocks noGrp="1"/>
          </p:cNvSpPr>
          <p:nvPr>
            <p:ph idx="1"/>
          </p:nvPr>
        </p:nvSpPr>
        <p:spPr/>
        <p:txBody>
          <a:bodyPr/>
          <a:lstStyle/>
          <a:p>
            <a:r>
              <a:rPr lang="en-US" b="1" dirty="0">
                <a:solidFill>
                  <a:srgbClr val="FF0000"/>
                </a:solidFill>
              </a:rPr>
              <a:t>This is a coding course</a:t>
            </a:r>
            <a:r>
              <a:rPr lang="en-US" dirty="0"/>
              <a:t>. We will help you get started in TensorFlow and </a:t>
            </a:r>
            <a:r>
              <a:rPr lang="en-US" dirty="0" err="1"/>
              <a:t>Keras</a:t>
            </a:r>
            <a:endParaRPr lang="en-US" dirty="0"/>
          </a:p>
          <a:p>
            <a:endParaRPr lang="en-US" dirty="0"/>
          </a:p>
          <a:p>
            <a:r>
              <a:rPr lang="en-US" dirty="0"/>
              <a:t>This is a hands on course. You will build a project using TensorFlow, </a:t>
            </a:r>
            <a:r>
              <a:rPr lang="en-US" dirty="0" err="1"/>
              <a:t>PyTorch</a:t>
            </a:r>
            <a:r>
              <a:rPr lang="en-US" dirty="0"/>
              <a:t> or </a:t>
            </a:r>
            <a:r>
              <a:rPr lang="en-US" dirty="0" err="1"/>
              <a:t>Keras</a:t>
            </a:r>
            <a:endParaRPr lang="en-US" dirty="0"/>
          </a:p>
          <a:p>
            <a:endParaRPr lang="en-US" dirty="0"/>
          </a:p>
          <a:p>
            <a:r>
              <a:rPr lang="en-US" dirty="0"/>
              <a:t>For this course you must already know how to code. We do not teach you how to code.</a:t>
            </a:r>
          </a:p>
        </p:txBody>
      </p:sp>
      <p:sp>
        <p:nvSpPr>
          <p:cNvPr id="4" name="Footer Placeholder 3">
            <a:extLst>
              <a:ext uri="{FF2B5EF4-FFF2-40B4-BE49-F238E27FC236}">
                <a16:creationId xmlns:a16="http://schemas.microsoft.com/office/drawing/2014/main" id="{736D50DA-C223-C54E-9557-1ECC401011A3}"/>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873199127"/>
      </p:ext>
    </p:extLst>
  </p:cSld>
  <p:clrMapOvr>
    <a:masterClrMapping/>
  </p:clrMapOvr>
</p:sld>
</file>

<file path=ppt/theme/theme1.xml><?xml version="1.0" encoding="utf-8"?>
<a:theme xmlns:a="http://schemas.openxmlformats.org/drawingml/2006/main" name="pictur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2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200" b="0" i="0" u="none" strike="noStrike" cap="none" normalizeH="0" baseline="0">
            <a:ln>
              <a:noFill/>
            </a:ln>
            <a:solidFill>
              <a:schemeClr val="tx1"/>
            </a:solidFill>
            <a:effectLst/>
            <a:latin typeface="Arial" pitchFamily="-112" charset="0"/>
            <a:ea typeface="ＭＳ Ｐゴシック" pitchFamily="-112" charset="-128"/>
            <a:cs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pictures.thmx</Template>
  <TotalTime>41008</TotalTime>
  <Words>483</Words>
  <Application>Microsoft Macintosh PowerPoint</Application>
  <PresentationFormat>On-screen Show (4:3)</PresentationFormat>
  <Paragraphs>62</Paragraphs>
  <Slides>5</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5</vt:i4>
      </vt:variant>
    </vt:vector>
  </HeadingPairs>
  <TitlesOfParts>
    <vt:vector size="8" baseType="lpstr">
      <vt:lpstr>Arial</vt:lpstr>
      <vt:lpstr>pictures</vt:lpstr>
      <vt:lpstr>Blank Presentation</vt:lpstr>
      <vt:lpstr>Paper Reviews by Teams</vt:lpstr>
      <vt:lpstr>Presentations</vt:lpstr>
      <vt:lpstr>Project</vt:lpstr>
      <vt:lpstr>Collaboration Policy</vt:lpstr>
      <vt:lpstr>Coding</vt:lpstr>
    </vt:vector>
  </TitlesOfParts>
  <Manager/>
  <Company>Virginia Tech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5984: Introduction to Machine Learning</dc:title>
  <dc:subject>Machine Learning</dc:subject>
  <dc:creator>Dhruv Batra</dc:creator>
  <cp:keywords/>
  <dc:description/>
  <cp:lastModifiedBy>Giles, C Lee</cp:lastModifiedBy>
  <cp:revision>2458</cp:revision>
  <cp:lastPrinted>2009-01-27T18:32:10Z</cp:lastPrinted>
  <dcterms:created xsi:type="dcterms:W3CDTF">2012-10-15T09:25:23Z</dcterms:created>
  <dcterms:modified xsi:type="dcterms:W3CDTF">2022-01-26T17:31:54Z</dcterms:modified>
  <cp:category/>
</cp:coreProperties>
</file>