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9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A7B86-218C-8842-8083-4FAB1CB7E699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62FC-C548-5C4F-817C-6035C456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0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A62FC-C548-5C4F-817C-6035C456BA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5721-5C75-FC44-9A6F-32F791C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5015D-FF0B-C44E-BB78-7511F709C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41B6C-0E49-6C40-9062-F8259C42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A1419-2BEC-C246-8010-93C33AAA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40559-B6AC-614D-AB6F-C182F486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3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A416-2CAC-3E4D-9EF7-3E00EA1D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0C924-9FF1-0A42-A44A-6B4762E77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3F1F-76FF-184D-9819-9D581D42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A3937-D568-FE4B-8CC6-50F0E680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3E254-94A1-2143-BDA3-CF8AED92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20DD4-CFFF-3D4A-A1D7-A96C8D21E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D2BAD-DA73-6144-A92D-CAA5395D7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C97D1-8BB3-954A-8422-127A2C9C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40115-D18C-9642-9B63-6EDC47D7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4CE5-F826-4149-8674-4FACA9F2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3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48DE-3EC9-A84F-A49A-4DBAABCE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A8CDB-D5A7-4844-B1A2-B2BEA596E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F4C60-268C-6648-A059-9F2F37A8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7B698-4442-114E-89DD-B18DF098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19BB5-C73F-7249-8CCE-22D39C85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3E25C-2F19-4346-9030-CBA06AB3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E949B-1B8C-2B45-B294-33FDD05D2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95C4-B3AD-1F49-8C3F-1A6D8B5E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AFEE-232D-CA47-8837-A50024B3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F42D-227E-AA46-B354-CD55B9BD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4B5D-D870-6F44-93AC-D774B065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6D7DC-A475-FD43-A0AD-D56469AEA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77902-F569-0F4F-A288-7035FC456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3C195-CBF5-F44F-AB42-66BC6578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4674-CBB9-FF46-9FC7-F3347513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C86A3-5752-1341-9C8E-52F782DF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12CE-F5FA-D14F-8C6C-80E3A6E4E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5A71F-EA18-8843-A97B-1C1A1999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0C191-EEC4-934C-964F-15F55C177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32E5E-F8E9-1949-9684-F2470F7C8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67348-AED5-144C-A376-7BB6D92AF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8E60E-7CAF-E041-BA03-C7CE6D5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E650F-65D5-8F4A-932F-F7A38BAE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6FC0E-4545-EE47-A983-0A53F048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3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2577-37FC-1F44-AAF1-682FD8DD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7EF9D-B89C-2E4C-8244-4DE390B1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77976-56D5-7B4A-9324-9653F65D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78948-0139-9D49-9ECE-3AB28B13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F21695-7BCA-D145-BDE4-F5943F37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E2A555-7444-B441-AE1F-9CFC8653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B285B-92D7-5246-B42B-4993115A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ECC5-B5B2-B849-86E9-244E128C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398A-6E1A-9745-B39D-D3AC11FC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D6B41-D1A6-2645-B217-567450E25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0B9A0-A3CA-1C4D-BE5B-ED9490FD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49D53-0E70-D34A-A4DF-A72909BA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5CB95-49AD-2341-93D6-448A4784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5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48FC-CA82-344A-96EA-3540F075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C838D-82F8-E44D-BE12-6E96F8BD3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CCC2C-8B45-E948-B4D6-C477011E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B38BC-A6B9-284A-ACBC-46798D85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638AF-91DD-7144-ACDD-95F4679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DDDB1-3633-1A4B-90F0-2BF2D810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ECB133-99FC-DF40-BCB3-A34B34BE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A443B-C835-DE49-9F2A-84476A02A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E624E-591D-3742-AA19-CDC0FB64D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B8D-34FF-1243-B3C4-E78F0EFA8F34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89FA5-5654-AB43-A3CD-418DFD512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E850-5A3F-5447-AC0B-CE4494796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E9C3-66AB-F748-A976-9E14510B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A6485-41ED-0245-97DC-64DC83920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Projects on Mathematical Understanding of Neural Networks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29760-FEBB-B545-82DE-964C462264D3}"/>
              </a:ext>
            </a:extLst>
          </p:cNvPr>
          <p:cNvSpPr txBox="1"/>
          <p:nvPr/>
        </p:nvSpPr>
        <p:spPr>
          <a:xfrm>
            <a:off x="7722974" y="3954162"/>
            <a:ext cx="153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Neisarg Dave</a:t>
            </a:r>
          </a:p>
        </p:txBody>
      </p:sp>
    </p:spTree>
    <p:extLst>
      <p:ext uri="{BB962C8B-B14F-4D97-AF65-F5344CB8AC3E}">
        <p14:creationId xmlns:p14="http://schemas.microsoft.com/office/powerpoint/2010/main" val="359659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2132-F003-D34F-9418-EAB353D9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projects follow the following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5E73-3CE7-A944-82DD-6D9507EBD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thorough literature survey listing neural networks making any type of comparison between data objects.</a:t>
            </a:r>
          </a:p>
          <a:p>
            <a:r>
              <a:rPr lang="en-US" dirty="0"/>
              <a:t>Identify or create potential dataset</a:t>
            </a:r>
          </a:p>
          <a:p>
            <a:r>
              <a:rPr lang="en-US" dirty="0"/>
              <a:t>Identify any existing baselines</a:t>
            </a:r>
          </a:p>
          <a:p>
            <a:r>
              <a:rPr lang="en-US" dirty="0"/>
              <a:t>Report results on the performance of different types of network architectures e.g. MLP, Convolutional, RNN, GNN etc.</a:t>
            </a:r>
          </a:p>
          <a:p>
            <a:r>
              <a:rPr lang="en-US" dirty="0"/>
              <a:t>Report any interesting observation</a:t>
            </a:r>
          </a:p>
        </p:txBody>
      </p:sp>
    </p:spTree>
    <p:extLst>
      <p:ext uri="{BB962C8B-B14F-4D97-AF65-F5344CB8AC3E}">
        <p14:creationId xmlns:p14="http://schemas.microsoft.com/office/powerpoint/2010/main" val="33536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FB80-CCD4-4D43-B83B-89724F8C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Can Neural Networks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1B36-CC4A-DA44-AC2A-507D42A2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Counting objects in an Image</a:t>
            </a:r>
          </a:p>
          <a:p>
            <a:r>
              <a:rPr lang="en-US" dirty="0"/>
              <a:t>Counting characters in a string e.g. </a:t>
            </a:r>
            <a:r>
              <a:rPr lang="en-US" dirty="0" err="1"/>
              <a:t>aaabbddd</a:t>
            </a:r>
            <a:r>
              <a:rPr lang="en-US" dirty="0"/>
              <a:t> has 3 a’s, 2 b’s 0 c’s and 3 d’s</a:t>
            </a:r>
          </a:p>
          <a:p>
            <a:r>
              <a:rPr lang="en-US" dirty="0"/>
              <a:t>Counting number of 0’s or 1’s in a binary number. e.g. binary of 20 is 1100, it has two 1 and two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8985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F090-A658-EA41-BD79-1A2A74EA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Can Neural Networks understand Symbolic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1C7A-77EB-9048-8AA3-3DA74457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Circular Ordered Sequence of symbols:</a:t>
            </a:r>
          </a:p>
          <a:p>
            <a:endParaRPr lang="en-US" dirty="0"/>
          </a:p>
          <a:p>
            <a:r>
              <a:rPr lang="en-US" dirty="0"/>
              <a:t>Define Operations : * such that:</a:t>
            </a:r>
          </a:p>
          <a:p>
            <a:pPr lvl="1"/>
            <a:r>
              <a:rPr lang="en-US" dirty="0"/>
              <a:t>* gives the next symbol in sequence e.g.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Train NN to learn these relationships under given set of symbols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4C11F3-5EEC-0045-B809-42B17C78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707" y="2304364"/>
            <a:ext cx="2527300" cy="46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F4B0F6-8C5D-154F-A146-46BB8CFE4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757" y="3785394"/>
            <a:ext cx="1981200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CD2F69-2F15-3345-A804-2696E9AE3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757" y="4352131"/>
            <a:ext cx="1943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2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8959B4-1BA4-6648-A901-CDF33FAF622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3. Can Neural Networks learn operations on numbers (+ / - / x /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8959B4-1BA4-6648-A901-CDF33FAF62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t="-13333" b="-2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21BA-F8E7-BF4A-A31C-497F69271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the input to the neural network is the two numbers and the operation. The output should be the result</a:t>
            </a:r>
          </a:p>
          <a:p>
            <a:pPr lvl="1"/>
            <a:r>
              <a:rPr lang="en-US" dirty="0"/>
              <a:t>E.g. Input : 12 , 13,  +  ; Output : 25</a:t>
            </a:r>
          </a:p>
          <a:p>
            <a:r>
              <a:rPr lang="en-US" dirty="0"/>
              <a:t>This approach can be extended to include functions.</a:t>
            </a:r>
          </a:p>
          <a:p>
            <a:r>
              <a:rPr lang="en-US" dirty="0"/>
              <a:t>Can we extend this to solve numerical expressions? </a:t>
            </a:r>
          </a:p>
        </p:txBody>
      </p:sp>
    </p:spTree>
    <p:extLst>
      <p:ext uri="{BB962C8B-B14F-4D97-AF65-F5344CB8AC3E}">
        <p14:creationId xmlns:p14="http://schemas.microsoft.com/office/powerpoint/2010/main" val="168822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833E-D72E-CE4B-9FB0-1FBD5455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Can Neural Networks understand Comparisons? (&gt; / &lt; / ==,  bonus : &gt;=, &lt;=)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E0BAE-C678-F64B-8475-51D0C07C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23 &gt; 4, 5 == 5 etc.</a:t>
            </a:r>
          </a:p>
          <a:p>
            <a:r>
              <a:rPr lang="en-US" dirty="0"/>
              <a:t>Compare number of objects in an image: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picture containing text, light&#10;&#10;Description automatically generated">
            <a:extLst>
              <a:ext uri="{FF2B5EF4-FFF2-40B4-BE49-F238E27FC236}">
                <a16:creationId xmlns:a16="http://schemas.microsoft.com/office/drawing/2014/main" id="{2BD20209-78F1-714B-AD42-DCB25C005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680" y="3073400"/>
            <a:ext cx="2882900" cy="2755900"/>
          </a:xfrm>
          <a:prstGeom prst="rect">
            <a:avLst/>
          </a:prstGeo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9F12A11F-C630-1948-AA01-25920EC3F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940" y="3073400"/>
            <a:ext cx="2921000" cy="2768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B122D3-67A6-4549-91DA-4596BB7E8FCD}"/>
              </a:ext>
            </a:extLst>
          </p:cNvPr>
          <p:cNvSpPr txBox="1"/>
          <p:nvPr/>
        </p:nvSpPr>
        <p:spPr>
          <a:xfrm>
            <a:off x="5993130" y="3874770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&gt;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695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284</Words>
  <Application>Microsoft Macintosh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Projects on Mathematical Understanding of Neural Networks</vt:lpstr>
      <vt:lpstr>All projects follow the following steps:</vt:lpstr>
      <vt:lpstr>1. Can Neural Networks Count</vt:lpstr>
      <vt:lpstr>2. Can Neural Networks understand Symbolic Relationships</vt:lpstr>
      <vt:lpstr>3. Can Neural Networks learn operations on numbers (+ / - / x / ÷)</vt:lpstr>
      <vt:lpstr>4. Can Neural Networks understand Comparisons? (&gt; / &lt; / ==,  bonus : &gt;=, &lt;=)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 on Mathematical Understanding of Neural Networks</dc:title>
  <dc:creator>Neisarg Dave</dc:creator>
  <cp:lastModifiedBy>Neisarg Dave</cp:lastModifiedBy>
  <cp:revision>2</cp:revision>
  <dcterms:created xsi:type="dcterms:W3CDTF">2022-01-25T14:00:43Z</dcterms:created>
  <dcterms:modified xsi:type="dcterms:W3CDTF">2022-01-25T15:37:51Z</dcterms:modified>
</cp:coreProperties>
</file>