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astic.co/guide/en/elasticsearch/reference/6.1/analysis-htmlstrip-charfilt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elastic.co/guide/en/elasticsearch/reference/6.1/analysis-tokenizer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doonet/fscrawl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Indexing with Elasticsearch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Agnese Chiatti and Lee Giles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it"/>
            </a:br>
            <a:br>
              <a:rPr lang="it"/>
            </a:br>
            <a:br>
              <a:rPr lang="it"/>
            </a:br>
            <a:br>
              <a:rPr lang="it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696775" y="798300"/>
            <a:ext cx="34881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Getting started with queries 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25" y="2187375"/>
            <a:ext cx="43434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623" y="538125"/>
            <a:ext cx="4672377" cy="46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49500" y="5857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Recap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69250" y="1334600"/>
            <a:ext cx="5503200" cy="30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795200" y="1677150"/>
            <a:ext cx="7064700" cy="17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Crawling the necessary contents with Heritrix</a:t>
            </a:r>
            <a:br>
              <a:rPr lang="it" sz="1800"/>
            </a:b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Dumping the results in mirror format for HTML pages</a:t>
            </a:r>
            <a:br>
              <a:rPr lang="it" sz="1800"/>
            </a:b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Retrieving the stored HTML pages from file system</a:t>
            </a:r>
            <a:br>
              <a:rPr lang="it" sz="1800"/>
            </a:b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Shape 95"/>
          <p:cNvSpPr txBox="1"/>
          <p:nvPr/>
        </p:nvSpPr>
        <p:spPr>
          <a:xfrm>
            <a:off x="826775" y="3398300"/>
            <a:ext cx="58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Indexing the crawled contents into Elasticsearch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729450" y="518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Accessing Kibana</a:t>
            </a: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29450" y="1537050"/>
            <a:ext cx="7688700" cy="2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Open browser (from within VLabs or ISTNetwork  wired  computer)</a:t>
            </a:r>
            <a:br>
              <a:rPr lang="it" sz="1800"/>
            </a:b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400" b="1"/>
              <a:t>ist441giles.ist.psu.edu:56+&lt;teamno&gt;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/>
              <a:t>e.g., for team 1 →  ist441giles.ist.psu.edu:5601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/>
              <a:t>for team2 → ist441giles.ist.psu.edu:5602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/>
              <a:t>… and so forth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54700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Defining Text Preprocessing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27350" y="616425"/>
            <a:ext cx="8889300" cy="2782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/>
              <a:t>How to create a new index that filters out HTML tags and extracts/indexes just text ?</a:t>
            </a:r>
            <a:br>
              <a:rPr lang="it" sz="1800"/>
            </a:br>
            <a:br>
              <a:rPr lang="it" sz="1800"/>
            </a:br>
            <a:endParaRPr sz="1800"/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700" y="1051049"/>
            <a:ext cx="4983525" cy="41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8225" y="2050625"/>
            <a:ext cx="3600975" cy="14328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5DE31E3-FA9A-4A9D-BFB9-936F04CF2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75712"/>
              </p:ext>
            </p:extLst>
          </p:nvPr>
        </p:nvGraphicFramePr>
        <p:xfrm>
          <a:off x="6209414" y="3832885"/>
          <a:ext cx="1251836" cy="651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6" imgW="844920" imgH="439560" progId="Package">
                  <p:embed/>
                </p:oleObj>
              </mc:Choice>
              <mc:Fallback>
                <p:oleObj name="Packager Shell Object" showAsIcon="1" r:id="rId6" imgW="84492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9414" y="3832885"/>
                        <a:ext cx="1251836" cy="651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29450" y="538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Testing your Lucene analyzer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51475" y="1477000"/>
            <a:ext cx="5871000" cy="3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On some sample text before indexing everything!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br>
              <a:rPr lang="it" sz="1800"/>
            </a:br>
            <a:r>
              <a:rPr lang="it" sz="1800"/>
              <a:t>References to Tokenizers and Filters in ElasticSearch 6.1</a:t>
            </a:r>
            <a:br>
              <a:rPr lang="it" sz="1800"/>
            </a:br>
            <a:r>
              <a:rPr lang="it" sz="1800" u="sng">
                <a:solidFill>
                  <a:schemeClr val="hlink"/>
                </a:solidFill>
                <a:hlinkClick r:id="rId3"/>
              </a:rPr>
              <a:t>HTML strip char filter </a:t>
            </a:r>
            <a:br>
              <a:rPr lang="it" sz="1800"/>
            </a:br>
            <a:r>
              <a:rPr lang="it" sz="1800" u="sng">
                <a:solidFill>
                  <a:schemeClr val="hlink"/>
                </a:solidFill>
                <a:hlinkClick r:id="rId4"/>
              </a:rPr>
              <a:t>Elasticsearch Lucene Tokenizers</a:t>
            </a:r>
            <a:endParaRPr sz="1800"/>
          </a:p>
        </p:txBody>
      </p:sp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663" y="2113700"/>
            <a:ext cx="528637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6808" y="0"/>
            <a:ext cx="23942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729450" y="5781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" dirty="0"/>
              <a:t>File System (FS) crawler (</a:t>
            </a:r>
            <a:r>
              <a:rPr lang="en-US" dirty="0"/>
              <a:t>Actually an indexer!)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27650" y="1356925"/>
            <a:ext cx="76887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/>
              <a:t>We will be using a </a:t>
            </a:r>
            <a:r>
              <a:rPr lang="it" sz="1800" u="sng" dirty="0">
                <a:solidFill>
                  <a:schemeClr val="hlink"/>
                </a:solidFill>
                <a:hlinkClick r:id="rId3"/>
              </a:rPr>
              <a:t>plugin</a:t>
            </a:r>
            <a:r>
              <a:rPr lang="it" sz="1800" dirty="0"/>
              <a:t> to ingest data into Elasticsearch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 dirty="0"/>
              <a:t>It is actually an indexing system, do not </a:t>
            </a:r>
            <a:r>
              <a:rPr lang="it" sz="1800"/>
              <a:t>be misled </a:t>
            </a:r>
            <a:r>
              <a:rPr lang="it" sz="1800" dirty="0"/>
              <a:t>by the name!</a:t>
            </a:r>
            <a:endParaRPr sz="1800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it" sz="1800" dirty="0"/>
              <a:t>Access the class server through PUTTY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sz="1800" dirty="0"/>
              <a:t>cd /data/ist441/&lt;teamno&gt;/data-ingest/fscrawler-2.4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sz="1800" dirty="0"/>
              <a:t>screen</a:t>
            </a:r>
            <a:endParaRPr sz="18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 sz="1800" dirty="0"/>
              <a:t> bin/fscrawler ist441-test-1</a:t>
            </a:r>
            <a:br>
              <a:rPr lang="it" sz="1800" dirty="0"/>
            </a:br>
            <a:endParaRPr sz="1800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t="-7898" b="26802"/>
          <a:stretch/>
        </p:blipFill>
        <p:spPr>
          <a:xfrm>
            <a:off x="914400" y="3840398"/>
            <a:ext cx="7315200" cy="10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729450" y="5981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Configuring FS crawler</a:t>
            </a:r>
            <a:endParaRPr dirty="0"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29450" y="1638575"/>
            <a:ext cx="8771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/>
              <a:t>5. vim ~/.fscrawler/ist441-test-1/_settings.json </a:t>
            </a:r>
            <a:endParaRPr sz="20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 dirty="0"/>
              <a:t>5.  Press </a:t>
            </a:r>
            <a:r>
              <a:rPr lang="it" sz="2000" b="1" dirty="0"/>
              <a:t>i </a:t>
            </a:r>
            <a:r>
              <a:rPr lang="it" sz="2000" dirty="0"/>
              <a:t>to start modifying</a:t>
            </a:r>
            <a:endParaRPr sz="20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 dirty="0"/>
              <a:t>6. </a:t>
            </a:r>
            <a:r>
              <a:rPr lang="it" sz="2000" b="1" dirty="0"/>
              <a:t>“url” </a:t>
            </a:r>
            <a:r>
              <a:rPr lang="it" sz="2000" dirty="0"/>
              <a:t>should point to the mirror folder where your crawled content </a:t>
            </a:r>
            <a:br>
              <a:rPr lang="it" sz="2000" dirty="0"/>
            </a:br>
            <a:r>
              <a:rPr lang="it" sz="2000" dirty="0"/>
              <a:t>is stored, for example: </a:t>
            </a:r>
            <a:br>
              <a:rPr lang="it" sz="2000" dirty="0"/>
            </a:br>
            <a:br>
              <a:rPr lang="it" sz="2000" dirty="0"/>
            </a:br>
            <a:r>
              <a:rPr lang="it" sz="1800" b="1" dirty="0"/>
              <a:t>/data/ist441/team1/crawler/heritrix-3.3.0-SNAPSHOT/jobs/test1/latest/mirror </a:t>
            </a:r>
            <a:endParaRPr sz="1800" b="1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29450" y="6181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Configuring FS crawler (2)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29450" y="1538500"/>
            <a:ext cx="7688700" cy="29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7. The </a:t>
            </a:r>
            <a:r>
              <a:rPr lang="it" sz="2000" b="1"/>
              <a:t>update rate </a:t>
            </a:r>
            <a:r>
              <a:rPr lang="it" sz="2000"/>
              <a:t>can be modified from minutes to days</a:t>
            </a:r>
            <a:br>
              <a:rPr lang="it" sz="2000"/>
            </a:br>
            <a:endParaRPr sz="2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/>
              <a:t>8. Change </a:t>
            </a:r>
            <a:r>
              <a:rPr lang="it" sz="2000" b="1"/>
              <a:t>elasticsearch “host”</a:t>
            </a:r>
            <a:r>
              <a:rPr lang="it" sz="2000"/>
              <a:t> to </a:t>
            </a:r>
            <a:r>
              <a:rPr lang="it" sz="2000" b="1"/>
              <a:t>“ist441giles.ist.psu.edu”</a:t>
            </a:r>
            <a:br>
              <a:rPr lang="it" sz="2000" b="1"/>
            </a:br>
            <a:r>
              <a:rPr lang="it" sz="2000"/>
              <a:t> 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/>
              <a:t>9. And the elasticsearch </a:t>
            </a:r>
            <a:r>
              <a:rPr lang="it" sz="2000" b="1"/>
              <a:t>“port”</a:t>
            </a:r>
            <a:r>
              <a:rPr lang="it" sz="2000"/>
              <a:t> to </a:t>
            </a:r>
            <a:r>
              <a:rPr lang="it" sz="2000" b="1"/>
              <a:t>92+&lt;team-number&gt;</a:t>
            </a:r>
            <a:br>
              <a:rPr lang="it" sz="2000" b="1"/>
            </a:br>
            <a:endParaRPr sz="20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 b="1"/>
              <a:t>10. </a:t>
            </a:r>
            <a:r>
              <a:rPr lang="it" sz="2000"/>
              <a:t>At line 31, add </a:t>
            </a:r>
            <a:r>
              <a:rPr lang="it" sz="2000" b="1"/>
              <a:t>“index”: “ist441-test-1”</a:t>
            </a:r>
            <a:endParaRPr sz="2000" b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27650" y="518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Configuring FS crawler (3)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27650" y="1618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11. The </a:t>
            </a:r>
            <a:r>
              <a:rPr lang="it" sz="2000" b="1"/>
              <a:t>HTTP default port</a:t>
            </a:r>
            <a:r>
              <a:rPr lang="it" sz="2000"/>
              <a:t> should be changed from 8080 to </a:t>
            </a:r>
            <a:r>
              <a:rPr lang="it" sz="2000" b="1"/>
              <a:t>808+&lt;team-number&gt;   e.g. 8081 or 8090 if you are team 10, 8091 for team 11 and so forth</a:t>
            </a:r>
            <a:endParaRPr sz="20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/>
              <a:t>12. When your are done with modifications, press </a:t>
            </a:r>
            <a:r>
              <a:rPr lang="it" sz="2000" b="1"/>
              <a:t>Esc + :wq</a:t>
            </a:r>
            <a:endParaRPr sz="20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/>
              <a:t>13. run </a:t>
            </a:r>
            <a:r>
              <a:rPr lang="it" sz="1800" b="1"/>
              <a:t>bin/fscrawler ist441-test-1</a:t>
            </a:r>
            <a:r>
              <a:rPr lang="it" sz="1800"/>
              <a:t> again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/>
              <a:t>13. Press  </a:t>
            </a:r>
            <a:r>
              <a:rPr lang="it" sz="2000" b="1"/>
              <a:t>Ctrl a + d </a:t>
            </a:r>
            <a:r>
              <a:rPr lang="it" sz="2000"/>
              <a:t> to detach from screen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On-screen Show (16:9)</PresentationFormat>
  <Paragraphs>49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Lato</vt:lpstr>
      <vt:lpstr>Raleway</vt:lpstr>
      <vt:lpstr>Arial</vt:lpstr>
      <vt:lpstr>Calibri</vt:lpstr>
      <vt:lpstr>Streamline</vt:lpstr>
      <vt:lpstr>Packager Shell Object</vt:lpstr>
      <vt:lpstr>Indexing with Elasticsearch</vt:lpstr>
      <vt:lpstr>Recap</vt:lpstr>
      <vt:lpstr>Accessing Kibana</vt:lpstr>
      <vt:lpstr>Defining Text Preprocessing</vt:lpstr>
      <vt:lpstr>Testing your Lucene analyzer</vt:lpstr>
      <vt:lpstr>File System (FS) crawler (Actually an indexer!)</vt:lpstr>
      <vt:lpstr>Configuring FS crawler</vt:lpstr>
      <vt:lpstr>Configuring FS crawler (2)</vt:lpstr>
      <vt:lpstr>Configuring FS crawler (3) </vt:lpstr>
      <vt:lpstr>Getting started with queries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Indexing with Elasticsearch</dc:title>
  <cp:lastModifiedBy>Agnese Chiatti</cp:lastModifiedBy>
  <cp:revision>2</cp:revision>
  <dcterms:modified xsi:type="dcterms:W3CDTF">2018-02-28T17:28:26Z</dcterms:modified>
</cp:coreProperties>
</file>