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 id="2147483692" r:id="rId3"/>
    <p:sldMasterId id="2147483693" r:id="rId4"/>
    <p:sldMasterId id="2147483694" r:id="rId5"/>
  </p:sldMasterIdLst>
  <p:notesMasterIdLst>
    <p:notesMasterId r:id="rId178"/>
  </p:notesMasterIdLst>
  <p:sldIdLst>
    <p:sldId id="256" r:id="rId6"/>
    <p:sldId id="257" r:id="rId7"/>
    <p:sldId id="258" r:id="rId8"/>
    <p:sldId id="462"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Lst>
  <p:sldSz cx="12192000" cy="6858000"/>
  <p:notesSz cx="6858000" cy="9144000"/>
  <p:embeddedFontLst>
    <p:embeddedFont>
      <p:font typeface="Calibri" panose="020F0502020204030204" pitchFamily="34" charset="0"/>
      <p:regular r:id="rId179"/>
      <p:bold r:id="rId180"/>
      <p:italic r:id="rId181"/>
      <p:boldItalic r:id="rId182"/>
    </p:embeddedFont>
    <p:embeddedFont>
      <p:font typeface="Roboto" panose="02000000000000000000" pitchFamily="2" charset="0"/>
      <p:regular r:id="rId183"/>
      <p:bold r:id="rId184"/>
      <p:italic r:id="rId185"/>
      <p:boldItalic r:id="rId186"/>
    </p:embeddedFont>
    <p:embeddedFont>
      <p:font typeface="Verdana" panose="020B0604030504040204" pitchFamily="34" charset="0"/>
      <p:regular r:id="rId187"/>
      <p:bold r:id="rId188"/>
      <p:italic r:id="rId189"/>
      <p:boldItalic r:id="rId1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72E12A-D1EB-4718-ABEC-1DB81E5AB431}">
  <a:tblStyle styleId="{DD72E12A-D1EB-4718-ABEC-1DB81E5AB43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6"/>
    <p:restoredTop sz="94541"/>
  </p:normalViewPr>
  <p:slideViewPr>
    <p:cSldViewPr snapToGrid="0">
      <p:cViewPr varScale="1">
        <p:scale>
          <a:sx n="124" d="100"/>
          <a:sy n="124" d="100"/>
        </p:scale>
        <p:origin x="480"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presProps" Target="pres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font" Target="fonts/font3.fntdata"/><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viewProps" Target="viewProp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font" Target="fonts/font4.fntdata"/><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theme" Target="theme/theme1.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font" Target="fonts/font10.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font" Target="fonts/font6.fntdata"/><Relationship Id="rId189" Type="http://schemas.openxmlformats.org/officeDocument/2006/relationships/font" Target="fonts/font11.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font" Target="fonts/font1.fntdata"/><Relationship Id="rId190" Type="http://schemas.openxmlformats.org/officeDocument/2006/relationships/font" Target="fonts/font12.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font" Target="fonts/font2.fntdata"/><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font" Target="fonts/font8.fntdata"/><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font" Target="fonts/font9.fntdata"/><Relationship Id="rId1" Type="http://schemas.openxmlformats.org/officeDocument/2006/relationships/slideMaster" Target="slideMasters/slideMaster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494ade7c1_0_7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494ade7c1_0_7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e494ade7c1_0_7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e494ade7c1_0_7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e494ade7c1_0_72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e494ade7c1_0_72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5"/>
        <p:cNvGrpSpPr/>
        <p:nvPr/>
      </p:nvGrpSpPr>
      <p:grpSpPr>
        <a:xfrm>
          <a:off x="0" y="0"/>
          <a:ext cx="0" cy="0"/>
          <a:chOff x="0" y="0"/>
          <a:chExt cx="0" cy="0"/>
        </a:xfrm>
      </p:grpSpPr>
      <p:sp>
        <p:nvSpPr>
          <p:cNvPr id="6036" name="Google Shape;6036;ge494ade7c1_0_12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7" name="Google Shape;6037;ge494ade7c1_0_128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3"/>
        <p:cNvGrpSpPr/>
        <p:nvPr/>
      </p:nvGrpSpPr>
      <p:grpSpPr>
        <a:xfrm>
          <a:off x="0" y="0"/>
          <a:ext cx="0" cy="0"/>
          <a:chOff x="0" y="0"/>
          <a:chExt cx="0" cy="0"/>
        </a:xfrm>
      </p:grpSpPr>
      <p:sp>
        <p:nvSpPr>
          <p:cNvPr id="6054" name="Google Shape;6054;ge494ade7c1_0_128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5" name="Google Shape;6055;ge494ade7c1_0_128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0"/>
        <p:cNvGrpSpPr/>
        <p:nvPr/>
      </p:nvGrpSpPr>
      <p:grpSpPr>
        <a:xfrm>
          <a:off x="0" y="0"/>
          <a:ext cx="0" cy="0"/>
          <a:chOff x="0" y="0"/>
          <a:chExt cx="0" cy="0"/>
        </a:xfrm>
      </p:grpSpPr>
      <p:sp>
        <p:nvSpPr>
          <p:cNvPr id="6061" name="Google Shape;6061;ge494ade7c1_0_12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2" name="Google Shape;6062;ge494ade7c1_0_128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5"/>
        <p:cNvGrpSpPr/>
        <p:nvPr/>
      </p:nvGrpSpPr>
      <p:grpSpPr>
        <a:xfrm>
          <a:off x="0" y="0"/>
          <a:ext cx="0" cy="0"/>
          <a:chOff x="0" y="0"/>
          <a:chExt cx="0" cy="0"/>
        </a:xfrm>
      </p:grpSpPr>
      <p:sp>
        <p:nvSpPr>
          <p:cNvPr id="6076" name="Google Shape;6076;ge494ade7c1_0_128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7" name="Google Shape;6077;ge494ade7c1_0_128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9"/>
        <p:cNvGrpSpPr/>
        <p:nvPr/>
      </p:nvGrpSpPr>
      <p:grpSpPr>
        <a:xfrm>
          <a:off x="0" y="0"/>
          <a:ext cx="0" cy="0"/>
          <a:chOff x="0" y="0"/>
          <a:chExt cx="0" cy="0"/>
        </a:xfrm>
      </p:grpSpPr>
      <p:sp>
        <p:nvSpPr>
          <p:cNvPr id="6110" name="Google Shape;6110;ge494ade7c1_0_12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1" name="Google Shape;6111;ge494ade7c1_0_129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0"/>
        <p:cNvGrpSpPr/>
        <p:nvPr/>
      </p:nvGrpSpPr>
      <p:grpSpPr>
        <a:xfrm>
          <a:off x="0" y="0"/>
          <a:ext cx="0" cy="0"/>
          <a:chOff x="0" y="0"/>
          <a:chExt cx="0" cy="0"/>
        </a:xfrm>
      </p:grpSpPr>
      <p:sp>
        <p:nvSpPr>
          <p:cNvPr id="6121" name="Google Shape;6121;ge494ade7c1_0_12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2" name="Google Shape;6122;ge494ade7c1_0_129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0"/>
        <p:cNvGrpSpPr/>
        <p:nvPr/>
      </p:nvGrpSpPr>
      <p:grpSpPr>
        <a:xfrm>
          <a:off x="0" y="0"/>
          <a:ext cx="0" cy="0"/>
          <a:chOff x="0" y="0"/>
          <a:chExt cx="0" cy="0"/>
        </a:xfrm>
      </p:grpSpPr>
      <p:sp>
        <p:nvSpPr>
          <p:cNvPr id="6131" name="Google Shape;6131;ge494ade7c1_0_12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2" name="Google Shape;6132;ge494ade7c1_0_129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2"/>
        <p:cNvGrpSpPr/>
        <p:nvPr/>
      </p:nvGrpSpPr>
      <p:grpSpPr>
        <a:xfrm>
          <a:off x="0" y="0"/>
          <a:ext cx="0" cy="0"/>
          <a:chOff x="0" y="0"/>
          <a:chExt cx="0" cy="0"/>
        </a:xfrm>
      </p:grpSpPr>
      <p:sp>
        <p:nvSpPr>
          <p:cNvPr id="6153" name="Google Shape;6153;ge494ade7c1_0_129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4" name="Google Shape;6154;ge494ade7c1_0_129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9"/>
        <p:cNvGrpSpPr/>
        <p:nvPr/>
      </p:nvGrpSpPr>
      <p:grpSpPr>
        <a:xfrm>
          <a:off x="0" y="0"/>
          <a:ext cx="0" cy="0"/>
          <a:chOff x="0" y="0"/>
          <a:chExt cx="0" cy="0"/>
        </a:xfrm>
      </p:grpSpPr>
      <p:sp>
        <p:nvSpPr>
          <p:cNvPr id="6160" name="Google Shape;6160;ge494ade7c1_0_12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1" name="Google Shape;6161;ge494ade7c1_0_129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3"/>
        <p:cNvGrpSpPr/>
        <p:nvPr/>
      </p:nvGrpSpPr>
      <p:grpSpPr>
        <a:xfrm>
          <a:off x="0" y="0"/>
          <a:ext cx="0" cy="0"/>
          <a:chOff x="0" y="0"/>
          <a:chExt cx="0" cy="0"/>
        </a:xfrm>
      </p:grpSpPr>
      <p:sp>
        <p:nvSpPr>
          <p:cNvPr id="6194" name="Google Shape;6194;ge494ade7c1_0_12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5" name="Google Shape;6195;ge494ade7c1_0_129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e494ade7c1_0_7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e494ade7c1_0_72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ge494ade7c1_0_72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4"/>
        <p:cNvGrpSpPr/>
        <p:nvPr/>
      </p:nvGrpSpPr>
      <p:grpSpPr>
        <a:xfrm>
          <a:off x="0" y="0"/>
          <a:ext cx="0" cy="0"/>
          <a:chOff x="0" y="0"/>
          <a:chExt cx="0" cy="0"/>
        </a:xfrm>
      </p:grpSpPr>
      <p:sp>
        <p:nvSpPr>
          <p:cNvPr id="6225" name="Google Shape;6225;ge494ade7c1_0_130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6" name="Google Shape;6226;ge494ade7c1_0_130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7" name="Google Shape;6227;ge494ade7c1_0_130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111</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2"/>
        <p:cNvGrpSpPr/>
        <p:nvPr/>
      </p:nvGrpSpPr>
      <p:grpSpPr>
        <a:xfrm>
          <a:off x="0" y="0"/>
          <a:ext cx="0" cy="0"/>
          <a:chOff x="0" y="0"/>
          <a:chExt cx="0" cy="0"/>
        </a:xfrm>
      </p:grpSpPr>
      <p:sp>
        <p:nvSpPr>
          <p:cNvPr id="6233" name="Google Shape;6233;ge494ade7c1_0_130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4" name="Google Shape;6234;ge494ade7c1_0_130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9"/>
        <p:cNvGrpSpPr/>
        <p:nvPr/>
      </p:nvGrpSpPr>
      <p:grpSpPr>
        <a:xfrm>
          <a:off x="0" y="0"/>
          <a:ext cx="0" cy="0"/>
          <a:chOff x="0" y="0"/>
          <a:chExt cx="0" cy="0"/>
        </a:xfrm>
      </p:grpSpPr>
      <p:sp>
        <p:nvSpPr>
          <p:cNvPr id="6240" name="Google Shape;6240;ge494ade7c1_0_13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1" name="Google Shape;6241;ge494ade7c1_0_130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4"/>
        <p:cNvGrpSpPr/>
        <p:nvPr/>
      </p:nvGrpSpPr>
      <p:grpSpPr>
        <a:xfrm>
          <a:off x="0" y="0"/>
          <a:ext cx="0" cy="0"/>
          <a:chOff x="0" y="0"/>
          <a:chExt cx="0" cy="0"/>
        </a:xfrm>
      </p:grpSpPr>
      <p:sp>
        <p:nvSpPr>
          <p:cNvPr id="6275" name="Google Shape;6275;ge494ade7c1_0_130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6" name="Google Shape;6276;ge494ade7c1_0_130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7" name="Google Shape;6277;ge494ade7c1_0_130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2"/>
        <p:cNvGrpSpPr/>
        <p:nvPr/>
      </p:nvGrpSpPr>
      <p:grpSpPr>
        <a:xfrm>
          <a:off x="0" y="0"/>
          <a:ext cx="0" cy="0"/>
          <a:chOff x="0" y="0"/>
          <a:chExt cx="0" cy="0"/>
        </a:xfrm>
      </p:grpSpPr>
      <p:sp>
        <p:nvSpPr>
          <p:cNvPr id="6283" name="Google Shape;6283;ge494ade7c1_0_130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4" name="Google Shape;6284;ge494ade7c1_0_130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5" name="Google Shape;6285;ge494ade7c1_0_130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6"/>
        <p:cNvGrpSpPr/>
        <p:nvPr/>
      </p:nvGrpSpPr>
      <p:grpSpPr>
        <a:xfrm>
          <a:off x="0" y="0"/>
          <a:ext cx="0" cy="0"/>
          <a:chOff x="0" y="0"/>
          <a:chExt cx="0" cy="0"/>
        </a:xfrm>
      </p:grpSpPr>
      <p:sp>
        <p:nvSpPr>
          <p:cNvPr id="6327" name="Google Shape;6327;ge494ade7c1_0_13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8" name="Google Shape;6328;ge494ade7c1_0_13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3"/>
        <p:cNvGrpSpPr/>
        <p:nvPr/>
      </p:nvGrpSpPr>
      <p:grpSpPr>
        <a:xfrm>
          <a:off x="0" y="0"/>
          <a:ext cx="0" cy="0"/>
          <a:chOff x="0" y="0"/>
          <a:chExt cx="0" cy="0"/>
        </a:xfrm>
      </p:grpSpPr>
      <p:sp>
        <p:nvSpPr>
          <p:cNvPr id="6334" name="Google Shape;6334;ge494ade7c1_0_13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5" name="Google Shape;6335;ge494ade7c1_0_13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0"/>
        <p:cNvGrpSpPr/>
        <p:nvPr/>
      </p:nvGrpSpPr>
      <p:grpSpPr>
        <a:xfrm>
          <a:off x="0" y="0"/>
          <a:ext cx="0" cy="0"/>
          <a:chOff x="0" y="0"/>
          <a:chExt cx="0" cy="0"/>
        </a:xfrm>
      </p:grpSpPr>
      <p:sp>
        <p:nvSpPr>
          <p:cNvPr id="6341" name="Google Shape;6341;ge494ade7c1_0_13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2" name="Google Shape;6342;ge494ade7c1_0_13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7"/>
        <p:cNvGrpSpPr/>
        <p:nvPr/>
      </p:nvGrpSpPr>
      <p:grpSpPr>
        <a:xfrm>
          <a:off x="0" y="0"/>
          <a:ext cx="0" cy="0"/>
          <a:chOff x="0" y="0"/>
          <a:chExt cx="0" cy="0"/>
        </a:xfrm>
      </p:grpSpPr>
      <p:sp>
        <p:nvSpPr>
          <p:cNvPr id="6348" name="Google Shape;6348;ge494ade7c1_0_13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9" name="Google Shape;6349;ge494ade7c1_0_13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1"/>
        <p:cNvGrpSpPr/>
        <p:nvPr/>
      </p:nvGrpSpPr>
      <p:grpSpPr>
        <a:xfrm>
          <a:off x="0" y="0"/>
          <a:ext cx="0" cy="0"/>
          <a:chOff x="0" y="0"/>
          <a:chExt cx="0" cy="0"/>
        </a:xfrm>
      </p:grpSpPr>
      <p:sp>
        <p:nvSpPr>
          <p:cNvPr id="6762" name="Google Shape;6762;ge494ade7c1_0_135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3" name="Google Shape;6763;ge494ade7c1_0_13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e494ade7c1_0_7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e494ade7c1_0_7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ge494ade7c1_0_72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9"/>
        <p:cNvGrpSpPr/>
        <p:nvPr/>
      </p:nvGrpSpPr>
      <p:grpSpPr>
        <a:xfrm>
          <a:off x="0" y="0"/>
          <a:ext cx="0" cy="0"/>
          <a:chOff x="0" y="0"/>
          <a:chExt cx="0" cy="0"/>
        </a:xfrm>
      </p:grpSpPr>
      <p:sp>
        <p:nvSpPr>
          <p:cNvPr id="6780" name="Google Shape;6780;ge494ade7c1_0_135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1" name="Google Shape;6781;ge494ade7c1_0_13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4"/>
        <p:cNvGrpSpPr/>
        <p:nvPr/>
      </p:nvGrpSpPr>
      <p:grpSpPr>
        <a:xfrm>
          <a:off x="0" y="0"/>
          <a:ext cx="0" cy="0"/>
          <a:chOff x="0" y="0"/>
          <a:chExt cx="0" cy="0"/>
        </a:xfrm>
      </p:grpSpPr>
      <p:sp>
        <p:nvSpPr>
          <p:cNvPr id="6805" name="Google Shape;6805;ge494ade7c1_0_135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6" name="Google Shape;6806;ge494ade7c1_0_13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8"/>
        <p:cNvGrpSpPr/>
        <p:nvPr/>
      </p:nvGrpSpPr>
      <p:grpSpPr>
        <a:xfrm>
          <a:off x="0" y="0"/>
          <a:ext cx="0" cy="0"/>
          <a:chOff x="0" y="0"/>
          <a:chExt cx="0" cy="0"/>
        </a:xfrm>
      </p:grpSpPr>
      <p:sp>
        <p:nvSpPr>
          <p:cNvPr id="6819" name="Google Shape;6819;ge494ade7c1_0_135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0" name="Google Shape;6820;ge494ade7c1_0_13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8"/>
        <p:cNvGrpSpPr/>
        <p:nvPr/>
      </p:nvGrpSpPr>
      <p:grpSpPr>
        <a:xfrm>
          <a:off x="0" y="0"/>
          <a:ext cx="0" cy="0"/>
          <a:chOff x="0" y="0"/>
          <a:chExt cx="0" cy="0"/>
        </a:xfrm>
      </p:grpSpPr>
      <p:sp>
        <p:nvSpPr>
          <p:cNvPr id="6829" name="Google Shape;6829;ge494ade7c1_0_136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0" name="Google Shape;6830;ge494ade7c1_0_13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8"/>
        <p:cNvGrpSpPr/>
        <p:nvPr/>
      </p:nvGrpSpPr>
      <p:grpSpPr>
        <a:xfrm>
          <a:off x="0" y="0"/>
          <a:ext cx="0" cy="0"/>
          <a:chOff x="0" y="0"/>
          <a:chExt cx="0" cy="0"/>
        </a:xfrm>
      </p:grpSpPr>
      <p:sp>
        <p:nvSpPr>
          <p:cNvPr id="6839" name="Google Shape;6839;ge494ade7c1_0_136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0" name="Google Shape;6840;ge494ade7c1_0_13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5"/>
        <p:cNvGrpSpPr/>
        <p:nvPr/>
      </p:nvGrpSpPr>
      <p:grpSpPr>
        <a:xfrm>
          <a:off x="0" y="0"/>
          <a:ext cx="0" cy="0"/>
          <a:chOff x="0" y="0"/>
          <a:chExt cx="0" cy="0"/>
        </a:xfrm>
      </p:grpSpPr>
      <p:sp>
        <p:nvSpPr>
          <p:cNvPr id="6846" name="Google Shape;6846;ge494ade7c1_0_136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7" name="Google Shape;6847;ge494ade7c1_0_13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8"/>
        <p:cNvGrpSpPr/>
        <p:nvPr/>
      </p:nvGrpSpPr>
      <p:grpSpPr>
        <a:xfrm>
          <a:off x="0" y="0"/>
          <a:ext cx="0" cy="0"/>
          <a:chOff x="0" y="0"/>
          <a:chExt cx="0" cy="0"/>
        </a:xfrm>
      </p:grpSpPr>
      <p:sp>
        <p:nvSpPr>
          <p:cNvPr id="6859" name="Google Shape;6859;ge494ade7c1_0_136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0" name="Google Shape;6860;ge494ade7c1_0_1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8"/>
        <p:cNvGrpSpPr/>
        <p:nvPr/>
      </p:nvGrpSpPr>
      <p:grpSpPr>
        <a:xfrm>
          <a:off x="0" y="0"/>
          <a:ext cx="0" cy="0"/>
          <a:chOff x="0" y="0"/>
          <a:chExt cx="0" cy="0"/>
        </a:xfrm>
      </p:grpSpPr>
      <p:sp>
        <p:nvSpPr>
          <p:cNvPr id="6869" name="Google Shape;6869;ge494ade7c1_0_136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0" name="Google Shape;6870;ge494ade7c1_0_136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4"/>
        <p:cNvGrpSpPr/>
        <p:nvPr/>
      </p:nvGrpSpPr>
      <p:grpSpPr>
        <a:xfrm>
          <a:off x="0" y="0"/>
          <a:ext cx="0" cy="0"/>
          <a:chOff x="0" y="0"/>
          <a:chExt cx="0" cy="0"/>
        </a:xfrm>
      </p:grpSpPr>
      <p:sp>
        <p:nvSpPr>
          <p:cNvPr id="6875" name="Google Shape;6875;ge494ade7c1_0_136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6" name="Google Shape;6876;ge494ade7c1_0_136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7" name="Google Shape;6877;ge494ade7c1_0_136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129</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6"/>
        <p:cNvGrpSpPr/>
        <p:nvPr/>
      </p:nvGrpSpPr>
      <p:grpSpPr>
        <a:xfrm>
          <a:off x="0" y="0"/>
          <a:ext cx="0" cy="0"/>
          <a:chOff x="0" y="0"/>
          <a:chExt cx="0" cy="0"/>
        </a:xfrm>
      </p:grpSpPr>
      <p:sp>
        <p:nvSpPr>
          <p:cNvPr id="6887" name="Google Shape;6887;ge494ade7c1_0_136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8" name="Google Shape;6888;ge494ade7c1_0_136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9" name="Google Shape;6889;ge494ade7c1_0_136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e494ade7c1_0_72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e494ade7c1_0_7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9"/>
        <p:cNvGrpSpPr/>
        <p:nvPr/>
      </p:nvGrpSpPr>
      <p:grpSpPr>
        <a:xfrm>
          <a:off x="0" y="0"/>
          <a:ext cx="0" cy="0"/>
          <a:chOff x="0" y="0"/>
          <a:chExt cx="0" cy="0"/>
        </a:xfrm>
      </p:grpSpPr>
      <p:sp>
        <p:nvSpPr>
          <p:cNvPr id="6900" name="Google Shape;6900;ge494ade7c1_0_136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1" name="Google Shape;6901;ge494ade7c1_0_136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2" name="Google Shape;6902;ge494ade7c1_0_136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3"/>
        <p:cNvGrpSpPr/>
        <p:nvPr/>
      </p:nvGrpSpPr>
      <p:grpSpPr>
        <a:xfrm>
          <a:off x="0" y="0"/>
          <a:ext cx="0" cy="0"/>
          <a:chOff x="0" y="0"/>
          <a:chExt cx="0" cy="0"/>
        </a:xfrm>
      </p:grpSpPr>
      <p:sp>
        <p:nvSpPr>
          <p:cNvPr id="6914" name="Google Shape;6914;ge494ade7c1_0_136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5" name="Google Shape;6915;ge494ade7c1_0_136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6" name="Google Shape;6916;ge494ade7c1_0_136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132</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5"/>
        <p:cNvGrpSpPr/>
        <p:nvPr/>
      </p:nvGrpSpPr>
      <p:grpSpPr>
        <a:xfrm>
          <a:off x="0" y="0"/>
          <a:ext cx="0" cy="0"/>
          <a:chOff x="0" y="0"/>
          <a:chExt cx="0" cy="0"/>
        </a:xfrm>
      </p:grpSpPr>
      <p:sp>
        <p:nvSpPr>
          <p:cNvPr id="6926" name="Google Shape;6926;ge494ade7c1_0_136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7" name="Google Shape;6927;ge494ade7c1_0_136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8" name="Google Shape;6928;ge494ade7c1_0_136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133</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3"/>
        <p:cNvGrpSpPr/>
        <p:nvPr/>
      </p:nvGrpSpPr>
      <p:grpSpPr>
        <a:xfrm>
          <a:off x="0" y="0"/>
          <a:ext cx="0" cy="0"/>
          <a:chOff x="0" y="0"/>
          <a:chExt cx="0" cy="0"/>
        </a:xfrm>
      </p:grpSpPr>
      <p:sp>
        <p:nvSpPr>
          <p:cNvPr id="6934" name="Google Shape;6934;ge494ade7c1_0_136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5" name="Google Shape;6935;ge494ade7c1_0_136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0"/>
        <p:cNvGrpSpPr/>
        <p:nvPr/>
      </p:nvGrpSpPr>
      <p:grpSpPr>
        <a:xfrm>
          <a:off x="0" y="0"/>
          <a:ext cx="0" cy="0"/>
          <a:chOff x="0" y="0"/>
          <a:chExt cx="0" cy="0"/>
        </a:xfrm>
      </p:grpSpPr>
      <p:sp>
        <p:nvSpPr>
          <p:cNvPr id="6941" name="Google Shape;6941;ge494ade7c1_0_137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2" name="Google Shape;6942;ge494ade7c1_0_137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7"/>
        <p:cNvGrpSpPr/>
        <p:nvPr/>
      </p:nvGrpSpPr>
      <p:grpSpPr>
        <a:xfrm>
          <a:off x="0" y="0"/>
          <a:ext cx="0" cy="0"/>
          <a:chOff x="0" y="0"/>
          <a:chExt cx="0" cy="0"/>
        </a:xfrm>
      </p:grpSpPr>
      <p:sp>
        <p:nvSpPr>
          <p:cNvPr id="6948" name="Google Shape;6948;ge494ade7c1_0_137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9" name="Google Shape;6949;ge494ade7c1_0_13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4"/>
        <p:cNvGrpSpPr/>
        <p:nvPr/>
      </p:nvGrpSpPr>
      <p:grpSpPr>
        <a:xfrm>
          <a:off x="0" y="0"/>
          <a:ext cx="0" cy="0"/>
          <a:chOff x="0" y="0"/>
          <a:chExt cx="0" cy="0"/>
        </a:xfrm>
      </p:grpSpPr>
      <p:sp>
        <p:nvSpPr>
          <p:cNvPr id="6955" name="Google Shape;6955;ge494ade7c1_0_137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6" name="Google Shape;6956;ge494ade7c1_0_137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57" name="Google Shape;6957;ge494ade7c1_0_137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137</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7"/>
        <p:cNvGrpSpPr/>
        <p:nvPr/>
      </p:nvGrpSpPr>
      <p:grpSpPr>
        <a:xfrm>
          <a:off x="0" y="0"/>
          <a:ext cx="0" cy="0"/>
          <a:chOff x="0" y="0"/>
          <a:chExt cx="0" cy="0"/>
        </a:xfrm>
      </p:grpSpPr>
      <p:sp>
        <p:nvSpPr>
          <p:cNvPr id="6968" name="Google Shape;6968;ge494ade7c1_0_137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9" name="Google Shape;6969;ge494ade7c1_0_137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0" name="Google Shape;6970;ge494ade7c1_0_137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8"/>
        <p:cNvGrpSpPr/>
        <p:nvPr/>
      </p:nvGrpSpPr>
      <p:grpSpPr>
        <a:xfrm>
          <a:off x="0" y="0"/>
          <a:ext cx="0" cy="0"/>
          <a:chOff x="0" y="0"/>
          <a:chExt cx="0" cy="0"/>
        </a:xfrm>
      </p:grpSpPr>
      <p:sp>
        <p:nvSpPr>
          <p:cNvPr id="6989" name="Google Shape;6989;ge494ade7c1_0_137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0" name="Google Shape;6990;ge494ade7c1_0_137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4"/>
        <p:cNvGrpSpPr/>
        <p:nvPr/>
      </p:nvGrpSpPr>
      <p:grpSpPr>
        <a:xfrm>
          <a:off x="0" y="0"/>
          <a:ext cx="0" cy="0"/>
          <a:chOff x="0" y="0"/>
          <a:chExt cx="0" cy="0"/>
        </a:xfrm>
      </p:grpSpPr>
      <p:sp>
        <p:nvSpPr>
          <p:cNvPr id="6995" name="Google Shape;6995;ge494ade7c1_0_137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6" name="Google Shape;6996;ge494ade7c1_0_137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7" name="Google Shape;6997;ge494ade7c1_0_137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e494ade7c1_0_7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e494ade7c1_0_7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ge494ade7c1_0_72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4"/>
        <p:cNvGrpSpPr/>
        <p:nvPr/>
      </p:nvGrpSpPr>
      <p:grpSpPr>
        <a:xfrm>
          <a:off x="0" y="0"/>
          <a:ext cx="0" cy="0"/>
          <a:chOff x="0" y="0"/>
          <a:chExt cx="0" cy="0"/>
        </a:xfrm>
      </p:grpSpPr>
      <p:sp>
        <p:nvSpPr>
          <p:cNvPr id="7025" name="Google Shape;7025;ge494ade7c1_0_13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6" name="Google Shape;7026;ge494ade7c1_0_137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7" name="Google Shape;7027;ge494ade7c1_0_137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141</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4"/>
        <p:cNvGrpSpPr/>
        <p:nvPr/>
      </p:nvGrpSpPr>
      <p:grpSpPr>
        <a:xfrm>
          <a:off x="0" y="0"/>
          <a:ext cx="0" cy="0"/>
          <a:chOff x="0" y="0"/>
          <a:chExt cx="0" cy="0"/>
        </a:xfrm>
      </p:grpSpPr>
      <p:sp>
        <p:nvSpPr>
          <p:cNvPr id="7045" name="Google Shape;7045;ge494ade7c1_0_137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6" name="Google Shape;7046;ge494ade7c1_0_137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e494ade7c1_0_138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3" name="Google Shape;7053;ge494ade7c1_0_138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1"/>
        <p:cNvGrpSpPr/>
        <p:nvPr/>
      </p:nvGrpSpPr>
      <p:grpSpPr>
        <a:xfrm>
          <a:off x="0" y="0"/>
          <a:ext cx="0" cy="0"/>
          <a:chOff x="0" y="0"/>
          <a:chExt cx="0" cy="0"/>
        </a:xfrm>
      </p:grpSpPr>
      <p:sp>
        <p:nvSpPr>
          <p:cNvPr id="7062" name="Google Shape;7062;ge494ade7c1_0_138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3" name="Google Shape;7063;ge494ade7c1_0_138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3"/>
        <p:cNvGrpSpPr/>
        <p:nvPr/>
      </p:nvGrpSpPr>
      <p:grpSpPr>
        <a:xfrm>
          <a:off x="0" y="0"/>
          <a:ext cx="0" cy="0"/>
          <a:chOff x="0" y="0"/>
          <a:chExt cx="0" cy="0"/>
        </a:xfrm>
      </p:grpSpPr>
      <p:sp>
        <p:nvSpPr>
          <p:cNvPr id="7084" name="Google Shape;7084;ge494ade7c1_0_13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5" name="Google Shape;7085;ge494ade7c1_0_138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6" name="Google Shape;7086;ge494ade7c1_0_138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145</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1"/>
        <p:cNvGrpSpPr/>
        <p:nvPr/>
      </p:nvGrpSpPr>
      <p:grpSpPr>
        <a:xfrm>
          <a:off x="0" y="0"/>
          <a:ext cx="0" cy="0"/>
          <a:chOff x="0" y="0"/>
          <a:chExt cx="0" cy="0"/>
        </a:xfrm>
      </p:grpSpPr>
      <p:sp>
        <p:nvSpPr>
          <p:cNvPr id="7102" name="Google Shape;7102;ge494ade7c1_0_138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3" name="Google Shape;7103;ge494ade7c1_0_138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4" name="Google Shape;7104;ge494ade7c1_0_138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146</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4"/>
        <p:cNvGrpSpPr/>
        <p:nvPr/>
      </p:nvGrpSpPr>
      <p:grpSpPr>
        <a:xfrm>
          <a:off x="0" y="0"/>
          <a:ext cx="0" cy="0"/>
          <a:chOff x="0" y="0"/>
          <a:chExt cx="0" cy="0"/>
        </a:xfrm>
      </p:grpSpPr>
      <p:sp>
        <p:nvSpPr>
          <p:cNvPr id="7115" name="Google Shape;7115;ge494ade7c1_0_138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6" name="Google Shape;7116;ge494ade7c1_0_138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7" name="Google Shape;7117;ge494ade7c1_0_138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147</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8"/>
        <p:cNvGrpSpPr/>
        <p:nvPr/>
      </p:nvGrpSpPr>
      <p:grpSpPr>
        <a:xfrm>
          <a:off x="0" y="0"/>
          <a:ext cx="0" cy="0"/>
          <a:chOff x="0" y="0"/>
          <a:chExt cx="0" cy="0"/>
        </a:xfrm>
      </p:grpSpPr>
      <p:sp>
        <p:nvSpPr>
          <p:cNvPr id="7129" name="Google Shape;7129;ge494ade7c1_0_138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0" name="Google Shape;7130;ge494ade7c1_0_138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5"/>
        <p:cNvGrpSpPr/>
        <p:nvPr/>
      </p:nvGrpSpPr>
      <p:grpSpPr>
        <a:xfrm>
          <a:off x="0" y="0"/>
          <a:ext cx="0" cy="0"/>
          <a:chOff x="0" y="0"/>
          <a:chExt cx="0" cy="0"/>
        </a:xfrm>
      </p:grpSpPr>
      <p:sp>
        <p:nvSpPr>
          <p:cNvPr id="7136" name="Google Shape;7136;ge494ade7c1_0_138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7" name="Google Shape;7137;ge494ade7c1_0_138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8" name="Google Shape;7138;ge494ade7c1_0_138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149</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4"/>
        <p:cNvGrpSpPr/>
        <p:nvPr/>
      </p:nvGrpSpPr>
      <p:grpSpPr>
        <a:xfrm>
          <a:off x="0" y="0"/>
          <a:ext cx="0" cy="0"/>
          <a:chOff x="0" y="0"/>
          <a:chExt cx="0" cy="0"/>
        </a:xfrm>
      </p:grpSpPr>
      <p:sp>
        <p:nvSpPr>
          <p:cNvPr id="7145" name="Google Shape;7145;ge494ade7c1_0_138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6" name="Google Shape;7146;ge494ade7c1_0_138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7" name="Google Shape;7147;ge494ade7c1_0_138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150</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494ade7c1_0_7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e494ade7c1_0_73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e494ade7c1_0_73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7"/>
        <p:cNvGrpSpPr/>
        <p:nvPr/>
      </p:nvGrpSpPr>
      <p:grpSpPr>
        <a:xfrm>
          <a:off x="0" y="0"/>
          <a:ext cx="0" cy="0"/>
          <a:chOff x="0" y="0"/>
          <a:chExt cx="0" cy="0"/>
        </a:xfrm>
      </p:grpSpPr>
      <p:sp>
        <p:nvSpPr>
          <p:cNvPr id="7158" name="Google Shape;7158;ge494ade7c1_0_139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9" name="Google Shape;7159;ge494ade7c1_0_139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0" name="Google Shape;7160;ge494ade7c1_0_139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9"/>
        <p:cNvGrpSpPr/>
        <p:nvPr/>
      </p:nvGrpSpPr>
      <p:grpSpPr>
        <a:xfrm>
          <a:off x="0" y="0"/>
          <a:ext cx="0" cy="0"/>
          <a:chOff x="0" y="0"/>
          <a:chExt cx="0" cy="0"/>
        </a:xfrm>
      </p:grpSpPr>
      <p:sp>
        <p:nvSpPr>
          <p:cNvPr id="7170" name="Google Shape;7170;ge494ade7c1_0_139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1" name="Google Shape;7171;ge494ade7c1_0_139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2" name="Google Shape;7172;ge494ade7c1_0_139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152</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1"/>
        <p:cNvGrpSpPr/>
        <p:nvPr/>
      </p:nvGrpSpPr>
      <p:grpSpPr>
        <a:xfrm>
          <a:off x="0" y="0"/>
          <a:ext cx="0" cy="0"/>
          <a:chOff x="0" y="0"/>
          <a:chExt cx="0" cy="0"/>
        </a:xfrm>
      </p:grpSpPr>
      <p:sp>
        <p:nvSpPr>
          <p:cNvPr id="7182" name="Google Shape;7182;ge494ade7c1_0_139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3" name="Google Shape;7183;ge494ade7c1_0_139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4" name="Google Shape;7184;ge494ade7c1_0_139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153</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1"/>
        <p:cNvGrpSpPr/>
        <p:nvPr/>
      </p:nvGrpSpPr>
      <p:grpSpPr>
        <a:xfrm>
          <a:off x="0" y="0"/>
          <a:ext cx="0" cy="0"/>
          <a:chOff x="0" y="0"/>
          <a:chExt cx="0" cy="0"/>
        </a:xfrm>
      </p:grpSpPr>
      <p:sp>
        <p:nvSpPr>
          <p:cNvPr id="7202" name="Google Shape;7202;ge494ade7c1_0_139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3" name="Google Shape;7203;ge494ade7c1_0_139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4" name="Google Shape;7204;ge494ade7c1_0_139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154</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4"/>
        <p:cNvGrpSpPr/>
        <p:nvPr/>
      </p:nvGrpSpPr>
      <p:grpSpPr>
        <a:xfrm>
          <a:off x="0" y="0"/>
          <a:ext cx="0" cy="0"/>
          <a:chOff x="0" y="0"/>
          <a:chExt cx="0" cy="0"/>
        </a:xfrm>
      </p:grpSpPr>
      <p:sp>
        <p:nvSpPr>
          <p:cNvPr id="7215" name="Google Shape;7215;ge494ade7c1_0_139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6" name="Google Shape;7216;ge494ade7c1_0_139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7" name="Google Shape;7217;ge494ade7c1_0_139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155</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3"/>
        <p:cNvGrpSpPr/>
        <p:nvPr/>
      </p:nvGrpSpPr>
      <p:grpSpPr>
        <a:xfrm>
          <a:off x="0" y="0"/>
          <a:ext cx="0" cy="0"/>
          <a:chOff x="0" y="0"/>
          <a:chExt cx="0" cy="0"/>
        </a:xfrm>
      </p:grpSpPr>
      <p:sp>
        <p:nvSpPr>
          <p:cNvPr id="7224" name="Google Shape;7224;ge494ade7c1_0_139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5" name="Google Shape;7225;ge494ade7c1_0_139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6" name="Google Shape;7226;ge494ade7c1_0_139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156</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4"/>
        <p:cNvGrpSpPr/>
        <p:nvPr/>
      </p:nvGrpSpPr>
      <p:grpSpPr>
        <a:xfrm>
          <a:off x="0" y="0"/>
          <a:ext cx="0" cy="0"/>
          <a:chOff x="0" y="0"/>
          <a:chExt cx="0" cy="0"/>
        </a:xfrm>
      </p:grpSpPr>
      <p:sp>
        <p:nvSpPr>
          <p:cNvPr id="7235" name="Google Shape;7235;ge494ade7c1_0_139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6" name="Google Shape;7236;ge494ade7c1_0_139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7" name="Google Shape;7237;ge494ade7c1_0_139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157</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4"/>
        <p:cNvGrpSpPr/>
        <p:nvPr/>
      </p:nvGrpSpPr>
      <p:grpSpPr>
        <a:xfrm>
          <a:off x="0" y="0"/>
          <a:ext cx="0" cy="0"/>
          <a:chOff x="0" y="0"/>
          <a:chExt cx="0" cy="0"/>
        </a:xfrm>
      </p:grpSpPr>
      <p:sp>
        <p:nvSpPr>
          <p:cNvPr id="7245" name="Google Shape;7245;ge494ade7c1_0_139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6" name="Google Shape;7246;ge494ade7c1_0_139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7" name="Google Shape;7247;ge494ade7c1_0_139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158</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4"/>
        <p:cNvGrpSpPr/>
        <p:nvPr/>
      </p:nvGrpSpPr>
      <p:grpSpPr>
        <a:xfrm>
          <a:off x="0" y="0"/>
          <a:ext cx="0" cy="0"/>
          <a:chOff x="0" y="0"/>
          <a:chExt cx="0" cy="0"/>
        </a:xfrm>
      </p:grpSpPr>
      <p:sp>
        <p:nvSpPr>
          <p:cNvPr id="7255" name="Google Shape;7255;ge494ade7c1_0_139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6" name="Google Shape;7256;ge494ade7c1_0_139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7" name="Google Shape;7257;ge494ade7c1_0_139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159</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3"/>
        <p:cNvGrpSpPr/>
        <p:nvPr/>
      </p:nvGrpSpPr>
      <p:grpSpPr>
        <a:xfrm>
          <a:off x="0" y="0"/>
          <a:ext cx="0" cy="0"/>
          <a:chOff x="0" y="0"/>
          <a:chExt cx="0" cy="0"/>
        </a:xfrm>
      </p:grpSpPr>
      <p:sp>
        <p:nvSpPr>
          <p:cNvPr id="7274" name="Google Shape;7274;ge494ade7c1_0_140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5" name="Google Shape;7275;ge494ade7c1_0_140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e494ade7c1_0_7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e494ade7c1_0_73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e494ade7c1_0_73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0"/>
        <p:cNvGrpSpPr/>
        <p:nvPr/>
      </p:nvGrpSpPr>
      <p:grpSpPr>
        <a:xfrm>
          <a:off x="0" y="0"/>
          <a:ext cx="0" cy="0"/>
          <a:chOff x="0" y="0"/>
          <a:chExt cx="0" cy="0"/>
        </a:xfrm>
      </p:grpSpPr>
      <p:sp>
        <p:nvSpPr>
          <p:cNvPr id="7281" name="Google Shape;7281;ge494ade7c1_0_140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2" name="Google Shape;7282;ge494ade7c1_0_140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3" name="Google Shape;7283;ge494ade7c1_0_140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161</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5"/>
        <p:cNvGrpSpPr/>
        <p:nvPr/>
      </p:nvGrpSpPr>
      <p:grpSpPr>
        <a:xfrm>
          <a:off x="0" y="0"/>
          <a:ext cx="0" cy="0"/>
          <a:chOff x="0" y="0"/>
          <a:chExt cx="0" cy="0"/>
        </a:xfrm>
      </p:grpSpPr>
      <p:sp>
        <p:nvSpPr>
          <p:cNvPr id="7296" name="Google Shape;7296;ge494ade7c1_0_140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7" name="Google Shape;7297;ge494ade7c1_0_140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8" name="Google Shape;7298;ge494ade7c1_0_140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162</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9"/>
        <p:cNvGrpSpPr/>
        <p:nvPr/>
      </p:nvGrpSpPr>
      <p:grpSpPr>
        <a:xfrm>
          <a:off x="0" y="0"/>
          <a:ext cx="0" cy="0"/>
          <a:chOff x="0" y="0"/>
          <a:chExt cx="0" cy="0"/>
        </a:xfrm>
      </p:grpSpPr>
      <p:sp>
        <p:nvSpPr>
          <p:cNvPr id="7310" name="Google Shape;7310;ge494ade7c1_0_140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1" name="Google Shape;7311;ge494ade7c1_0_140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2" name="Google Shape;7312;ge494ade7c1_0_140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163</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0"/>
        <p:cNvGrpSpPr/>
        <p:nvPr/>
      </p:nvGrpSpPr>
      <p:grpSpPr>
        <a:xfrm>
          <a:off x="0" y="0"/>
          <a:ext cx="0" cy="0"/>
          <a:chOff x="0" y="0"/>
          <a:chExt cx="0" cy="0"/>
        </a:xfrm>
      </p:grpSpPr>
      <p:sp>
        <p:nvSpPr>
          <p:cNvPr id="7321" name="Google Shape;7321;ge494ade7c1_0_140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2" name="Google Shape;7322;ge494ade7c1_0_140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3" name="Google Shape;7323;ge494ade7c1_0_140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164</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7"/>
        <p:cNvGrpSpPr/>
        <p:nvPr/>
      </p:nvGrpSpPr>
      <p:grpSpPr>
        <a:xfrm>
          <a:off x="0" y="0"/>
          <a:ext cx="0" cy="0"/>
          <a:chOff x="0" y="0"/>
          <a:chExt cx="0" cy="0"/>
        </a:xfrm>
      </p:grpSpPr>
      <p:sp>
        <p:nvSpPr>
          <p:cNvPr id="7338" name="Google Shape;7338;ge494ade7c1_0_140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9" name="Google Shape;7339;ge494ade7c1_0_140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0" name="Google Shape;7340;ge494ade7c1_0_140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165</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7"/>
        <p:cNvGrpSpPr/>
        <p:nvPr/>
      </p:nvGrpSpPr>
      <p:grpSpPr>
        <a:xfrm>
          <a:off x="0" y="0"/>
          <a:ext cx="0" cy="0"/>
          <a:chOff x="0" y="0"/>
          <a:chExt cx="0" cy="0"/>
        </a:xfrm>
      </p:grpSpPr>
      <p:sp>
        <p:nvSpPr>
          <p:cNvPr id="7348" name="Google Shape;7348;ge494ade7c1_0_140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9" name="Google Shape;7349;ge494ade7c1_0_140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0" name="Google Shape;7350;ge494ade7c1_0_140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166</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6"/>
        <p:cNvGrpSpPr/>
        <p:nvPr/>
      </p:nvGrpSpPr>
      <p:grpSpPr>
        <a:xfrm>
          <a:off x="0" y="0"/>
          <a:ext cx="0" cy="0"/>
          <a:chOff x="0" y="0"/>
          <a:chExt cx="0" cy="0"/>
        </a:xfrm>
      </p:grpSpPr>
      <p:sp>
        <p:nvSpPr>
          <p:cNvPr id="7357" name="Google Shape;7357;ge494ade7c1_0_140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8" name="Google Shape;7358;ge494ade7c1_0_140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3"/>
        <p:cNvGrpSpPr/>
        <p:nvPr/>
      </p:nvGrpSpPr>
      <p:grpSpPr>
        <a:xfrm>
          <a:off x="0" y="0"/>
          <a:ext cx="0" cy="0"/>
          <a:chOff x="0" y="0"/>
          <a:chExt cx="0" cy="0"/>
        </a:xfrm>
      </p:grpSpPr>
      <p:sp>
        <p:nvSpPr>
          <p:cNvPr id="7364" name="Google Shape;7364;ge494ade7c1_0_140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5" name="Google Shape;7365;ge494ade7c1_0_140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0"/>
        <p:cNvGrpSpPr/>
        <p:nvPr/>
      </p:nvGrpSpPr>
      <p:grpSpPr>
        <a:xfrm>
          <a:off x="0" y="0"/>
          <a:ext cx="0" cy="0"/>
          <a:chOff x="0" y="0"/>
          <a:chExt cx="0" cy="0"/>
        </a:xfrm>
      </p:grpSpPr>
      <p:sp>
        <p:nvSpPr>
          <p:cNvPr id="7371" name="Google Shape;7371;ge494ade7c1_0_140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2" name="Google Shape;7372;ge494ade7c1_0_140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7"/>
        <p:cNvGrpSpPr/>
        <p:nvPr/>
      </p:nvGrpSpPr>
      <p:grpSpPr>
        <a:xfrm>
          <a:off x="0" y="0"/>
          <a:ext cx="0" cy="0"/>
          <a:chOff x="0" y="0"/>
          <a:chExt cx="0" cy="0"/>
        </a:xfrm>
      </p:grpSpPr>
      <p:sp>
        <p:nvSpPr>
          <p:cNvPr id="7378" name="Google Shape;7378;ge494ade7c1_0_14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9" name="Google Shape;7379;ge494ade7c1_0_14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0" name="Google Shape;7380;ge494ade7c1_0_14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494ade7c1_0_7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494ade7c1_0_73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ge494ade7c1_0_73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5"/>
        <p:cNvGrpSpPr/>
        <p:nvPr/>
      </p:nvGrpSpPr>
      <p:grpSpPr>
        <a:xfrm>
          <a:off x="0" y="0"/>
          <a:ext cx="0" cy="0"/>
          <a:chOff x="0" y="0"/>
          <a:chExt cx="0" cy="0"/>
        </a:xfrm>
      </p:grpSpPr>
      <p:sp>
        <p:nvSpPr>
          <p:cNvPr id="7386" name="Google Shape;7386;ge494ade7c1_0_14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7" name="Google Shape;7387;ge494ade7c1_0_141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8" name="Google Shape;7388;ge494ade7c1_0_141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171</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3"/>
        <p:cNvGrpSpPr/>
        <p:nvPr/>
      </p:nvGrpSpPr>
      <p:grpSpPr>
        <a:xfrm>
          <a:off x="0" y="0"/>
          <a:ext cx="0" cy="0"/>
          <a:chOff x="0" y="0"/>
          <a:chExt cx="0" cy="0"/>
        </a:xfrm>
      </p:grpSpPr>
      <p:sp>
        <p:nvSpPr>
          <p:cNvPr id="7394" name="Google Shape;7394;ge494ade7c1_0_14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5" name="Google Shape;7395;ge494ade7c1_0_14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e494ade7c1_0_7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e494ade7c1_0_73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e494ade7c1_0_73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e494ade7c1_0_7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e494ade7c1_0_73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e494ade7c1_0_73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e494ade7c1_0_7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e494ade7c1_0_7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494ade7c1_0_7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e494ade7c1_0_73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e494ade7c1_0_73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e494ade7c1_0_73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e494ade7c1_0_73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ge494ade7c1_0_73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e494ade7c1_0_7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e494ade7c1_0_73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ge494ade7c1_0_73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e494ade7c1_0_7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e494ade7c1_0_73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ge494ade7c1_0_73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e494ade7c1_0_74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e494ade7c1_0_74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ge494ade7c1_0_74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e494ade7c1_0_7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e494ade7c1_0_74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ge494ade7c1_0_74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e494ade7c1_0_7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e494ade7c1_0_74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ge494ade7c1_0_74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e494ade7c1_0_7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e494ade7c1_0_74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e494ade7c1_0_74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e494ade7c1_0_74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e494ade7c1_0_74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ge494ade7c1_0_74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e494ade7c1_0_74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e494ade7c1_0_74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ge494ade7c1_0_74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494ade7c1_0_7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e494ade7c1_0_7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e494ade7c1_0_74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e494ade7c1_0_74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ge494ade7c1_0_74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e494ade7c1_0_75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ge494ade7c1_0_75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e494ade7c1_0_75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ge494ade7c1_0_75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e494ade7c1_0_75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8" name="Google Shape;658;ge494ade7c1_0_75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e494ade7c1_0_75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ge494ade7c1_0_75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e494ade7c1_0_75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ge494ade7c1_0_7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e494ade7c1_0_75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ge494ade7c1_0_75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e494ade7c1_0_75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ge494ade7c1_0_7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e494ade7c1_0_75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ge494ade7c1_0_75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494ade7c1_0_7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ge494ade7c1_0_76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e494ade7c1_0_7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ge494ade7c1_0_7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e494ade7c1_0_76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ge494ade7c1_0_76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e494ade7c1_0_7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ge494ade7c1_0_76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e494ade7c1_0_76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9" name="Google Shape;779;ge494ade7c1_0_76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e494ade7c1_0_76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ge494ade7c1_0_76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e494ade7c1_0_7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ge494ade7c1_0_76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e494ade7c1_0_7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ge494ade7c1_0_76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e494ade7c1_0_7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e494ade7c1_0_76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e494ade7c1_0_76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e494ade7c1_0_76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ge494ade7c1_0_76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e494ade7c1_0_76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ge494ade7c1_0_76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e494ade7c1_0_8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0" name="Google Shape;1310;ge494ade7c1_0_8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494ade7c1_0_7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e494ade7c1_0_71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e494ade7c1_0_71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e494ade7c1_0_8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ge494ade7c1_0_86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e494ade7c1_0_86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5" name="Google Shape;1795;ge494ade7c1_0_8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494ade7c1_0_86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 name="Google Shape;1802;ge494ade7c1_0_86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3" name="Google Shape;1803;ge494ade7c1_0_86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ge494ade7c1_0_86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0" name="Google Shape;1810;ge494ade7c1_0_86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e494ade7c1_0_86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2" name="Google Shape;1832;ge494ade7c1_0_86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e494ade7c1_0_86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9" name="Google Shape;1849;ge494ade7c1_0_86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ge494ade7c1_0_87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5" name="Google Shape;1885;ge494ade7c1_0_87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6" name="Google Shape;1886;ge494ade7c1_0_87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ge494ade7c1_0_87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3" name="Google Shape;1893;ge494ade7c1_0_87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4" name="Google Shape;1894;ge494ade7c1_0_87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ge494ade7c1_0_87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5" name="Google Shape;1905;ge494ade7c1_0_87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e494ade7c1_0_87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6" name="Google Shape;1916;ge494ade7c1_0_87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e494ade7c1_0_7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e494ade7c1_0_71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e494ade7c1_0_71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ge494ade7c1_0_87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3" name="Google Shape;1923;ge494ade7c1_0_87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ge494ade7c1_0_87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0" name="Google Shape;1930;ge494ade7c1_0_87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e494ade7c1_0_87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7" name="Google Shape;1937;ge494ade7c1_0_87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e494ade7c1_0_8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e494ade7c1_0_87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e494ade7c1_0_9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e494ade7c1_0_92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8"/>
        <p:cNvGrpSpPr/>
        <p:nvPr/>
      </p:nvGrpSpPr>
      <p:grpSpPr>
        <a:xfrm>
          <a:off x="0" y="0"/>
          <a:ext cx="0" cy="0"/>
          <a:chOff x="0" y="0"/>
          <a:chExt cx="0" cy="0"/>
        </a:xfrm>
      </p:grpSpPr>
      <p:sp>
        <p:nvSpPr>
          <p:cNvPr id="2829" name="Google Shape;2829;ge494ade7c1_0_96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0" name="Google Shape;2830;ge494ade7c1_0_9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5"/>
        <p:cNvGrpSpPr/>
        <p:nvPr/>
      </p:nvGrpSpPr>
      <p:grpSpPr>
        <a:xfrm>
          <a:off x="0" y="0"/>
          <a:ext cx="0" cy="0"/>
          <a:chOff x="0" y="0"/>
          <a:chExt cx="0" cy="0"/>
        </a:xfrm>
      </p:grpSpPr>
      <p:sp>
        <p:nvSpPr>
          <p:cNvPr id="2836" name="Google Shape;2836;ge494ade7c1_0_96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7" name="Google Shape;2837;ge494ade7c1_0_9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8"/>
        <p:cNvGrpSpPr/>
        <p:nvPr/>
      </p:nvGrpSpPr>
      <p:grpSpPr>
        <a:xfrm>
          <a:off x="0" y="0"/>
          <a:ext cx="0" cy="0"/>
          <a:chOff x="0" y="0"/>
          <a:chExt cx="0" cy="0"/>
        </a:xfrm>
      </p:grpSpPr>
      <p:sp>
        <p:nvSpPr>
          <p:cNvPr id="2859" name="Google Shape;2859;ge494ade7c1_0_96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0" name="Google Shape;2860;ge494ade7c1_0_9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4"/>
        <p:cNvGrpSpPr/>
        <p:nvPr/>
      </p:nvGrpSpPr>
      <p:grpSpPr>
        <a:xfrm>
          <a:off x="0" y="0"/>
          <a:ext cx="0" cy="0"/>
          <a:chOff x="0" y="0"/>
          <a:chExt cx="0" cy="0"/>
        </a:xfrm>
      </p:grpSpPr>
      <p:sp>
        <p:nvSpPr>
          <p:cNvPr id="2875" name="Google Shape;2875;ge494ade7c1_0_97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6" name="Google Shape;2876;ge494ade7c1_0_9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0"/>
        <p:cNvGrpSpPr/>
        <p:nvPr/>
      </p:nvGrpSpPr>
      <p:grpSpPr>
        <a:xfrm>
          <a:off x="0" y="0"/>
          <a:ext cx="0" cy="0"/>
          <a:chOff x="0" y="0"/>
          <a:chExt cx="0" cy="0"/>
        </a:xfrm>
      </p:grpSpPr>
      <p:sp>
        <p:nvSpPr>
          <p:cNvPr id="4121" name="Google Shape;4121;ge494ade7c1_0_109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2" name="Google Shape;4122;ge494ade7c1_0_1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e494ade7c1_0_7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e494ade7c1_0_7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ge494ade7c1_0_72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7"/>
        <p:cNvGrpSpPr/>
        <p:nvPr/>
      </p:nvGrpSpPr>
      <p:grpSpPr>
        <a:xfrm>
          <a:off x="0" y="0"/>
          <a:ext cx="0" cy="0"/>
          <a:chOff x="0" y="0"/>
          <a:chExt cx="0" cy="0"/>
        </a:xfrm>
      </p:grpSpPr>
      <p:sp>
        <p:nvSpPr>
          <p:cNvPr id="5368" name="Google Shape;5368;ge494ade7c1_0_121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9" name="Google Shape;5369;ge494ade7c1_0_12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7"/>
        <p:cNvGrpSpPr/>
        <p:nvPr/>
      </p:nvGrpSpPr>
      <p:grpSpPr>
        <a:xfrm>
          <a:off x="0" y="0"/>
          <a:ext cx="0" cy="0"/>
          <a:chOff x="0" y="0"/>
          <a:chExt cx="0" cy="0"/>
        </a:xfrm>
      </p:grpSpPr>
      <p:sp>
        <p:nvSpPr>
          <p:cNvPr id="5378" name="Google Shape;5378;ge494ade7c1_0_122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9" name="Google Shape;5379;ge494ade7c1_0_1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8"/>
        <p:cNvGrpSpPr/>
        <p:nvPr/>
      </p:nvGrpSpPr>
      <p:grpSpPr>
        <a:xfrm>
          <a:off x="0" y="0"/>
          <a:ext cx="0" cy="0"/>
          <a:chOff x="0" y="0"/>
          <a:chExt cx="0" cy="0"/>
        </a:xfrm>
      </p:grpSpPr>
      <p:sp>
        <p:nvSpPr>
          <p:cNvPr id="5389" name="Google Shape;5389;ge494ade7c1_0_122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0" name="Google Shape;5390;ge494ade7c1_0_12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8"/>
        <p:cNvGrpSpPr/>
        <p:nvPr/>
      </p:nvGrpSpPr>
      <p:grpSpPr>
        <a:xfrm>
          <a:off x="0" y="0"/>
          <a:ext cx="0" cy="0"/>
          <a:chOff x="0" y="0"/>
          <a:chExt cx="0" cy="0"/>
        </a:xfrm>
      </p:grpSpPr>
      <p:sp>
        <p:nvSpPr>
          <p:cNvPr id="5399" name="Google Shape;5399;ge494ade7c1_0_122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0" name="Google Shape;5400;ge494ade7c1_0_12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8"/>
        <p:cNvGrpSpPr/>
        <p:nvPr/>
      </p:nvGrpSpPr>
      <p:grpSpPr>
        <a:xfrm>
          <a:off x="0" y="0"/>
          <a:ext cx="0" cy="0"/>
          <a:chOff x="0" y="0"/>
          <a:chExt cx="0" cy="0"/>
        </a:xfrm>
      </p:grpSpPr>
      <p:sp>
        <p:nvSpPr>
          <p:cNvPr id="5409" name="Google Shape;5409;ge494ade7c1_0_122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0" name="Google Shape;5410;ge494ade7c1_0_12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0"/>
        <p:cNvGrpSpPr/>
        <p:nvPr/>
      </p:nvGrpSpPr>
      <p:grpSpPr>
        <a:xfrm>
          <a:off x="0" y="0"/>
          <a:ext cx="0" cy="0"/>
          <a:chOff x="0" y="0"/>
          <a:chExt cx="0" cy="0"/>
        </a:xfrm>
      </p:grpSpPr>
      <p:sp>
        <p:nvSpPr>
          <p:cNvPr id="5421" name="Google Shape;5421;ge494ade7c1_0_122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2" name="Google Shape;5422;ge494ade7c1_0_12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1"/>
        <p:cNvGrpSpPr/>
        <p:nvPr/>
      </p:nvGrpSpPr>
      <p:grpSpPr>
        <a:xfrm>
          <a:off x="0" y="0"/>
          <a:ext cx="0" cy="0"/>
          <a:chOff x="0" y="0"/>
          <a:chExt cx="0" cy="0"/>
        </a:xfrm>
      </p:grpSpPr>
      <p:sp>
        <p:nvSpPr>
          <p:cNvPr id="5432" name="Google Shape;5432;ge494ade7c1_0_122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3" name="Google Shape;5433;ge494ade7c1_0_12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5"/>
        <p:cNvGrpSpPr/>
        <p:nvPr/>
      </p:nvGrpSpPr>
      <p:grpSpPr>
        <a:xfrm>
          <a:off x="0" y="0"/>
          <a:ext cx="0" cy="0"/>
          <a:chOff x="0" y="0"/>
          <a:chExt cx="0" cy="0"/>
        </a:xfrm>
      </p:grpSpPr>
      <p:sp>
        <p:nvSpPr>
          <p:cNvPr id="5446" name="Google Shape;5446;ge494ade7c1_0_122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7" name="Google Shape;5447;ge494ade7c1_0_12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7"/>
        <p:cNvGrpSpPr/>
        <p:nvPr/>
      </p:nvGrpSpPr>
      <p:grpSpPr>
        <a:xfrm>
          <a:off x="0" y="0"/>
          <a:ext cx="0" cy="0"/>
          <a:chOff x="0" y="0"/>
          <a:chExt cx="0" cy="0"/>
        </a:xfrm>
      </p:grpSpPr>
      <p:sp>
        <p:nvSpPr>
          <p:cNvPr id="5458" name="Google Shape;5458;ge494ade7c1_0_12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9" name="Google Shape;5459;ge494ade7c1_0_12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9"/>
        <p:cNvGrpSpPr/>
        <p:nvPr/>
      </p:nvGrpSpPr>
      <p:grpSpPr>
        <a:xfrm>
          <a:off x="0" y="0"/>
          <a:ext cx="0" cy="0"/>
          <a:chOff x="0" y="0"/>
          <a:chExt cx="0" cy="0"/>
        </a:xfrm>
      </p:grpSpPr>
      <p:sp>
        <p:nvSpPr>
          <p:cNvPr id="5470" name="Google Shape;5470;ge494ade7c1_0_122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1" name="Google Shape;5471;ge494ade7c1_0_12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e494ade7c1_0_7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e494ade7c1_0_72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ge494ade7c1_0_72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4"/>
        <p:cNvGrpSpPr/>
        <p:nvPr/>
      </p:nvGrpSpPr>
      <p:grpSpPr>
        <a:xfrm>
          <a:off x="0" y="0"/>
          <a:ext cx="0" cy="0"/>
          <a:chOff x="0" y="0"/>
          <a:chExt cx="0" cy="0"/>
        </a:xfrm>
      </p:grpSpPr>
      <p:sp>
        <p:nvSpPr>
          <p:cNvPr id="5485" name="Google Shape;5485;ge494ade7c1_0_123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6" name="Google Shape;5486;ge494ade7c1_0_12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1"/>
        <p:cNvGrpSpPr/>
        <p:nvPr/>
      </p:nvGrpSpPr>
      <p:grpSpPr>
        <a:xfrm>
          <a:off x="0" y="0"/>
          <a:ext cx="0" cy="0"/>
          <a:chOff x="0" y="0"/>
          <a:chExt cx="0" cy="0"/>
        </a:xfrm>
      </p:grpSpPr>
      <p:sp>
        <p:nvSpPr>
          <p:cNvPr id="5492" name="Google Shape;5492;ge494ade7c1_0_123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3" name="Google Shape;5493;ge494ade7c1_0_12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8"/>
        <p:cNvGrpSpPr/>
        <p:nvPr/>
      </p:nvGrpSpPr>
      <p:grpSpPr>
        <a:xfrm>
          <a:off x="0" y="0"/>
          <a:ext cx="0" cy="0"/>
          <a:chOff x="0" y="0"/>
          <a:chExt cx="0" cy="0"/>
        </a:xfrm>
      </p:grpSpPr>
      <p:sp>
        <p:nvSpPr>
          <p:cNvPr id="5499" name="Google Shape;5499;ge494ade7c1_0_12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0" name="Google Shape;5500;ge494ade7c1_0_12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6"/>
        <p:cNvGrpSpPr/>
        <p:nvPr/>
      </p:nvGrpSpPr>
      <p:grpSpPr>
        <a:xfrm>
          <a:off x="0" y="0"/>
          <a:ext cx="0" cy="0"/>
          <a:chOff x="0" y="0"/>
          <a:chExt cx="0" cy="0"/>
        </a:xfrm>
      </p:grpSpPr>
      <p:sp>
        <p:nvSpPr>
          <p:cNvPr id="5507" name="Google Shape;5507;ge494ade7c1_0_123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8" name="Google Shape;5508;ge494ade7c1_0_12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6"/>
        <p:cNvGrpSpPr/>
        <p:nvPr/>
      </p:nvGrpSpPr>
      <p:grpSpPr>
        <a:xfrm>
          <a:off x="0" y="0"/>
          <a:ext cx="0" cy="0"/>
          <a:chOff x="0" y="0"/>
          <a:chExt cx="0" cy="0"/>
        </a:xfrm>
      </p:grpSpPr>
      <p:sp>
        <p:nvSpPr>
          <p:cNvPr id="5537" name="Google Shape;5537;ge494ade7c1_0_123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8" name="Google Shape;5538;ge494ade7c1_0_12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3"/>
        <p:cNvGrpSpPr/>
        <p:nvPr/>
      </p:nvGrpSpPr>
      <p:grpSpPr>
        <a:xfrm>
          <a:off x="0" y="0"/>
          <a:ext cx="0" cy="0"/>
          <a:chOff x="0" y="0"/>
          <a:chExt cx="0" cy="0"/>
        </a:xfrm>
      </p:grpSpPr>
      <p:sp>
        <p:nvSpPr>
          <p:cNvPr id="5544" name="Google Shape;5544;ge494ade7c1_0_123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5" name="Google Shape;5545;ge494ade7c1_0_12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1"/>
        <p:cNvGrpSpPr/>
        <p:nvPr/>
      </p:nvGrpSpPr>
      <p:grpSpPr>
        <a:xfrm>
          <a:off x="0" y="0"/>
          <a:ext cx="0" cy="0"/>
          <a:chOff x="0" y="0"/>
          <a:chExt cx="0" cy="0"/>
        </a:xfrm>
      </p:grpSpPr>
      <p:sp>
        <p:nvSpPr>
          <p:cNvPr id="5622" name="Google Shape;5622;ge494ade7c1_0_12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3" name="Google Shape;5623;ge494ade7c1_0_124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4" name="Google Shape;5624;ge494ade7c1_0_124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8"/>
        <p:cNvGrpSpPr/>
        <p:nvPr/>
      </p:nvGrpSpPr>
      <p:grpSpPr>
        <a:xfrm>
          <a:off x="0" y="0"/>
          <a:ext cx="0" cy="0"/>
          <a:chOff x="0" y="0"/>
          <a:chExt cx="0" cy="0"/>
        </a:xfrm>
      </p:grpSpPr>
      <p:sp>
        <p:nvSpPr>
          <p:cNvPr id="5749" name="Google Shape;5749;ge494ade7c1_0_12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0" name="Google Shape;5750;ge494ade7c1_0_125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6"/>
        <p:cNvGrpSpPr/>
        <p:nvPr/>
      </p:nvGrpSpPr>
      <p:grpSpPr>
        <a:xfrm>
          <a:off x="0" y="0"/>
          <a:ext cx="0" cy="0"/>
          <a:chOff x="0" y="0"/>
          <a:chExt cx="0" cy="0"/>
        </a:xfrm>
      </p:grpSpPr>
      <p:sp>
        <p:nvSpPr>
          <p:cNvPr id="5767" name="Google Shape;5767;ge494ade7c1_0_12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8" name="Google Shape;5768;ge494ade7c1_0_125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1"/>
        <p:cNvGrpSpPr/>
        <p:nvPr/>
      </p:nvGrpSpPr>
      <p:grpSpPr>
        <a:xfrm>
          <a:off x="0" y="0"/>
          <a:ext cx="0" cy="0"/>
          <a:chOff x="0" y="0"/>
          <a:chExt cx="0" cy="0"/>
        </a:xfrm>
      </p:grpSpPr>
      <p:sp>
        <p:nvSpPr>
          <p:cNvPr id="5822" name="Google Shape;5822;ge494ade7c1_0_126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3" name="Google Shape;5823;ge494ade7c1_0_126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94ade7c1_0_7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94ade7c1_0_7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e494ade7c1_0_72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8"/>
        <p:cNvGrpSpPr/>
        <p:nvPr/>
      </p:nvGrpSpPr>
      <p:grpSpPr>
        <a:xfrm>
          <a:off x="0" y="0"/>
          <a:ext cx="0" cy="0"/>
          <a:chOff x="0" y="0"/>
          <a:chExt cx="0" cy="0"/>
        </a:xfrm>
      </p:grpSpPr>
      <p:sp>
        <p:nvSpPr>
          <p:cNvPr id="5829" name="Google Shape;5829;ge494ade7c1_0_126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0" name="Google Shape;5830;ge494ade7c1_0_126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5"/>
        <p:cNvGrpSpPr/>
        <p:nvPr/>
      </p:nvGrpSpPr>
      <p:grpSpPr>
        <a:xfrm>
          <a:off x="0" y="0"/>
          <a:ext cx="0" cy="0"/>
          <a:chOff x="0" y="0"/>
          <a:chExt cx="0" cy="0"/>
        </a:xfrm>
      </p:grpSpPr>
      <p:sp>
        <p:nvSpPr>
          <p:cNvPr id="5836" name="Google Shape;5836;ge494ade7c1_0_126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7" name="Google Shape;5837;ge494ade7c1_0_126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9"/>
        <p:cNvGrpSpPr/>
        <p:nvPr/>
      </p:nvGrpSpPr>
      <p:grpSpPr>
        <a:xfrm>
          <a:off x="0" y="0"/>
          <a:ext cx="0" cy="0"/>
          <a:chOff x="0" y="0"/>
          <a:chExt cx="0" cy="0"/>
        </a:xfrm>
      </p:grpSpPr>
      <p:sp>
        <p:nvSpPr>
          <p:cNvPr id="5900" name="Google Shape;5900;ge494ade7c1_0_127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1" name="Google Shape;5901;ge494ade7c1_0_127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2"/>
        <p:cNvGrpSpPr/>
        <p:nvPr/>
      </p:nvGrpSpPr>
      <p:grpSpPr>
        <a:xfrm>
          <a:off x="0" y="0"/>
          <a:ext cx="0" cy="0"/>
          <a:chOff x="0" y="0"/>
          <a:chExt cx="0" cy="0"/>
        </a:xfrm>
      </p:grpSpPr>
      <p:sp>
        <p:nvSpPr>
          <p:cNvPr id="5963" name="Google Shape;5963;ge494ade7c1_0_127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4" name="Google Shape;5964;ge494ade7c1_0_127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0"/>
        <p:cNvGrpSpPr/>
        <p:nvPr/>
      </p:nvGrpSpPr>
      <p:grpSpPr>
        <a:xfrm>
          <a:off x="0" y="0"/>
          <a:ext cx="0" cy="0"/>
          <a:chOff x="0" y="0"/>
          <a:chExt cx="0" cy="0"/>
        </a:xfrm>
      </p:grpSpPr>
      <p:sp>
        <p:nvSpPr>
          <p:cNvPr id="5971" name="Google Shape;5971;ge494ade7c1_0_12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2" name="Google Shape;5972;ge494ade7c1_0_127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3" name="Google Shape;5973;ge494ade7c1_0_127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1"/>
        <p:cNvGrpSpPr/>
        <p:nvPr/>
      </p:nvGrpSpPr>
      <p:grpSpPr>
        <a:xfrm>
          <a:off x="0" y="0"/>
          <a:ext cx="0" cy="0"/>
          <a:chOff x="0" y="0"/>
          <a:chExt cx="0" cy="0"/>
        </a:xfrm>
      </p:grpSpPr>
      <p:sp>
        <p:nvSpPr>
          <p:cNvPr id="5982" name="Google Shape;5982;ge494ade7c1_0_127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3" name="Google Shape;5983;ge494ade7c1_0_127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4" name="Google Shape;5984;ge494ade7c1_0_127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9"/>
        <p:cNvGrpSpPr/>
        <p:nvPr/>
      </p:nvGrpSpPr>
      <p:grpSpPr>
        <a:xfrm>
          <a:off x="0" y="0"/>
          <a:ext cx="0" cy="0"/>
          <a:chOff x="0" y="0"/>
          <a:chExt cx="0" cy="0"/>
        </a:xfrm>
      </p:grpSpPr>
      <p:sp>
        <p:nvSpPr>
          <p:cNvPr id="5990" name="Google Shape;5990;ge494ade7c1_0_12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1" name="Google Shape;5991;ge494ade7c1_0_12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6"/>
        <p:cNvGrpSpPr/>
        <p:nvPr/>
      </p:nvGrpSpPr>
      <p:grpSpPr>
        <a:xfrm>
          <a:off x="0" y="0"/>
          <a:ext cx="0" cy="0"/>
          <a:chOff x="0" y="0"/>
          <a:chExt cx="0" cy="0"/>
        </a:xfrm>
      </p:grpSpPr>
      <p:sp>
        <p:nvSpPr>
          <p:cNvPr id="5997" name="Google Shape;5997;ge494ade7c1_0_127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8" name="Google Shape;5998;ge494ade7c1_0_127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3"/>
        <p:cNvGrpSpPr/>
        <p:nvPr/>
      </p:nvGrpSpPr>
      <p:grpSpPr>
        <a:xfrm>
          <a:off x="0" y="0"/>
          <a:ext cx="0" cy="0"/>
          <a:chOff x="0" y="0"/>
          <a:chExt cx="0" cy="0"/>
        </a:xfrm>
      </p:grpSpPr>
      <p:sp>
        <p:nvSpPr>
          <p:cNvPr id="6004" name="Google Shape;6004;ge494ade7c1_0_128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5" name="Google Shape;6005;ge494ade7c1_0_128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3"/>
        <p:cNvGrpSpPr/>
        <p:nvPr/>
      </p:nvGrpSpPr>
      <p:grpSpPr>
        <a:xfrm>
          <a:off x="0" y="0"/>
          <a:ext cx="0" cy="0"/>
          <a:chOff x="0" y="0"/>
          <a:chExt cx="0" cy="0"/>
        </a:xfrm>
      </p:grpSpPr>
      <p:sp>
        <p:nvSpPr>
          <p:cNvPr id="6014" name="Google Shape;6014;ge494ade7c1_0_128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5" name="Google Shape;6015;ge494ade7c1_0_128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6" name="Google Shape;6016;ge494ade7c1_0_128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7" name="Google Shape;87;p1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1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p1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7" name="Google Shape;97;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3" name="Google Shape;103;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
        <p:nvSpPr>
          <p:cNvPr id="107" name="Google Shape;107;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3" name="Google Shape;113;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p1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0" name="Google Shape;120;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2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6" name="Google Shape;126;p2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7" name="Google Shape;127;p2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8" name="Google Shape;128;p2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9" name="Google Shape;129;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 name="Google Shape;134;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22"/>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40" name="Google Shape;140;p22"/>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1" name="Google Shape;141;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6" name="Google Shape;146;p23"/>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7" name="Google Shape;147;p2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8" name="Google Shape;148;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9" name="Google Shape;149;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4" name="Google Shape;154;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5" name="Google Shape;155;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2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0" name="Google Shape;160;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1" name="Google Shape;161;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26"/>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66" name="Google Shape;166;p2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3" name="Google Shape;173;p28"/>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2133"/>
              </a:spcBef>
              <a:spcAft>
                <a:spcPts val="0"/>
              </a:spcAft>
              <a:buSzPts val="1400"/>
              <a:buChar char="○"/>
              <a:defRPr/>
            </a:lvl2pPr>
            <a:lvl3pPr marL="1371600" lvl="2" indent="-317500" algn="l" rtl="0">
              <a:lnSpc>
                <a:spcPct val="115000"/>
              </a:lnSpc>
              <a:spcBef>
                <a:spcPts val="2133"/>
              </a:spcBef>
              <a:spcAft>
                <a:spcPts val="0"/>
              </a:spcAft>
              <a:buSzPts val="1400"/>
              <a:buChar char="■"/>
              <a:defRPr/>
            </a:lvl3pPr>
            <a:lvl4pPr marL="1828800" lvl="3" indent="-317500" algn="l" rtl="0">
              <a:lnSpc>
                <a:spcPct val="115000"/>
              </a:lnSpc>
              <a:spcBef>
                <a:spcPts val="2133"/>
              </a:spcBef>
              <a:spcAft>
                <a:spcPts val="0"/>
              </a:spcAft>
              <a:buSzPts val="1400"/>
              <a:buChar char="●"/>
              <a:defRPr/>
            </a:lvl4pPr>
            <a:lvl5pPr marL="2286000" lvl="4" indent="-317500" algn="l" rtl="0">
              <a:lnSpc>
                <a:spcPct val="115000"/>
              </a:lnSpc>
              <a:spcBef>
                <a:spcPts val="2133"/>
              </a:spcBef>
              <a:spcAft>
                <a:spcPts val="0"/>
              </a:spcAft>
              <a:buSzPts val="1400"/>
              <a:buChar char="○"/>
              <a:defRPr/>
            </a:lvl5pPr>
            <a:lvl6pPr marL="2743200" lvl="5" indent="-317500" algn="l" rtl="0">
              <a:lnSpc>
                <a:spcPct val="115000"/>
              </a:lnSpc>
              <a:spcBef>
                <a:spcPts val="2133"/>
              </a:spcBef>
              <a:spcAft>
                <a:spcPts val="0"/>
              </a:spcAft>
              <a:buSzPts val="1400"/>
              <a:buChar char="■"/>
              <a:defRPr/>
            </a:lvl6pPr>
            <a:lvl7pPr marL="3200400" lvl="6" indent="-317500" algn="l" rtl="0">
              <a:lnSpc>
                <a:spcPct val="115000"/>
              </a:lnSpc>
              <a:spcBef>
                <a:spcPts val="2133"/>
              </a:spcBef>
              <a:spcAft>
                <a:spcPts val="0"/>
              </a:spcAft>
              <a:buSzPts val="1400"/>
              <a:buChar char="●"/>
              <a:defRPr/>
            </a:lvl7pPr>
            <a:lvl8pPr marL="3657600" lvl="7" indent="-317500" algn="l" rtl="0">
              <a:lnSpc>
                <a:spcPct val="115000"/>
              </a:lnSpc>
              <a:spcBef>
                <a:spcPts val="2133"/>
              </a:spcBef>
              <a:spcAft>
                <a:spcPts val="0"/>
              </a:spcAft>
              <a:buSzPts val="1400"/>
              <a:buChar char="○"/>
              <a:defRPr/>
            </a:lvl8pPr>
            <a:lvl9pPr marL="4114800" lvl="8" indent="-317500" algn="l" rtl="0">
              <a:lnSpc>
                <a:spcPct val="115000"/>
              </a:lnSpc>
              <a:spcBef>
                <a:spcPts val="2133"/>
              </a:spcBef>
              <a:spcAft>
                <a:spcPts val="2133"/>
              </a:spcAft>
              <a:buSzPts val="1400"/>
              <a:buChar char="■"/>
              <a:defRPr/>
            </a:lvl9pPr>
          </a:lstStyle>
          <a:p>
            <a:endParaRPr/>
          </a:p>
        </p:txBody>
      </p:sp>
      <p:sp>
        <p:nvSpPr>
          <p:cNvPr id="174" name="Google Shape;174;p28"/>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434343"/>
              </a:buClr>
              <a:buSzPts val="2800"/>
              <a:buNone/>
              <a:defRPr>
                <a:solidFill>
                  <a:srgbClr val="434343"/>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7" name="Google Shape;177;p29"/>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4" name="Google Shape;184;p31"/>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2133"/>
              </a:spcBef>
              <a:spcAft>
                <a:spcPts val="0"/>
              </a:spcAft>
              <a:buSzPts val="1400"/>
              <a:buChar char="○"/>
              <a:defRPr/>
            </a:lvl2pPr>
            <a:lvl3pPr marL="1371600" lvl="2" indent="-317500" algn="l" rtl="0">
              <a:lnSpc>
                <a:spcPct val="115000"/>
              </a:lnSpc>
              <a:spcBef>
                <a:spcPts val="2133"/>
              </a:spcBef>
              <a:spcAft>
                <a:spcPts val="0"/>
              </a:spcAft>
              <a:buSzPts val="1400"/>
              <a:buChar char="■"/>
              <a:defRPr/>
            </a:lvl3pPr>
            <a:lvl4pPr marL="1828800" lvl="3" indent="-317500" algn="l" rtl="0">
              <a:lnSpc>
                <a:spcPct val="115000"/>
              </a:lnSpc>
              <a:spcBef>
                <a:spcPts val="2133"/>
              </a:spcBef>
              <a:spcAft>
                <a:spcPts val="0"/>
              </a:spcAft>
              <a:buSzPts val="1400"/>
              <a:buChar char="●"/>
              <a:defRPr/>
            </a:lvl4pPr>
            <a:lvl5pPr marL="2286000" lvl="4" indent="-317500" algn="l" rtl="0">
              <a:lnSpc>
                <a:spcPct val="115000"/>
              </a:lnSpc>
              <a:spcBef>
                <a:spcPts val="2133"/>
              </a:spcBef>
              <a:spcAft>
                <a:spcPts val="0"/>
              </a:spcAft>
              <a:buSzPts val="1400"/>
              <a:buChar char="○"/>
              <a:defRPr/>
            </a:lvl5pPr>
            <a:lvl6pPr marL="2743200" lvl="5" indent="-317500" algn="l" rtl="0">
              <a:lnSpc>
                <a:spcPct val="115000"/>
              </a:lnSpc>
              <a:spcBef>
                <a:spcPts val="2133"/>
              </a:spcBef>
              <a:spcAft>
                <a:spcPts val="0"/>
              </a:spcAft>
              <a:buSzPts val="1400"/>
              <a:buChar char="■"/>
              <a:defRPr/>
            </a:lvl6pPr>
            <a:lvl7pPr marL="3200400" lvl="6" indent="-317500" algn="l" rtl="0">
              <a:lnSpc>
                <a:spcPct val="115000"/>
              </a:lnSpc>
              <a:spcBef>
                <a:spcPts val="2133"/>
              </a:spcBef>
              <a:spcAft>
                <a:spcPts val="0"/>
              </a:spcAft>
              <a:buSzPts val="1400"/>
              <a:buChar char="●"/>
              <a:defRPr/>
            </a:lvl7pPr>
            <a:lvl8pPr marL="3657600" lvl="7" indent="-317500" algn="l" rtl="0">
              <a:lnSpc>
                <a:spcPct val="115000"/>
              </a:lnSpc>
              <a:spcBef>
                <a:spcPts val="2133"/>
              </a:spcBef>
              <a:spcAft>
                <a:spcPts val="0"/>
              </a:spcAft>
              <a:buSzPts val="1400"/>
              <a:buChar char="○"/>
              <a:defRPr/>
            </a:lvl8pPr>
            <a:lvl9pPr marL="4114800" lvl="8" indent="-317500" algn="l" rtl="0">
              <a:lnSpc>
                <a:spcPct val="115000"/>
              </a:lnSpc>
              <a:spcBef>
                <a:spcPts val="2133"/>
              </a:spcBef>
              <a:spcAft>
                <a:spcPts val="2133"/>
              </a:spcAft>
              <a:buSzPts val="1400"/>
              <a:buChar char="■"/>
              <a:defRPr/>
            </a:lvl9pPr>
          </a:lstStyle>
          <a:p>
            <a:endParaRPr/>
          </a:p>
        </p:txBody>
      </p:sp>
      <p:sp>
        <p:nvSpPr>
          <p:cNvPr id="185" name="Google Shape;185;p31"/>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6"/>
        <p:cNvGrpSpPr/>
        <p:nvPr/>
      </p:nvGrpSpPr>
      <p:grpSpPr>
        <a:xfrm>
          <a:off x="0" y="0"/>
          <a:ext cx="0" cy="0"/>
          <a:chOff x="0" y="0"/>
          <a:chExt cx="0" cy="0"/>
        </a:xfrm>
      </p:grpSpPr>
      <p:sp>
        <p:nvSpPr>
          <p:cNvPr id="187" name="Google Shape;187;p32"/>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0" name="Google Shape;190;p3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5"/>
        <p:cNvGrpSpPr/>
        <p:nvPr/>
      </p:nvGrpSpPr>
      <p:grpSpPr>
        <a:xfrm>
          <a:off x="0" y="0"/>
          <a:ext cx="0" cy="0"/>
          <a:chOff x="0" y="0"/>
          <a:chExt cx="0" cy="0"/>
        </a:xfrm>
      </p:grpSpPr>
      <p:sp>
        <p:nvSpPr>
          <p:cNvPr id="196" name="Google Shape;196;p35"/>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97" name="Google Shape;197;p35"/>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98" name="Google Shape;198;p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01" name="Google Shape;201;p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2"/>
        <p:cNvGrpSpPr/>
        <p:nvPr/>
      </p:nvGrpSpPr>
      <p:grpSpPr>
        <a:xfrm>
          <a:off x="0" y="0"/>
          <a:ext cx="0" cy="0"/>
          <a:chOff x="0" y="0"/>
          <a:chExt cx="0" cy="0"/>
        </a:xfrm>
      </p:grpSpPr>
      <p:sp>
        <p:nvSpPr>
          <p:cNvPr id="203" name="Google Shape;203;p3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4" name="Google Shape;204;p3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05" name="Google Shape;205;p3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8" name="Google Shape;208;p38"/>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09" name="Google Shape;209;p38"/>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10" name="Google Shape;210;p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13" name="Google Shape;213;p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4"/>
        <p:cNvGrpSpPr/>
        <p:nvPr/>
      </p:nvGrpSpPr>
      <p:grpSpPr>
        <a:xfrm>
          <a:off x="0" y="0"/>
          <a:ext cx="0" cy="0"/>
          <a:chOff x="0" y="0"/>
          <a:chExt cx="0" cy="0"/>
        </a:xfrm>
      </p:grpSpPr>
      <p:sp>
        <p:nvSpPr>
          <p:cNvPr id="215" name="Google Shape;215;p40"/>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16" name="Google Shape;216;p40"/>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17" name="Google Shape;217;p4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19" name="Google Shape;219;p41"/>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220" name="Google Shape;220;p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1"/>
        <p:cNvGrpSpPr/>
        <p:nvPr/>
      </p:nvGrpSpPr>
      <p:grpSpPr>
        <a:xfrm>
          <a:off x="0" y="0"/>
          <a:ext cx="0" cy="0"/>
          <a:chOff x="0" y="0"/>
          <a:chExt cx="0" cy="0"/>
        </a:xfrm>
      </p:grpSpPr>
      <p:sp>
        <p:nvSpPr>
          <p:cNvPr id="222" name="Google Shape;222;p4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 name="Google Shape;223;p42"/>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224" name="Google Shape;224;p42"/>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5" name="Google Shape;225;p42"/>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26" name="Google Shape;226;p4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7"/>
        <p:cNvGrpSpPr/>
        <p:nvPr/>
      </p:nvGrpSpPr>
      <p:grpSpPr>
        <a:xfrm>
          <a:off x="0" y="0"/>
          <a:ext cx="0" cy="0"/>
          <a:chOff x="0" y="0"/>
          <a:chExt cx="0" cy="0"/>
        </a:xfrm>
      </p:grpSpPr>
      <p:sp>
        <p:nvSpPr>
          <p:cNvPr id="228" name="Google Shape;228;p43"/>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Autofit/>
          </a:bodyPr>
          <a:lstStyle>
            <a:lvl1pPr marL="457200" lvl="0" indent="-228600" rtl="0">
              <a:lnSpc>
                <a:spcPct val="100000"/>
              </a:lnSpc>
              <a:spcBef>
                <a:spcPts val="0"/>
              </a:spcBef>
              <a:spcAft>
                <a:spcPts val="0"/>
              </a:spcAft>
              <a:buSzPts val="2400"/>
              <a:buNone/>
              <a:defRPr/>
            </a:lvl1pPr>
          </a:lstStyle>
          <a:p>
            <a:endParaRPr/>
          </a:p>
        </p:txBody>
      </p:sp>
      <p:sp>
        <p:nvSpPr>
          <p:cNvPr id="229" name="Google Shape;229;p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0"/>
        <p:cNvGrpSpPr/>
        <p:nvPr/>
      </p:nvGrpSpPr>
      <p:grpSpPr>
        <a:xfrm>
          <a:off x="0" y="0"/>
          <a:ext cx="0" cy="0"/>
          <a:chOff x="0" y="0"/>
          <a:chExt cx="0" cy="0"/>
        </a:xfrm>
      </p:grpSpPr>
      <p:sp>
        <p:nvSpPr>
          <p:cNvPr id="231" name="Google Shape;231;p44"/>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232" name="Google Shape;232;p44"/>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233" name="Google Shape;233;p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4"/>
        <p:cNvGrpSpPr/>
        <p:nvPr/>
      </p:nvGrpSpPr>
      <p:grpSpPr>
        <a:xfrm>
          <a:off x="0" y="0"/>
          <a:ext cx="0" cy="0"/>
          <a:chOff x="0" y="0"/>
          <a:chExt cx="0" cy="0"/>
        </a:xfrm>
      </p:grpSpPr>
      <p:sp>
        <p:nvSpPr>
          <p:cNvPr id="235" name="Google Shape;235;p4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normal">
  <p:cSld name="Slide normal">
    <p:spTree>
      <p:nvGrpSpPr>
        <p:cNvPr id="1" name="Shape 236"/>
        <p:cNvGrpSpPr/>
        <p:nvPr/>
      </p:nvGrpSpPr>
      <p:grpSpPr>
        <a:xfrm>
          <a:off x="0" y="0"/>
          <a:ext cx="0" cy="0"/>
          <a:chOff x="0" y="0"/>
          <a:chExt cx="0" cy="0"/>
        </a:xfrm>
      </p:grpSpPr>
      <p:sp>
        <p:nvSpPr>
          <p:cNvPr id="237" name="Google Shape;237;p46"/>
          <p:cNvSpPr txBox="1">
            <a:spLocks noGrp="1"/>
          </p:cNvSpPr>
          <p:nvPr>
            <p:ph type="body" idx="1"/>
          </p:nvPr>
        </p:nvSpPr>
        <p:spPr>
          <a:xfrm>
            <a:off x="239350" y="1340768"/>
            <a:ext cx="11713200" cy="4752900"/>
          </a:xfrm>
          <a:prstGeom prst="rect">
            <a:avLst/>
          </a:prstGeom>
          <a:noFill/>
          <a:ln>
            <a:noFill/>
          </a:ln>
        </p:spPr>
        <p:txBody>
          <a:bodyPr spcFirstLastPara="1" wrap="square" lIns="121900" tIns="121900" rIns="121900" bIns="121900" anchor="t" anchorCtr="0">
            <a:noAutofit/>
          </a:bodyPr>
          <a:lstStyle>
            <a:lvl1pPr marL="457200" marR="0" lvl="0" indent="-228600" algn="l" rtl="0">
              <a:spcBef>
                <a:spcPts val="400"/>
              </a:spcBef>
              <a:spcAft>
                <a:spcPts val="0"/>
              </a:spcAft>
              <a:buClr>
                <a:schemeClr val="accent1"/>
              </a:buClr>
              <a:buSzPts val="2400"/>
              <a:buFont typeface="Noto Sans Symbols"/>
              <a:buNone/>
              <a:defRPr sz="2700" b="0" i="0" u="none" strike="noStrike" cap="none">
                <a:solidFill>
                  <a:srgbClr val="606060"/>
                </a:solidFill>
                <a:latin typeface="Calibri"/>
                <a:ea typeface="Calibri"/>
                <a:cs typeface="Calibri"/>
                <a:sym typeface="Calibri"/>
              </a:defRPr>
            </a:lvl1pPr>
            <a:lvl2pPr marL="914400" marR="0" lvl="1" indent="-374650" algn="l" rtl="0">
              <a:spcBef>
                <a:spcPts val="300"/>
              </a:spcBef>
              <a:spcAft>
                <a:spcPts val="0"/>
              </a:spcAft>
              <a:buClr>
                <a:srgbClr val="3333FF"/>
              </a:buClr>
              <a:buSzPts val="2300"/>
              <a:buFont typeface="Verdana"/>
              <a:buChar char="◦"/>
              <a:defRPr sz="2300" b="0" i="0" u="none" strike="noStrike" cap="none">
                <a:solidFill>
                  <a:srgbClr val="606060"/>
                </a:solidFill>
                <a:latin typeface="Calibri"/>
                <a:ea typeface="Calibri"/>
                <a:cs typeface="Calibri"/>
                <a:sym typeface="Calibri"/>
              </a:defRPr>
            </a:lvl2pPr>
            <a:lvl3pPr marL="1371600" marR="0" lvl="2" indent="-361950" algn="l" rtl="0">
              <a:spcBef>
                <a:spcPts val="2100"/>
              </a:spcBef>
              <a:spcAft>
                <a:spcPts val="0"/>
              </a:spcAft>
              <a:buClr>
                <a:schemeClr val="accent2"/>
              </a:buClr>
              <a:buSzPts val="2100"/>
              <a:buFont typeface="Noto Sans Symbols"/>
              <a:buChar char="⚫"/>
              <a:defRPr sz="2100" b="0" i="0" u="none" strike="noStrike" cap="none">
                <a:solidFill>
                  <a:srgbClr val="606060"/>
                </a:solidFill>
                <a:latin typeface="Calibri"/>
                <a:ea typeface="Calibri"/>
                <a:cs typeface="Calibri"/>
                <a:sym typeface="Calibri"/>
              </a:defRPr>
            </a:lvl3pPr>
            <a:lvl4pPr marL="1828800" marR="0" lvl="3" indent="-349250" algn="l" rtl="0">
              <a:spcBef>
                <a:spcPts val="2100"/>
              </a:spcBef>
              <a:spcAft>
                <a:spcPts val="0"/>
              </a:spcAft>
              <a:buClr>
                <a:schemeClr val="accent2"/>
              </a:buClr>
              <a:buSzPts val="1900"/>
              <a:buFont typeface="Noto Sans Symbols"/>
              <a:buChar char="⚫"/>
              <a:defRPr sz="1900" b="0" i="0" u="none" strike="noStrike" cap="none">
                <a:solidFill>
                  <a:srgbClr val="606060"/>
                </a:solidFill>
                <a:latin typeface="Calibri"/>
                <a:ea typeface="Calibri"/>
                <a:cs typeface="Calibri"/>
                <a:sym typeface="Calibri"/>
              </a:defRPr>
            </a:lvl4pPr>
            <a:lvl5pPr marL="2286000" marR="0" lvl="4" indent="-349250" algn="l" rtl="0">
              <a:spcBef>
                <a:spcPts val="2100"/>
              </a:spcBef>
              <a:spcAft>
                <a:spcPts val="0"/>
              </a:spcAft>
              <a:buClr>
                <a:schemeClr val="accent2"/>
              </a:buClr>
              <a:buSzPts val="1900"/>
              <a:buFont typeface="Noto Sans Symbols"/>
              <a:buChar char="⚫"/>
              <a:defRPr sz="1900" b="0" i="0" u="none" strike="noStrike" cap="none">
                <a:solidFill>
                  <a:srgbClr val="606060"/>
                </a:solidFill>
                <a:latin typeface="Calibri"/>
                <a:ea typeface="Calibri"/>
                <a:cs typeface="Calibri"/>
                <a:sym typeface="Calibri"/>
              </a:defRPr>
            </a:lvl5pPr>
            <a:lvl6pPr marL="2743200" marR="0" lvl="5" indent="-349250" algn="l" rtl="0">
              <a:spcBef>
                <a:spcPts val="2100"/>
              </a:spcBef>
              <a:spcAft>
                <a:spcPts val="0"/>
              </a:spcAft>
              <a:buClr>
                <a:schemeClr val="accent3"/>
              </a:buClr>
              <a:buSzPts val="1900"/>
              <a:buFont typeface="Noto Sans Symbols"/>
              <a:buChar char="◾"/>
              <a:defRPr sz="1900" b="0" i="0" u="none" strike="noStrike" cap="none">
                <a:solidFill>
                  <a:schemeClr val="dk1"/>
                </a:solidFill>
                <a:latin typeface="Calibri"/>
                <a:ea typeface="Calibri"/>
                <a:cs typeface="Calibri"/>
                <a:sym typeface="Calibri"/>
              </a:defRPr>
            </a:lvl6pPr>
            <a:lvl7pPr marL="3200400" marR="0" lvl="6" indent="-330200" algn="l" rtl="0">
              <a:spcBef>
                <a:spcPts val="21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21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2100"/>
              </a:spcBef>
              <a:spcAft>
                <a:spcPts val="210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238" name="Google Shape;238;p46"/>
          <p:cNvSpPr txBox="1">
            <a:spLocks noGrp="1"/>
          </p:cNvSpPr>
          <p:nvPr>
            <p:ph type="title"/>
          </p:nvPr>
        </p:nvSpPr>
        <p:spPr>
          <a:xfrm>
            <a:off x="1967542" y="175268"/>
            <a:ext cx="9120900" cy="805500"/>
          </a:xfrm>
          <a:prstGeom prst="rect">
            <a:avLst/>
          </a:prstGeom>
          <a:noFill/>
          <a:ln>
            <a:noFill/>
          </a:ln>
        </p:spPr>
        <p:txBody>
          <a:bodyPr spcFirstLastPara="1" wrap="square" lIns="121900" tIns="121900" rIns="121900" bIns="121900" anchor="ctr" anchorCtr="0">
            <a:noAutofit/>
          </a:bodyPr>
          <a:lstStyle>
            <a:lvl1pPr marL="0" marR="0" lvl="0" indent="0" algn="l" rtl="0">
              <a:spcBef>
                <a:spcPts val="0"/>
              </a:spcBef>
              <a:spcAft>
                <a:spcPts val="0"/>
              </a:spcAft>
              <a:buClr>
                <a:schemeClr val="dk1"/>
              </a:buClr>
              <a:buSzPts val="3700"/>
              <a:buFont typeface="Calibri"/>
              <a:buNone/>
              <a:defRPr sz="3600" b="1" i="0" u="none" strike="noStrike" cap="none">
                <a:solidFill>
                  <a:schemeClr val="dk1"/>
                </a:solidFill>
                <a:latin typeface="Calibri"/>
                <a:ea typeface="Calibri"/>
                <a:cs typeface="Calibri"/>
                <a:sym typeface="Calibri"/>
              </a:defRPr>
            </a:lvl1pPr>
            <a:lvl2pPr lvl="1" indent="0" rtl="0">
              <a:spcBef>
                <a:spcPts val="0"/>
              </a:spcBef>
              <a:spcAft>
                <a:spcPts val="0"/>
              </a:spcAft>
              <a:buSzPts val="3700"/>
              <a:buNone/>
              <a:defRPr sz="1900"/>
            </a:lvl2pPr>
            <a:lvl3pPr lvl="2" indent="0" rtl="0">
              <a:spcBef>
                <a:spcPts val="0"/>
              </a:spcBef>
              <a:spcAft>
                <a:spcPts val="0"/>
              </a:spcAft>
              <a:buSzPts val="3700"/>
              <a:buNone/>
              <a:defRPr sz="1900"/>
            </a:lvl3pPr>
            <a:lvl4pPr lvl="3" indent="0" rtl="0">
              <a:spcBef>
                <a:spcPts val="0"/>
              </a:spcBef>
              <a:spcAft>
                <a:spcPts val="0"/>
              </a:spcAft>
              <a:buSzPts val="3700"/>
              <a:buNone/>
              <a:defRPr sz="1900"/>
            </a:lvl4pPr>
            <a:lvl5pPr lvl="4" indent="0" rtl="0">
              <a:spcBef>
                <a:spcPts val="0"/>
              </a:spcBef>
              <a:spcAft>
                <a:spcPts val="0"/>
              </a:spcAft>
              <a:buSzPts val="3700"/>
              <a:buNone/>
              <a:defRPr sz="1900"/>
            </a:lvl5pPr>
            <a:lvl6pPr lvl="5" indent="0" rtl="0">
              <a:spcBef>
                <a:spcPts val="0"/>
              </a:spcBef>
              <a:spcAft>
                <a:spcPts val="0"/>
              </a:spcAft>
              <a:buSzPts val="3700"/>
              <a:buNone/>
              <a:defRPr sz="1900"/>
            </a:lvl6pPr>
            <a:lvl7pPr lvl="6" indent="0" rtl="0">
              <a:spcBef>
                <a:spcPts val="0"/>
              </a:spcBef>
              <a:spcAft>
                <a:spcPts val="0"/>
              </a:spcAft>
              <a:buSzPts val="3700"/>
              <a:buNone/>
              <a:defRPr sz="1900"/>
            </a:lvl7pPr>
            <a:lvl8pPr lvl="7" indent="0" rtl="0">
              <a:spcBef>
                <a:spcPts val="0"/>
              </a:spcBef>
              <a:spcAft>
                <a:spcPts val="0"/>
              </a:spcAft>
              <a:buSzPts val="3700"/>
              <a:buNone/>
              <a:defRPr sz="1900"/>
            </a:lvl8pPr>
            <a:lvl9pPr lvl="8" indent="0" rtl="0">
              <a:spcBef>
                <a:spcPts val="0"/>
              </a:spcBef>
              <a:spcAft>
                <a:spcPts val="0"/>
              </a:spcAft>
              <a:buSzPts val="3700"/>
              <a:buNone/>
              <a:defRPr sz="1900"/>
            </a:lvl9pPr>
          </a:lstStyle>
          <a:p>
            <a:endParaRPr/>
          </a:p>
        </p:txBody>
      </p:sp>
      <p:sp>
        <p:nvSpPr>
          <p:cNvPr id="239" name="Google Shape;239;p46"/>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40" name="Google Shape;240;p46"/>
          <p:cNvSpPr/>
          <p:nvPr/>
        </p:nvSpPr>
        <p:spPr>
          <a:xfrm>
            <a:off x="0" y="5859167"/>
            <a:ext cx="3451500" cy="9987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Slide normal">
  <p:cSld name="1_Slide normal">
    <p:spTree>
      <p:nvGrpSpPr>
        <p:cNvPr id="1" name="Shape 241"/>
        <p:cNvGrpSpPr/>
        <p:nvPr/>
      </p:nvGrpSpPr>
      <p:grpSpPr>
        <a:xfrm>
          <a:off x="0" y="0"/>
          <a:ext cx="0" cy="0"/>
          <a:chOff x="0" y="0"/>
          <a:chExt cx="0" cy="0"/>
        </a:xfrm>
      </p:grpSpPr>
      <p:pic>
        <p:nvPicPr>
          <p:cNvPr id="242" name="Google Shape;242;p47"/>
          <p:cNvPicPr preferRelativeResize="0"/>
          <p:nvPr/>
        </p:nvPicPr>
        <p:blipFill rotWithShape="1">
          <a:blip r:embed="rId2">
            <a:alphaModFix/>
          </a:blip>
          <a:srcRect/>
          <a:stretch/>
        </p:blipFill>
        <p:spPr>
          <a:xfrm flipH="1">
            <a:off x="1176" y="0"/>
            <a:ext cx="12189300" cy="6858000"/>
          </a:xfrm>
          <a:prstGeom prst="rect">
            <a:avLst/>
          </a:prstGeom>
          <a:noFill/>
          <a:ln>
            <a:noFill/>
          </a:ln>
        </p:spPr>
      </p:pic>
      <p:sp>
        <p:nvSpPr>
          <p:cNvPr id="243" name="Google Shape;243;p47"/>
          <p:cNvSpPr txBox="1">
            <a:spLocks noGrp="1"/>
          </p:cNvSpPr>
          <p:nvPr>
            <p:ph type="body" idx="1"/>
          </p:nvPr>
        </p:nvSpPr>
        <p:spPr>
          <a:xfrm>
            <a:off x="239350" y="1340768"/>
            <a:ext cx="11713200" cy="4752900"/>
          </a:xfrm>
          <a:prstGeom prst="rect">
            <a:avLst/>
          </a:prstGeom>
          <a:noFill/>
          <a:ln>
            <a:noFill/>
          </a:ln>
        </p:spPr>
        <p:txBody>
          <a:bodyPr spcFirstLastPara="1" wrap="square" lIns="121900" tIns="121900" rIns="121900" bIns="121900" anchor="t" anchorCtr="0">
            <a:noAutofit/>
          </a:bodyPr>
          <a:lstStyle>
            <a:lvl1pPr marL="457200" marR="0" lvl="0" indent="-228600" algn="l" rtl="0">
              <a:spcBef>
                <a:spcPts val="400"/>
              </a:spcBef>
              <a:spcAft>
                <a:spcPts val="0"/>
              </a:spcAft>
              <a:buClr>
                <a:schemeClr val="accent1"/>
              </a:buClr>
              <a:buSzPts val="2400"/>
              <a:buFont typeface="Noto Sans Symbols"/>
              <a:buNone/>
              <a:defRPr sz="2700" b="0" i="0" u="none" strike="noStrike" cap="none">
                <a:solidFill>
                  <a:srgbClr val="606060"/>
                </a:solidFill>
                <a:latin typeface="Calibri"/>
                <a:ea typeface="Calibri"/>
                <a:cs typeface="Calibri"/>
                <a:sym typeface="Calibri"/>
              </a:defRPr>
            </a:lvl1pPr>
            <a:lvl2pPr marL="914400" marR="0" lvl="1" indent="-374650" algn="l" rtl="0">
              <a:spcBef>
                <a:spcPts val="300"/>
              </a:spcBef>
              <a:spcAft>
                <a:spcPts val="0"/>
              </a:spcAft>
              <a:buClr>
                <a:srgbClr val="3333FF"/>
              </a:buClr>
              <a:buSzPts val="2300"/>
              <a:buFont typeface="Verdana"/>
              <a:buChar char="◦"/>
              <a:defRPr sz="2300" b="0" i="0" u="none" strike="noStrike" cap="none">
                <a:solidFill>
                  <a:srgbClr val="606060"/>
                </a:solidFill>
                <a:latin typeface="Calibri"/>
                <a:ea typeface="Calibri"/>
                <a:cs typeface="Calibri"/>
                <a:sym typeface="Calibri"/>
              </a:defRPr>
            </a:lvl2pPr>
            <a:lvl3pPr marL="1371600" marR="0" lvl="2" indent="-361950" algn="l" rtl="0">
              <a:spcBef>
                <a:spcPts val="2100"/>
              </a:spcBef>
              <a:spcAft>
                <a:spcPts val="0"/>
              </a:spcAft>
              <a:buClr>
                <a:schemeClr val="accent2"/>
              </a:buClr>
              <a:buSzPts val="2100"/>
              <a:buFont typeface="Noto Sans Symbols"/>
              <a:buChar char="⚫"/>
              <a:defRPr sz="2100" b="0" i="0" u="none" strike="noStrike" cap="none">
                <a:solidFill>
                  <a:srgbClr val="606060"/>
                </a:solidFill>
                <a:latin typeface="Calibri"/>
                <a:ea typeface="Calibri"/>
                <a:cs typeface="Calibri"/>
                <a:sym typeface="Calibri"/>
              </a:defRPr>
            </a:lvl3pPr>
            <a:lvl4pPr marL="1828800" marR="0" lvl="3" indent="-349250" algn="l" rtl="0">
              <a:spcBef>
                <a:spcPts val="2100"/>
              </a:spcBef>
              <a:spcAft>
                <a:spcPts val="0"/>
              </a:spcAft>
              <a:buClr>
                <a:schemeClr val="accent2"/>
              </a:buClr>
              <a:buSzPts val="1900"/>
              <a:buFont typeface="Noto Sans Symbols"/>
              <a:buChar char="⚫"/>
              <a:defRPr sz="1900" b="0" i="0" u="none" strike="noStrike" cap="none">
                <a:solidFill>
                  <a:srgbClr val="606060"/>
                </a:solidFill>
                <a:latin typeface="Calibri"/>
                <a:ea typeface="Calibri"/>
                <a:cs typeface="Calibri"/>
                <a:sym typeface="Calibri"/>
              </a:defRPr>
            </a:lvl4pPr>
            <a:lvl5pPr marL="2286000" marR="0" lvl="4" indent="-349250" algn="l" rtl="0">
              <a:spcBef>
                <a:spcPts val="2100"/>
              </a:spcBef>
              <a:spcAft>
                <a:spcPts val="0"/>
              </a:spcAft>
              <a:buClr>
                <a:schemeClr val="accent2"/>
              </a:buClr>
              <a:buSzPts val="1900"/>
              <a:buFont typeface="Noto Sans Symbols"/>
              <a:buChar char="⚫"/>
              <a:defRPr sz="1900" b="0" i="0" u="none" strike="noStrike" cap="none">
                <a:solidFill>
                  <a:srgbClr val="606060"/>
                </a:solidFill>
                <a:latin typeface="Calibri"/>
                <a:ea typeface="Calibri"/>
                <a:cs typeface="Calibri"/>
                <a:sym typeface="Calibri"/>
              </a:defRPr>
            </a:lvl5pPr>
            <a:lvl6pPr marL="2743200" marR="0" lvl="5" indent="-349250" algn="l" rtl="0">
              <a:spcBef>
                <a:spcPts val="2100"/>
              </a:spcBef>
              <a:spcAft>
                <a:spcPts val="0"/>
              </a:spcAft>
              <a:buClr>
                <a:schemeClr val="accent3"/>
              </a:buClr>
              <a:buSzPts val="1900"/>
              <a:buFont typeface="Noto Sans Symbols"/>
              <a:buChar char="◾"/>
              <a:defRPr sz="1900" b="0" i="0" u="none" strike="noStrike" cap="none">
                <a:solidFill>
                  <a:schemeClr val="dk1"/>
                </a:solidFill>
                <a:latin typeface="Calibri"/>
                <a:ea typeface="Calibri"/>
                <a:cs typeface="Calibri"/>
                <a:sym typeface="Calibri"/>
              </a:defRPr>
            </a:lvl6pPr>
            <a:lvl7pPr marL="3200400" marR="0" lvl="6" indent="-330200" algn="l" rtl="0">
              <a:spcBef>
                <a:spcPts val="21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21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2100"/>
              </a:spcBef>
              <a:spcAft>
                <a:spcPts val="210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244" name="Google Shape;244;p47"/>
          <p:cNvSpPr txBox="1">
            <a:spLocks noGrp="1"/>
          </p:cNvSpPr>
          <p:nvPr>
            <p:ph type="title"/>
          </p:nvPr>
        </p:nvSpPr>
        <p:spPr>
          <a:xfrm>
            <a:off x="1967542" y="175268"/>
            <a:ext cx="9120900" cy="805500"/>
          </a:xfrm>
          <a:prstGeom prst="rect">
            <a:avLst/>
          </a:prstGeom>
          <a:noFill/>
          <a:ln>
            <a:noFill/>
          </a:ln>
        </p:spPr>
        <p:txBody>
          <a:bodyPr spcFirstLastPara="1" wrap="square" lIns="121900" tIns="121900" rIns="121900" bIns="121900" anchor="ctr" anchorCtr="0">
            <a:noAutofit/>
          </a:bodyPr>
          <a:lstStyle>
            <a:lvl1pPr marL="0" marR="0" lvl="0" indent="0" algn="l" rtl="0">
              <a:spcBef>
                <a:spcPts val="0"/>
              </a:spcBef>
              <a:spcAft>
                <a:spcPts val="0"/>
              </a:spcAft>
              <a:buClr>
                <a:schemeClr val="dk1"/>
              </a:buClr>
              <a:buSzPts val="3700"/>
              <a:buFont typeface="Calibri"/>
              <a:buNone/>
              <a:defRPr sz="3600" b="1" i="0" u="none" strike="noStrike" cap="none">
                <a:solidFill>
                  <a:schemeClr val="dk1"/>
                </a:solidFill>
                <a:latin typeface="Calibri"/>
                <a:ea typeface="Calibri"/>
                <a:cs typeface="Calibri"/>
                <a:sym typeface="Calibri"/>
              </a:defRPr>
            </a:lvl1pPr>
            <a:lvl2pPr lvl="1" indent="0" rtl="0">
              <a:spcBef>
                <a:spcPts val="0"/>
              </a:spcBef>
              <a:spcAft>
                <a:spcPts val="0"/>
              </a:spcAft>
              <a:buSzPts val="3700"/>
              <a:buNone/>
              <a:defRPr sz="1900"/>
            </a:lvl2pPr>
            <a:lvl3pPr lvl="2" indent="0" rtl="0">
              <a:spcBef>
                <a:spcPts val="0"/>
              </a:spcBef>
              <a:spcAft>
                <a:spcPts val="0"/>
              </a:spcAft>
              <a:buSzPts val="3700"/>
              <a:buNone/>
              <a:defRPr sz="1900"/>
            </a:lvl3pPr>
            <a:lvl4pPr lvl="3" indent="0" rtl="0">
              <a:spcBef>
                <a:spcPts val="0"/>
              </a:spcBef>
              <a:spcAft>
                <a:spcPts val="0"/>
              </a:spcAft>
              <a:buSzPts val="3700"/>
              <a:buNone/>
              <a:defRPr sz="1900"/>
            </a:lvl4pPr>
            <a:lvl5pPr lvl="4" indent="0" rtl="0">
              <a:spcBef>
                <a:spcPts val="0"/>
              </a:spcBef>
              <a:spcAft>
                <a:spcPts val="0"/>
              </a:spcAft>
              <a:buSzPts val="3700"/>
              <a:buNone/>
              <a:defRPr sz="1900"/>
            </a:lvl5pPr>
            <a:lvl6pPr lvl="5" indent="0" rtl="0">
              <a:spcBef>
                <a:spcPts val="0"/>
              </a:spcBef>
              <a:spcAft>
                <a:spcPts val="0"/>
              </a:spcAft>
              <a:buSzPts val="3700"/>
              <a:buNone/>
              <a:defRPr sz="1900"/>
            </a:lvl6pPr>
            <a:lvl7pPr lvl="6" indent="0" rtl="0">
              <a:spcBef>
                <a:spcPts val="0"/>
              </a:spcBef>
              <a:spcAft>
                <a:spcPts val="0"/>
              </a:spcAft>
              <a:buSzPts val="3700"/>
              <a:buNone/>
              <a:defRPr sz="1900"/>
            </a:lvl7pPr>
            <a:lvl8pPr lvl="7" indent="0" rtl="0">
              <a:spcBef>
                <a:spcPts val="0"/>
              </a:spcBef>
              <a:spcAft>
                <a:spcPts val="0"/>
              </a:spcAft>
              <a:buSzPts val="3700"/>
              <a:buNone/>
              <a:defRPr sz="1900"/>
            </a:lvl8pPr>
            <a:lvl9pPr lvl="8" indent="0" rtl="0">
              <a:spcBef>
                <a:spcPts val="0"/>
              </a:spcBef>
              <a:spcAft>
                <a:spcPts val="0"/>
              </a:spcAft>
              <a:buSzPts val="3700"/>
              <a:buNone/>
              <a:defRPr sz="1900"/>
            </a:lvl9pPr>
          </a:lstStyle>
          <a:p>
            <a:endParaRPr/>
          </a:p>
        </p:txBody>
      </p:sp>
      <p:sp>
        <p:nvSpPr>
          <p:cNvPr id="245" name="Google Shape;245;p47"/>
          <p:cNvSpPr txBox="1">
            <a:spLocks noGrp="1"/>
          </p:cNvSpPr>
          <p:nvPr>
            <p:ph type="sldNum" idx="12"/>
          </p:nvPr>
        </p:nvSpPr>
        <p:spPr>
          <a:xfrm>
            <a:off x="11409045" y="6333134"/>
            <a:ext cx="731700" cy="525000"/>
          </a:xfrm>
          <a:prstGeom prst="rect">
            <a:avLst/>
          </a:prstGeom>
        </p:spPr>
        <p:txBody>
          <a:bodyPr spcFirstLastPara="1" wrap="square" lIns="121900" tIns="121900" rIns="121900" bIns="121900" anchor="t" anchorCtr="0">
            <a:noAutofit/>
          </a:bodyPr>
          <a:lstStyle>
            <a:lvl1pPr lvl="0" rtl="0">
              <a:buNone/>
              <a:defRPr>
                <a:solidFill>
                  <a:srgbClr val="606060"/>
                </a:solidFill>
                <a:latin typeface="Calibri"/>
                <a:ea typeface="Calibri"/>
                <a:cs typeface="Calibri"/>
                <a:sym typeface="Calibri"/>
              </a:defRPr>
            </a:lvl1pPr>
            <a:lvl2pPr lvl="1" rtl="0">
              <a:buNone/>
              <a:defRPr>
                <a:solidFill>
                  <a:srgbClr val="606060"/>
                </a:solidFill>
                <a:latin typeface="Calibri"/>
                <a:ea typeface="Calibri"/>
                <a:cs typeface="Calibri"/>
                <a:sym typeface="Calibri"/>
              </a:defRPr>
            </a:lvl2pPr>
            <a:lvl3pPr lvl="2" rtl="0">
              <a:buNone/>
              <a:defRPr>
                <a:solidFill>
                  <a:srgbClr val="606060"/>
                </a:solidFill>
                <a:latin typeface="Calibri"/>
                <a:ea typeface="Calibri"/>
                <a:cs typeface="Calibri"/>
                <a:sym typeface="Calibri"/>
              </a:defRPr>
            </a:lvl3pPr>
            <a:lvl4pPr lvl="3" rtl="0">
              <a:buNone/>
              <a:defRPr>
                <a:solidFill>
                  <a:srgbClr val="606060"/>
                </a:solidFill>
                <a:latin typeface="Calibri"/>
                <a:ea typeface="Calibri"/>
                <a:cs typeface="Calibri"/>
                <a:sym typeface="Calibri"/>
              </a:defRPr>
            </a:lvl4pPr>
            <a:lvl5pPr lvl="4" rtl="0">
              <a:buNone/>
              <a:defRPr>
                <a:solidFill>
                  <a:srgbClr val="606060"/>
                </a:solidFill>
                <a:latin typeface="Calibri"/>
                <a:ea typeface="Calibri"/>
                <a:cs typeface="Calibri"/>
                <a:sym typeface="Calibri"/>
              </a:defRPr>
            </a:lvl5pPr>
            <a:lvl6pPr lvl="5" rtl="0">
              <a:buNone/>
              <a:defRPr>
                <a:solidFill>
                  <a:srgbClr val="606060"/>
                </a:solidFill>
                <a:latin typeface="Calibri"/>
                <a:ea typeface="Calibri"/>
                <a:cs typeface="Calibri"/>
                <a:sym typeface="Calibri"/>
              </a:defRPr>
            </a:lvl6pPr>
            <a:lvl7pPr lvl="6" rtl="0">
              <a:buNone/>
              <a:defRPr>
                <a:solidFill>
                  <a:srgbClr val="606060"/>
                </a:solidFill>
                <a:latin typeface="Calibri"/>
                <a:ea typeface="Calibri"/>
                <a:cs typeface="Calibri"/>
                <a:sym typeface="Calibri"/>
              </a:defRPr>
            </a:lvl7pPr>
            <a:lvl8pPr lvl="7" rtl="0">
              <a:buNone/>
              <a:defRPr>
                <a:solidFill>
                  <a:srgbClr val="606060"/>
                </a:solidFill>
                <a:latin typeface="Calibri"/>
                <a:ea typeface="Calibri"/>
                <a:cs typeface="Calibri"/>
                <a:sym typeface="Calibri"/>
              </a:defRPr>
            </a:lvl8pPr>
            <a:lvl9pPr lvl="8" rtl="0">
              <a:buNone/>
              <a:defRPr>
                <a:solidFill>
                  <a:srgbClr val="60606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0" name="Google Shape;90;p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69" name="Google Shape;169;p27"/>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70" name="Google Shape;170;p27"/>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80" name="Google Shape;180;p30"/>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81" name="Google Shape;181;p3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rtl="0">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93" name="Google Shape;193;p3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2100"/>
              </a:spcBef>
              <a:spcAft>
                <a:spcPts val="0"/>
              </a:spcAft>
              <a:buClr>
                <a:schemeClr val="dk2"/>
              </a:buClr>
              <a:buSzPts val="1900"/>
              <a:buChar char="○"/>
              <a:defRPr sz="1900">
                <a:solidFill>
                  <a:schemeClr val="dk2"/>
                </a:solidFill>
              </a:defRPr>
            </a:lvl2pPr>
            <a:lvl3pPr marL="1371600" lvl="2" indent="-349250" rtl="0">
              <a:lnSpc>
                <a:spcPct val="115000"/>
              </a:lnSpc>
              <a:spcBef>
                <a:spcPts val="2100"/>
              </a:spcBef>
              <a:spcAft>
                <a:spcPts val="0"/>
              </a:spcAft>
              <a:buClr>
                <a:schemeClr val="dk2"/>
              </a:buClr>
              <a:buSzPts val="1900"/>
              <a:buChar char="■"/>
              <a:defRPr sz="1900">
                <a:solidFill>
                  <a:schemeClr val="dk2"/>
                </a:solidFill>
              </a:defRPr>
            </a:lvl3pPr>
            <a:lvl4pPr marL="1828800" lvl="3" indent="-349250" rtl="0">
              <a:lnSpc>
                <a:spcPct val="115000"/>
              </a:lnSpc>
              <a:spcBef>
                <a:spcPts val="2100"/>
              </a:spcBef>
              <a:spcAft>
                <a:spcPts val="0"/>
              </a:spcAft>
              <a:buClr>
                <a:schemeClr val="dk2"/>
              </a:buClr>
              <a:buSzPts val="1900"/>
              <a:buChar char="●"/>
              <a:defRPr sz="1900">
                <a:solidFill>
                  <a:schemeClr val="dk2"/>
                </a:solidFill>
              </a:defRPr>
            </a:lvl4pPr>
            <a:lvl5pPr marL="2286000" lvl="4" indent="-349250" rtl="0">
              <a:lnSpc>
                <a:spcPct val="115000"/>
              </a:lnSpc>
              <a:spcBef>
                <a:spcPts val="2100"/>
              </a:spcBef>
              <a:spcAft>
                <a:spcPts val="0"/>
              </a:spcAft>
              <a:buClr>
                <a:schemeClr val="dk2"/>
              </a:buClr>
              <a:buSzPts val="1900"/>
              <a:buChar char="○"/>
              <a:defRPr sz="1900">
                <a:solidFill>
                  <a:schemeClr val="dk2"/>
                </a:solidFill>
              </a:defRPr>
            </a:lvl5pPr>
            <a:lvl6pPr marL="2743200" lvl="5" indent="-349250" rtl="0">
              <a:lnSpc>
                <a:spcPct val="115000"/>
              </a:lnSpc>
              <a:spcBef>
                <a:spcPts val="2100"/>
              </a:spcBef>
              <a:spcAft>
                <a:spcPts val="0"/>
              </a:spcAft>
              <a:buClr>
                <a:schemeClr val="dk2"/>
              </a:buClr>
              <a:buSzPts val="1900"/>
              <a:buChar char="■"/>
              <a:defRPr sz="1900">
                <a:solidFill>
                  <a:schemeClr val="dk2"/>
                </a:solidFill>
              </a:defRPr>
            </a:lvl6pPr>
            <a:lvl7pPr marL="3200400" lvl="6" indent="-349250" rtl="0">
              <a:lnSpc>
                <a:spcPct val="115000"/>
              </a:lnSpc>
              <a:spcBef>
                <a:spcPts val="2100"/>
              </a:spcBef>
              <a:spcAft>
                <a:spcPts val="0"/>
              </a:spcAft>
              <a:buClr>
                <a:schemeClr val="dk2"/>
              </a:buClr>
              <a:buSzPts val="1900"/>
              <a:buChar char="●"/>
              <a:defRPr sz="1900">
                <a:solidFill>
                  <a:schemeClr val="dk2"/>
                </a:solidFill>
              </a:defRPr>
            </a:lvl7pPr>
            <a:lvl8pPr marL="3657600" lvl="7" indent="-349250" rtl="0">
              <a:lnSpc>
                <a:spcPct val="115000"/>
              </a:lnSpc>
              <a:spcBef>
                <a:spcPts val="2100"/>
              </a:spcBef>
              <a:spcAft>
                <a:spcPts val="0"/>
              </a:spcAft>
              <a:buClr>
                <a:schemeClr val="dk2"/>
              </a:buClr>
              <a:buSzPts val="1900"/>
              <a:buChar char="○"/>
              <a:defRPr sz="1900">
                <a:solidFill>
                  <a:schemeClr val="dk2"/>
                </a:solidFill>
              </a:defRPr>
            </a:lvl8pPr>
            <a:lvl9pPr marL="4114800" lvl="8" indent="-349250" rtl="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194" name="Google Shape;194;p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www.sciencenews.org/article/andromeda-milky-way-galaxy-black-hole-collision-simulation"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2.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3.xml"/><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5.xml"/><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6.xml"/><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9.xml"/><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2.xml"/><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4.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0.xml"/><Relationship Id="rId1" Type="http://schemas.openxmlformats.org/officeDocument/2006/relationships/slideLayout" Target="../slideLayouts/slideLayout15.xml"/><Relationship Id="rId4" Type="http://schemas.openxmlformats.org/officeDocument/2006/relationships/hyperlink" Target="https://arxiv.org/pdf/1706.03762.pdf"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1.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6.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8.xml"/><Relationship Id="rId1" Type="http://schemas.openxmlformats.org/officeDocument/2006/relationships/slideLayout" Target="../slideLayouts/slideLayout14.xml"/><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2.xml"/><Relationship Id="rId1" Type="http://schemas.openxmlformats.org/officeDocument/2006/relationships/slideLayout" Target="../slideLayouts/slideLayout14.xml"/><Relationship Id="rId6" Type="http://schemas.openxmlformats.org/officeDocument/2006/relationships/hyperlink" Target="https://arxiv.org/abs/1905.01969"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14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arxiv.org/abs/1905.01969" TargetMode="External"/><Relationship Id="rId2" Type="http://schemas.openxmlformats.org/officeDocument/2006/relationships/notesSlide" Target="../notesSlides/notesSlide143.xm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44.xml"/><Relationship Id="rId1" Type="http://schemas.openxmlformats.org/officeDocument/2006/relationships/slideLayout" Target="../slideLayouts/slideLayout1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5.xml"/><Relationship Id="rId1" Type="http://schemas.openxmlformats.org/officeDocument/2006/relationships/slideLayout" Target="../slideLayouts/slideLayout14.xml"/><Relationship Id="rId5" Type="http://schemas.openxmlformats.org/officeDocument/2006/relationships/image" Target="../media/image113.png"/><Relationship Id="rId4" Type="http://schemas.openxmlformats.org/officeDocument/2006/relationships/image" Target="../media/image112.png"/></Relationships>
</file>

<file path=ppt/slides/_rels/slide1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6.xm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9.xml"/><Relationship Id="rId1" Type="http://schemas.openxmlformats.org/officeDocument/2006/relationships/slideLayout" Target="../slideLayouts/slideLayout14.xml"/><Relationship Id="rId4" Type="http://schemas.openxmlformats.org/officeDocument/2006/relationships/image" Target="../media/image117.png"/></Relationships>
</file>

<file path=ppt/slides/_rels/slide1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0.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3.xml"/><Relationship Id="rId1" Type="http://schemas.openxmlformats.org/officeDocument/2006/relationships/slideLayout" Target="../slideLayouts/slideLayout14.xml"/><Relationship Id="rId4" Type="http://schemas.openxmlformats.org/officeDocument/2006/relationships/image" Target="../media/image121.png"/></Relationships>
</file>

<file path=ppt/slides/_rels/slide1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4.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5.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0.xml"/><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1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1.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2.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3.xml"/><Relationship Id="rId1" Type="http://schemas.openxmlformats.org/officeDocument/2006/relationships/slideLayout" Target="../slideLayouts/slideLayout14.xml"/><Relationship Id="rId4" Type="http://schemas.openxmlformats.org/officeDocument/2006/relationships/image" Target="../media/image127.png"/></Relationships>
</file>

<file path=ppt/slides/_rels/slide1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4.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5.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hyperlink" Target="https://arxiv.org/abs/2010.06467" TargetMode="External"/><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twitter.com/lintool"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twitter.com/rodrigfnogueira" TargetMode="External"/><Relationship Id="rId5" Type="http://schemas.openxmlformats.org/officeDocument/2006/relationships/hyperlink" Target="https://twitter.com/andrewyates"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arxiv.org/abs/2010.06467"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KN3ZL65Dze0" TargetMode="External"/><Relationship Id="rId2" Type="http://schemas.openxmlformats.org/officeDocument/2006/relationships/hyperlink" Target="https://www.youtube.com/watch?v=4Bdc55j80l8" TargetMode="External"/><Relationship Id="rId1" Type="http://schemas.openxmlformats.org/officeDocument/2006/relationships/slideLayout" Target="../slideLayouts/slideLayout14.xml"/><Relationship Id="rId5" Type="http://schemas.openxmlformats.org/officeDocument/2006/relationships/hyperlink" Target="https://www.youtube.com/watch?v=xI0HHN5XKDo" TargetMode="External"/><Relationship Id="rId4" Type="http://schemas.openxmlformats.org/officeDocument/2006/relationships/hyperlink" Target="https://www.youtube.com/watch?v=zMxvS7hD-Ug"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dl.acm.org/doi/abs/10.1145/3159652.3159659" TargetMode="External"/><Relationship Id="rId3" Type="http://schemas.openxmlformats.org/officeDocument/2006/relationships/hyperlink" Target="https://arxiv.org/abs/1602.01137" TargetMode="External"/><Relationship Id="rId7" Type="http://schemas.openxmlformats.org/officeDocument/2006/relationships/hyperlink" Target="https://dl.acm.org/doi/abs/10.1145/3159652.3159689" TargetMode="External"/><Relationship Id="rId12"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hyperlink" Target="https://www.aclweb.org/anthology/D17-1110/" TargetMode="External"/><Relationship Id="rId11" Type="http://schemas.openxmlformats.org/officeDocument/2006/relationships/hyperlink" Target="https://www.microsoft.com/en-us/research/uploads/prod/2017/06/fntir2018-neuralir-mitra.pdf" TargetMode="External"/><Relationship Id="rId5" Type="http://schemas.openxmlformats.org/officeDocument/2006/relationships/hyperlink" Target="https://dl.acm.org/doi/abs/10.1145/3038912.3052579" TargetMode="External"/><Relationship Id="rId10" Type="http://schemas.openxmlformats.org/officeDocument/2006/relationships/hyperlink" Target="https://arxiv.org/abs/1606.07608" TargetMode="External"/><Relationship Id="rId4" Type="http://schemas.openxmlformats.org/officeDocument/2006/relationships/hyperlink" Target="https://arxiv.org/abs/1606.04648" TargetMode="External"/><Relationship Id="rId9" Type="http://schemas.openxmlformats.org/officeDocument/2006/relationships/hyperlink" Target="https://www.aclweb.org/anthology/P16-1035.pd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hyperlink" Target="https://dl.acm.org/doi/10.1145/3331184.333134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hyperlink" Target="https://azure.microsoft.com/en-us/blog/bing-delivers-its-largest-improvement-in-search-experience-using-azure-gpus/" TargetMode="External"/><Relationship Id="rId5" Type="http://schemas.openxmlformats.org/officeDocument/2006/relationships/image" Target="../media/image50.png"/><Relationship Id="rId4" Type="http://schemas.openxmlformats.org/officeDocument/2006/relationships/hyperlink" Target="https://blog.google/products/search/search-language-understanding-ber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rajpurkar.github.io/mlx/qa-and-squad/"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hyperlink" Target="https://www.quora.com/What-is-the-longest-airline-flight"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3.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4.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250"/>
        <p:cNvGrpSpPr/>
        <p:nvPr/>
      </p:nvGrpSpPr>
      <p:grpSpPr>
        <a:xfrm>
          <a:off x="0" y="0"/>
          <a:ext cx="0" cy="0"/>
          <a:chOff x="0" y="0"/>
          <a:chExt cx="0" cy="0"/>
        </a:xfrm>
      </p:grpSpPr>
      <p:sp>
        <p:nvSpPr>
          <p:cNvPr id="251" name="Google Shape;251;p48"/>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7"/>
          <p:cNvSpPr txBox="1">
            <a:spLocks noGrp="1"/>
          </p:cNvSpPr>
          <p:nvPr>
            <p:ph type="title"/>
          </p:nvPr>
        </p:nvSpPr>
        <p:spPr>
          <a:xfrm>
            <a:off x="721100" y="365125"/>
            <a:ext cx="114708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Other Problems: Text Recommendation</a:t>
            </a:r>
            <a:endParaRPr/>
          </a:p>
        </p:txBody>
      </p:sp>
      <p:pic>
        <p:nvPicPr>
          <p:cNvPr id="373" name="Google Shape;373;p57"/>
          <p:cNvPicPr preferRelativeResize="0"/>
          <p:nvPr/>
        </p:nvPicPr>
        <p:blipFill>
          <a:blip r:embed="rId3">
            <a:alphaModFix/>
          </a:blip>
          <a:stretch>
            <a:fillRect/>
          </a:stretch>
        </p:blipFill>
        <p:spPr>
          <a:xfrm>
            <a:off x="214550" y="4343199"/>
            <a:ext cx="7124227" cy="2774800"/>
          </a:xfrm>
          <a:prstGeom prst="rect">
            <a:avLst/>
          </a:prstGeom>
          <a:noFill/>
          <a:ln>
            <a:noFill/>
          </a:ln>
        </p:spPr>
      </p:pic>
      <p:pic>
        <p:nvPicPr>
          <p:cNvPr id="374" name="Google Shape;374;p57"/>
          <p:cNvPicPr preferRelativeResize="0"/>
          <p:nvPr/>
        </p:nvPicPr>
        <p:blipFill>
          <a:blip r:embed="rId4">
            <a:alphaModFix/>
          </a:blip>
          <a:stretch>
            <a:fillRect/>
          </a:stretch>
        </p:blipFill>
        <p:spPr>
          <a:xfrm>
            <a:off x="9398400" y="1545325"/>
            <a:ext cx="1886400" cy="5312676"/>
          </a:xfrm>
          <a:prstGeom prst="rect">
            <a:avLst/>
          </a:prstGeom>
          <a:noFill/>
          <a:ln>
            <a:noFill/>
          </a:ln>
        </p:spPr>
      </p:pic>
      <p:pic>
        <p:nvPicPr>
          <p:cNvPr id="375" name="Google Shape;375;p57"/>
          <p:cNvPicPr preferRelativeResize="0"/>
          <p:nvPr/>
        </p:nvPicPr>
        <p:blipFill>
          <a:blip r:embed="rId5">
            <a:alphaModFix/>
          </a:blip>
          <a:stretch>
            <a:fillRect/>
          </a:stretch>
        </p:blipFill>
        <p:spPr>
          <a:xfrm>
            <a:off x="214550" y="1828032"/>
            <a:ext cx="6777700" cy="2515175"/>
          </a:xfrm>
          <a:prstGeom prst="rect">
            <a:avLst/>
          </a:prstGeom>
          <a:noFill/>
          <a:ln>
            <a:noFill/>
          </a:ln>
        </p:spPr>
      </p:pic>
      <p:sp>
        <p:nvSpPr>
          <p:cNvPr id="376" name="Google Shape;376;p57"/>
          <p:cNvSpPr/>
          <p:nvPr/>
        </p:nvSpPr>
        <p:spPr>
          <a:xfrm>
            <a:off x="7528600" y="3712125"/>
            <a:ext cx="1518600" cy="1244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7"/>
          <p:cNvSpPr/>
          <p:nvPr/>
        </p:nvSpPr>
        <p:spPr>
          <a:xfrm>
            <a:off x="199800" y="6047050"/>
            <a:ext cx="7274700" cy="92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7"/>
          <p:cNvSpPr txBox="1"/>
          <p:nvPr/>
        </p:nvSpPr>
        <p:spPr>
          <a:xfrm>
            <a:off x="60000" y="6314633"/>
            <a:ext cx="4283700" cy="5247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Source: </a:t>
            </a:r>
            <a:r>
              <a:rPr lang="en-US" sz="1600" u="sng">
                <a:solidFill>
                  <a:schemeClr val="hlink"/>
                </a:solidFill>
                <a:hlinkClick r:id="rId6"/>
              </a:rPr>
              <a:t>Science News</a:t>
            </a:r>
            <a:endParaRPr sz="1600">
              <a:solidFill>
                <a:schemeClr val="hlink"/>
              </a:solidFill>
              <a:latin typeface="Arial"/>
              <a:ea typeface="Arial"/>
              <a:cs typeface="Arial"/>
              <a:sym typeface="Arial"/>
            </a:endParaRPr>
          </a:p>
        </p:txBody>
      </p:sp>
      <p:sp>
        <p:nvSpPr>
          <p:cNvPr id="379" name="Google Shape;379;p57"/>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1"/>
                                        <p:tgtEl>
                                          <p:spTgt spid="376"/>
                                        </p:tgtEl>
                                      </p:cBhvr>
                                    </p:animEffect>
                                  </p:childTnLst>
                                </p:cTn>
                              </p:par>
                              <p:par>
                                <p:cTn id="8" presetID="10" presetClass="entr" presetSubtype="0" fill="hold" nodeType="withEffect">
                                  <p:stCondLst>
                                    <p:cond delay="0"/>
                                  </p:stCondLst>
                                  <p:childTnLst>
                                    <p:set>
                                      <p:cBhvr>
                                        <p:cTn id="9" dur="1" fill="hold">
                                          <p:stCondLst>
                                            <p:cond delay="0"/>
                                          </p:stCondLst>
                                        </p:cTn>
                                        <p:tgtEl>
                                          <p:spTgt spid="374"/>
                                        </p:tgtEl>
                                        <p:attrNameLst>
                                          <p:attrName>style.visibility</p:attrName>
                                        </p:attrNameLst>
                                      </p:cBhvr>
                                      <p:to>
                                        <p:strVal val="visible"/>
                                      </p:to>
                                    </p:set>
                                    <p:animEffect transition="in" filter="fade">
                                      <p:cBhvr>
                                        <p:cTn id="10" dur="1"/>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Shape 6017"/>
        <p:cNvGrpSpPr/>
        <p:nvPr/>
      </p:nvGrpSpPr>
      <p:grpSpPr>
        <a:xfrm>
          <a:off x="0" y="0"/>
          <a:ext cx="0" cy="0"/>
          <a:chOff x="0" y="0"/>
          <a:chExt cx="0" cy="0"/>
        </a:xfrm>
      </p:grpSpPr>
      <p:sp>
        <p:nvSpPr>
          <p:cNvPr id="6018" name="Google Shape;6018;p14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Query Reformulation (aka query expansion)</a:t>
            </a:r>
            <a:endParaRPr/>
          </a:p>
        </p:txBody>
      </p:sp>
      <p:sp>
        <p:nvSpPr>
          <p:cNvPr id="6019" name="Google Shape;6019;p147"/>
          <p:cNvSpPr txBox="1">
            <a:spLocks noGrp="1"/>
          </p:cNvSpPr>
          <p:nvPr>
            <p:ph type="body" idx="1"/>
          </p:nvPr>
        </p:nvSpPr>
        <p:spPr>
          <a:xfrm>
            <a:off x="3039975" y="1860250"/>
            <a:ext cx="6079200" cy="47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query: "</a:t>
            </a:r>
            <a:r>
              <a:rPr lang="en-US" i="1"/>
              <a:t>Where can I buy a small car?</a:t>
            </a:r>
            <a:r>
              <a:rPr lang="en-US"/>
              <a:t>"</a:t>
            </a:r>
            <a:endParaRPr/>
          </a:p>
        </p:txBody>
      </p:sp>
      <p:grpSp>
        <p:nvGrpSpPr>
          <p:cNvPr id="6020" name="Google Shape;6020;p147"/>
          <p:cNvGrpSpPr/>
          <p:nvPr/>
        </p:nvGrpSpPr>
        <p:grpSpPr>
          <a:xfrm>
            <a:off x="4585725" y="2339950"/>
            <a:ext cx="2987700" cy="1148300"/>
            <a:chOff x="4585725" y="2339950"/>
            <a:chExt cx="2987700" cy="1148300"/>
          </a:xfrm>
        </p:grpSpPr>
        <p:sp>
          <p:nvSpPr>
            <p:cNvPr id="6021" name="Google Shape;6021;p147"/>
            <p:cNvSpPr/>
            <p:nvPr/>
          </p:nvSpPr>
          <p:spPr>
            <a:xfrm>
              <a:off x="4585725" y="2921850"/>
              <a:ext cx="2987700" cy="5664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Query Reformulator</a:t>
              </a:r>
              <a:endParaRPr sz="2400">
                <a:solidFill>
                  <a:schemeClr val="dk1"/>
                </a:solidFill>
                <a:latin typeface="Arial"/>
                <a:ea typeface="Arial"/>
                <a:cs typeface="Arial"/>
                <a:sym typeface="Arial"/>
              </a:endParaRPr>
            </a:p>
          </p:txBody>
        </p:sp>
        <p:cxnSp>
          <p:nvCxnSpPr>
            <p:cNvPr id="6022" name="Google Shape;6022;p147"/>
            <p:cNvCxnSpPr>
              <a:stCxn id="6019" idx="2"/>
              <a:endCxn id="6021" idx="0"/>
            </p:cNvCxnSpPr>
            <p:nvPr/>
          </p:nvCxnSpPr>
          <p:spPr>
            <a:xfrm>
              <a:off x="6079575" y="2339950"/>
              <a:ext cx="0" cy="582000"/>
            </a:xfrm>
            <a:prstGeom prst="straightConnector1">
              <a:avLst/>
            </a:prstGeom>
            <a:noFill/>
            <a:ln w="38100" cap="flat" cmpd="sng">
              <a:solidFill>
                <a:srgbClr val="666666"/>
              </a:solidFill>
              <a:prstDash val="solid"/>
              <a:round/>
              <a:headEnd type="none" w="med" len="med"/>
              <a:tailEnd type="triangle" w="med" len="med"/>
            </a:ln>
          </p:spPr>
        </p:cxnSp>
      </p:grpSp>
      <p:grpSp>
        <p:nvGrpSpPr>
          <p:cNvPr id="6023" name="Google Shape;6023;p147"/>
          <p:cNvGrpSpPr/>
          <p:nvPr/>
        </p:nvGrpSpPr>
        <p:grpSpPr>
          <a:xfrm>
            <a:off x="4764975" y="4742325"/>
            <a:ext cx="2629200" cy="1206600"/>
            <a:chOff x="4764975" y="4742325"/>
            <a:chExt cx="2629200" cy="1206600"/>
          </a:xfrm>
        </p:grpSpPr>
        <p:sp>
          <p:nvSpPr>
            <p:cNvPr id="6024" name="Google Shape;6024;p147"/>
            <p:cNvSpPr/>
            <p:nvPr/>
          </p:nvSpPr>
          <p:spPr>
            <a:xfrm>
              <a:off x="4764975" y="5382525"/>
              <a:ext cx="2629200" cy="566400"/>
            </a:xfrm>
            <a:prstGeom prst="roundRect">
              <a:avLst>
                <a:gd name="adj" fmla="val 16667"/>
              </a:avLst>
            </a:prstGeom>
            <a:noFill/>
            <a:ln w="2857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Search Engine</a:t>
              </a:r>
              <a:endParaRPr sz="2400">
                <a:solidFill>
                  <a:schemeClr val="dk1"/>
                </a:solidFill>
                <a:latin typeface="Arial"/>
                <a:ea typeface="Arial"/>
                <a:cs typeface="Arial"/>
                <a:sym typeface="Arial"/>
              </a:endParaRPr>
            </a:p>
          </p:txBody>
        </p:sp>
        <p:cxnSp>
          <p:nvCxnSpPr>
            <p:cNvPr id="6025" name="Google Shape;6025;p147"/>
            <p:cNvCxnSpPr>
              <a:stCxn id="6026" idx="2"/>
              <a:endCxn id="6024" idx="0"/>
            </p:cNvCxnSpPr>
            <p:nvPr/>
          </p:nvCxnSpPr>
          <p:spPr>
            <a:xfrm>
              <a:off x="6079575" y="4742325"/>
              <a:ext cx="0" cy="640200"/>
            </a:xfrm>
            <a:prstGeom prst="straightConnector1">
              <a:avLst/>
            </a:prstGeom>
            <a:noFill/>
            <a:ln w="38100" cap="flat" cmpd="sng">
              <a:solidFill>
                <a:srgbClr val="666666"/>
              </a:solidFill>
              <a:prstDash val="solid"/>
              <a:round/>
              <a:headEnd type="none" w="med" len="med"/>
              <a:tailEnd type="triangle" w="med" len="med"/>
            </a:ln>
          </p:spPr>
        </p:cxnSp>
      </p:grpSp>
      <p:grpSp>
        <p:nvGrpSpPr>
          <p:cNvPr id="6027" name="Google Shape;6027;p147"/>
          <p:cNvGrpSpPr/>
          <p:nvPr/>
        </p:nvGrpSpPr>
        <p:grpSpPr>
          <a:xfrm>
            <a:off x="7394175" y="5221467"/>
            <a:ext cx="3550976" cy="1423684"/>
            <a:chOff x="7394175" y="5221467"/>
            <a:chExt cx="3550976" cy="1423684"/>
          </a:xfrm>
        </p:grpSpPr>
        <p:pic>
          <p:nvPicPr>
            <p:cNvPr id="6028" name="Google Shape;6028;p147"/>
            <p:cNvPicPr preferRelativeResize="0"/>
            <p:nvPr/>
          </p:nvPicPr>
          <p:blipFill rotWithShape="1">
            <a:blip r:embed="rId3">
              <a:alphaModFix/>
            </a:blip>
            <a:srcRect l="14960" r="10795"/>
            <a:stretch/>
          </p:blipFill>
          <p:spPr>
            <a:xfrm>
              <a:off x="9015563" y="5221467"/>
              <a:ext cx="748400" cy="971533"/>
            </a:xfrm>
            <a:prstGeom prst="rect">
              <a:avLst/>
            </a:prstGeom>
            <a:noFill/>
            <a:ln>
              <a:noFill/>
            </a:ln>
          </p:spPr>
        </p:pic>
        <p:sp>
          <p:nvSpPr>
            <p:cNvPr id="6029" name="Google Shape;6029;p147"/>
            <p:cNvSpPr txBox="1"/>
            <p:nvPr/>
          </p:nvSpPr>
          <p:spPr>
            <a:xfrm>
              <a:off x="8043251" y="6266251"/>
              <a:ext cx="2901900" cy="3789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Better Retrieved Docs</a:t>
              </a:r>
              <a:endParaRPr sz="1800">
                <a:solidFill>
                  <a:schemeClr val="dk1"/>
                </a:solidFill>
                <a:latin typeface="Arial"/>
                <a:ea typeface="Arial"/>
                <a:cs typeface="Arial"/>
                <a:sym typeface="Arial"/>
              </a:endParaRPr>
            </a:p>
          </p:txBody>
        </p:sp>
        <p:cxnSp>
          <p:nvCxnSpPr>
            <p:cNvPr id="6030" name="Google Shape;6030;p147"/>
            <p:cNvCxnSpPr>
              <a:stCxn id="6024" idx="3"/>
            </p:cNvCxnSpPr>
            <p:nvPr/>
          </p:nvCxnSpPr>
          <p:spPr>
            <a:xfrm>
              <a:off x="7394175" y="5665725"/>
              <a:ext cx="1105500" cy="0"/>
            </a:xfrm>
            <a:prstGeom prst="straightConnector1">
              <a:avLst/>
            </a:prstGeom>
            <a:noFill/>
            <a:ln w="38100" cap="flat" cmpd="sng">
              <a:solidFill>
                <a:srgbClr val="666666"/>
              </a:solidFill>
              <a:prstDash val="solid"/>
              <a:round/>
              <a:headEnd type="none" w="med" len="med"/>
              <a:tailEnd type="triangle" w="med" len="med"/>
            </a:ln>
          </p:spPr>
        </p:cxnSp>
      </p:grpSp>
      <p:grpSp>
        <p:nvGrpSpPr>
          <p:cNvPr id="6031" name="Google Shape;6031;p147"/>
          <p:cNvGrpSpPr/>
          <p:nvPr/>
        </p:nvGrpSpPr>
        <p:grpSpPr>
          <a:xfrm>
            <a:off x="2448584" y="3488250"/>
            <a:ext cx="7252800" cy="1233000"/>
            <a:chOff x="2448584" y="3488250"/>
            <a:chExt cx="7252800" cy="1233000"/>
          </a:xfrm>
        </p:grpSpPr>
        <p:cxnSp>
          <p:nvCxnSpPr>
            <p:cNvPr id="6032" name="Google Shape;6032;p147"/>
            <p:cNvCxnSpPr>
              <a:stCxn id="6021" idx="2"/>
              <a:endCxn id="6026" idx="0"/>
            </p:cNvCxnSpPr>
            <p:nvPr/>
          </p:nvCxnSpPr>
          <p:spPr>
            <a:xfrm>
              <a:off x="6079575" y="3488250"/>
              <a:ext cx="0" cy="555900"/>
            </a:xfrm>
            <a:prstGeom prst="straightConnector1">
              <a:avLst/>
            </a:prstGeom>
            <a:noFill/>
            <a:ln w="38100" cap="flat" cmpd="sng">
              <a:solidFill>
                <a:srgbClr val="666666"/>
              </a:solidFill>
              <a:prstDash val="solid"/>
              <a:round/>
              <a:headEnd type="none" w="med" len="med"/>
              <a:tailEnd type="triangle" w="med" len="med"/>
            </a:ln>
          </p:spPr>
        </p:cxnSp>
        <p:sp>
          <p:nvSpPr>
            <p:cNvPr id="6033" name="Google Shape;6033;p147"/>
            <p:cNvSpPr txBox="1"/>
            <p:nvPr/>
          </p:nvSpPr>
          <p:spPr>
            <a:xfrm>
              <a:off x="2448584" y="4044150"/>
              <a:ext cx="7252800" cy="6771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1000"/>
                </a:spcBef>
                <a:spcAft>
                  <a:spcPts val="0"/>
                </a:spcAft>
                <a:buClr>
                  <a:schemeClr val="dk1"/>
                </a:buClr>
                <a:buSzPts val="1100"/>
                <a:buFont typeface="Arial"/>
                <a:buNone/>
              </a:pPr>
              <a:r>
                <a:rPr lang="en-US" sz="2800">
                  <a:solidFill>
                    <a:schemeClr val="dk1"/>
                  </a:solidFill>
                  <a:latin typeface="Calibri"/>
                  <a:ea typeface="Calibri"/>
                  <a:cs typeface="Calibri"/>
                  <a:sym typeface="Calibri"/>
                </a:rPr>
                <a:t>reformulated query: "</a:t>
              </a:r>
              <a:r>
                <a:rPr lang="en-US" sz="2800" i="1">
                  <a:solidFill>
                    <a:schemeClr val="dk1"/>
                  </a:solidFill>
                  <a:latin typeface="Calibri"/>
                  <a:ea typeface="Calibri"/>
                  <a:cs typeface="Calibri"/>
                  <a:sym typeface="Calibri"/>
                </a:rPr>
                <a:t>compact car sales store</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endParaRPr>
            </a:p>
          </p:txBody>
        </p:sp>
      </p:grpSp>
      <p:sp>
        <p:nvSpPr>
          <p:cNvPr id="6034" name="Google Shape;6034;p147"/>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20"/>
                                        </p:tgtEl>
                                        <p:attrNameLst>
                                          <p:attrName>style.visibility</p:attrName>
                                        </p:attrNameLst>
                                      </p:cBhvr>
                                      <p:to>
                                        <p:strVal val="visible"/>
                                      </p:to>
                                    </p:set>
                                    <p:animEffect transition="in" filter="fade">
                                      <p:cBhvr>
                                        <p:cTn id="7" dur="1"/>
                                        <p:tgtEl>
                                          <p:spTgt spid="60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31"/>
                                        </p:tgtEl>
                                        <p:attrNameLst>
                                          <p:attrName>style.visibility</p:attrName>
                                        </p:attrNameLst>
                                      </p:cBhvr>
                                      <p:to>
                                        <p:strVal val="visible"/>
                                      </p:to>
                                    </p:set>
                                    <p:animEffect transition="in" filter="fade">
                                      <p:cBhvr>
                                        <p:cTn id="12" dur="1"/>
                                        <p:tgtEl>
                                          <p:spTgt spid="60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23"/>
                                        </p:tgtEl>
                                        <p:attrNameLst>
                                          <p:attrName>style.visibility</p:attrName>
                                        </p:attrNameLst>
                                      </p:cBhvr>
                                      <p:to>
                                        <p:strVal val="visible"/>
                                      </p:to>
                                    </p:set>
                                    <p:animEffect transition="in" filter="fade">
                                      <p:cBhvr>
                                        <p:cTn id="17" dur="1"/>
                                        <p:tgtEl>
                                          <p:spTgt spid="60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27"/>
                                        </p:tgtEl>
                                        <p:attrNameLst>
                                          <p:attrName>style.visibility</p:attrName>
                                        </p:attrNameLst>
                                      </p:cBhvr>
                                      <p:to>
                                        <p:strVal val="visible"/>
                                      </p:to>
                                    </p:set>
                                    <p:animEffect transition="in" filter="fade">
                                      <p:cBhvr>
                                        <p:cTn id="22" dur="1"/>
                                        <p:tgtEl>
                                          <p:spTgt spid="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6038"/>
        <p:cNvGrpSpPr/>
        <p:nvPr/>
      </p:nvGrpSpPr>
      <p:grpSpPr>
        <a:xfrm>
          <a:off x="0" y="0"/>
          <a:ext cx="0" cy="0"/>
          <a:chOff x="0" y="0"/>
          <a:chExt cx="0" cy="0"/>
        </a:xfrm>
      </p:grpSpPr>
      <p:sp>
        <p:nvSpPr>
          <p:cNvPr id="6039" name="Google Shape;6039;p148"/>
          <p:cNvSpPr txBox="1">
            <a:spLocks noGrp="1"/>
          </p:cNvSpPr>
          <p:nvPr>
            <p:ph type="title"/>
          </p:nvPr>
        </p:nvSpPr>
        <p:spPr>
          <a:xfrm>
            <a:off x="212400" y="3901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a:t>Query reformulation as a translation task</a:t>
            </a:r>
            <a:endParaRPr/>
          </a:p>
        </p:txBody>
      </p:sp>
      <p:sp>
        <p:nvSpPr>
          <p:cNvPr id="6040" name="Google Shape;6040;p148"/>
          <p:cNvSpPr txBox="1">
            <a:spLocks noGrp="1"/>
          </p:cNvSpPr>
          <p:nvPr>
            <p:ph type="body" idx="1"/>
          </p:nvPr>
        </p:nvSpPr>
        <p:spPr>
          <a:xfrm>
            <a:off x="263200" y="2477552"/>
            <a:ext cx="11360700" cy="6957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SzPts val="1800"/>
              <a:buNone/>
            </a:pPr>
            <a:r>
              <a:rPr lang="en-US" sz="2400"/>
              <a:t>Hard: Input has little information</a:t>
            </a:r>
            <a:endParaRPr sz="2400"/>
          </a:p>
        </p:txBody>
      </p:sp>
      <p:sp>
        <p:nvSpPr>
          <p:cNvPr id="6041" name="Google Shape;6041;p148"/>
          <p:cNvSpPr/>
          <p:nvPr/>
        </p:nvSpPr>
        <p:spPr>
          <a:xfrm>
            <a:off x="4765517" y="1550725"/>
            <a:ext cx="2370000" cy="8487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Query Reformulator</a:t>
            </a:r>
            <a:endParaRPr sz="2400">
              <a:solidFill>
                <a:schemeClr val="dk1"/>
              </a:solidFill>
              <a:latin typeface="Arial"/>
              <a:ea typeface="Arial"/>
              <a:cs typeface="Arial"/>
              <a:sym typeface="Arial"/>
            </a:endParaRPr>
          </a:p>
        </p:txBody>
      </p:sp>
      <p:sp>
        <p:nvSpPr>
          <p:cNvPr id="6042" name="Google Shape;6042;p148"/>
          <p:cNvSpPr txBox="1"/>
          <p:nvPr/>
        </p:nvSpPr>
        <p:spPr>
          <a:xfrm>
            <a:off x="631051" y="1695475"/>
            <a:ext cx="3381300" cy="5592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None/>
            </a:pPr>
            <a:r>
              <a:rPr lang="en-US" sz="2400">
                <a:solidFill>
                  <a:schemeClr val="dk2"/>
                </a:solidFill>
                <a:latin typeface="Arial"/>
                <a:ea typeface="Arial"/>
                <a:cs typeface="Arial"/>
                <a:sym typeface="Arial"/>
              </a:rPr>
              <a:t>Query Language</a:t>
            </a:r>
            <a:endParaRPr sz="2400">
              <a:solidFill>
                <a:schemeClr val="dk1"/>
              </a:solidFill>
              <a:latin typeface="Arial"/>
              <a:ea typeface="Arial"/>
              <a:cs typeface="Arial"/>
              <a:sym typeface="Arial"/>
            </a:endParaRPr>
          </a:p>
        </p:txBody>
      </p:sp>
      <p:cxnSp>
        <p:nvCxnSpPr>
          <p:cNvPr id="6043" name="Google Shape;6043;p148"/>
          <p:cNvCxnSpPr>
            <a:stCxn id="6042" idx="3"/>
            <a:endCxn id="6041" idx="1"/>
          </p:cNvCxnSpPr>
          <p:nvPr/>
        </p:nvCxnSpPr>
        <p:spPr>
          <a:xfrm>
            <a:off x="4012351" y="1975075"/>
            <a:ext cx="753300" cy="0"/>
          </a:xfrm>
          <a:prstGeom prst="straightConnector1">
            <a:avLst/>
          </a:prstGeom>
          <a:noFill/>
          <a:ln w="38100" cap="flat" cmpd="sng">
            <a:solidFill>
              <a:srgbClr val="4A86E8"/>
            </a:solidFill>
            <a:prstDash val="solid"/>
            <a:round/>
            <a:headEnd type="none" w="sm" len="sm"/>
            <a:tailEnd type="triangle" w="med" len="med"/>
          </a:ln>
        </p:spPr>
      </p:cxnSp>
      <p:sp>
        <p:nvSpPr>
          <p:cNvPr id="6044" name="Google Shape;6044;p148"/>
          <p:cNvSpPr txBox="1"/>
          <p:nvPr/>
        </p:nvSpPr>
        <p:spPr>
          <a:xfrm>
            <a:off x="7976551" y="1695475"/>
            <a:ext cx="3381300" cy="5592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en-US" sz="2400">
                <a:solidFill>
                  <a:schemeClr val="dk2"/>
                </a:solidFill>
                <a:latin typeface="Arial"/>
                <a:ea typeface="Arial"/>
                <a:cs typeface="Arial"/>
                <a:sym typeface="Arial"/>
              </a:rPr>
              <a:t>Document Language</a:t>
            </a:r>
            <a:endParaRPr sz="2400">
              <a:solidFill>
                <a:schemeClr val="dk1"/>
              </a:solidFill>
              <a:latin typeface="Arial"/>
              <a:ea typeface="Arial"/>
              <a:cs typeface="Arial"/>
              <a:sym typeface="Arial"/>
            </a:endParaRPr>
          </a:p>
        </p:txBody>
      </p:sp>
      <p:cxnSp>
        <p:nvCxnSpPr>
          <p:cNvPr id="6045" name="Google Shape;6045;p148"/>
          <p:cNvCxnSpPr>
            <a:stCxn id="6041" idx="3"/>
            <a:endCxn id="6044" idx="1"/>
          </p:cNvCxnSpPr>
          <p:nvPr/>
        </p:nvCxnSpPr>
        <p:spPr>
          <a:xfrm>
            <a:off x="7135517" y="1975075"/>
            <a:ext cx="840900" cy="0"/>
          </a:xfrm>
          <a:prstGeom prst="straightConnector1">
            <a:avLst/>
          </a:prstGeom>
          <a:noFill/>
          <a:ln w="38100" cap="flat" cmpd="sng">
            <a:solidFill>
              <a:srgbClr val="4A86E8"/>
            </a:solidFill>
            <a:prstDash val="solid"/>
            <a:round/>
            <a:headEnd type="none" w="sm" len="sm"/>
            <a:tailEnd type="triangle" w="med" len="med"/>
          </a:ln>
        </p:spPr>
      </p:cxnSp>
      <p:sp>
        <p:nvSpPr>
          <p:cNvPr id="6046" name="Google Shape;6046;p148"/>
          <p:cNvSpPr txBox="1"/>
          <p:nvPr/>
        </p:nvSpPr>
        <p:spPr>
          <a:xfrm>
            <a:off x="1194867" y="4638451"/>
            <a:ext cx="9626700" cy="6957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33"/>
              </a:spcAft>
              <a:buNone/>
            </a:pPr>
            <a:r>
              <a:rPr lang="en-US" sz="2400">
                <a:solidFill>
                  <a:schemeClr val="dk2"/>
                </a:solidFill>
                <a:latin typeface="Arial"/>
                <a:ea typeface="Arial"/>
                <a:cs typeface="Arial"/>
                <a:sym typeface="Arial"/>
              </a:rPr>
              <a:t>Easier: Input has a lot of information</a:t>
            </a:r>
            <a:endParaRPr sz="2400">
              <a:solidFill>
                <a:schemeClr val="dk1"/>
              </a:solidFill>
              <a:latin typeface="Arial"/>
              <a:ea typeface="Arial"/>
              <a:cs typeface="Arial"/>
              <a:sym typeface="Arial"/>
            </a:endParaRPr>
          </a:p>
        </p:txBody>
      </p:sp>
      <p:sp>
        <p:nvSpPr>
          <p:cNvPr id="6047" name="Google Shape;6047;p148"/>
          <p:cNvSpPr/>
          <p:nvPr/>
        </p:nvSpPr>
        <p:spPr>
          <a:xfrm>
            <a:off x="4823251" y="3684325"/>
            <a:ext cx="2370000" cy="8487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Document Translator</a:t>
            </a:r>
            <a:endParaRPr sz="2400">
              <a:solidFill>
                <a:schemeClr val="dk1"/>
              </a:solidFill>
              <a:latin typeface="Arial"/>
              <a:ea typeface="Arial"/>
              <a:cs typeface="Arial"/>
              <a:sym typeface="Arial"/>
            </a:endParaRPr>
          </a:p>
        </p:txBody>
      </p:sp>
      <p:sp>
        <p:nvSpPr>
          <p:cNvPr id="6048" name="Google Shape;6048;p148"/>
          <p:cNvSpPr txBox="1"/>
          <p:nvPr/>
        </p:nvSpPr>
        <p:spPr>
          <a:xfrm>
            <a:off x="688784" y="3829075"/>
            <a:ext cx="3381300" cy="5592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None/>
            </a:pPr>
            <a:r>
              <a:rPr lang="en-US" sz="2400">
                <a:solidFill>
                  <a:schemeClr val="dk2"/>
                </a:solidFill>
                <a:latin typeface="Arial"/>
                <a:ea typeface="Arial"/>
                <a:cs typeface="Arial"/>
                <a:sym typeface="Arial"/>
              </a:rPr>
              <a:t>Query Language</a:t>
            </a:r>
            <a:endParaRPr sz="2400">
              <a:solidFill>
                <a:schemeClr val="dk1"/>
              </a:solidFill>
              <a:latin typeface="Arial"/>
              <a:ea typeface="Arial"/>
              <a:cs typeface="Arial"/>
              <a:sym typeface="Arial"/>
            </a:endParaRPr>
          </a:p>
        </p:txBody>
      </p:sp>
      <p:cxnSp>
        <p:nvCxnSpPr>
          <p:cNvPr id="6049" name="Google Shape;6049;p148"/>
          <p:cNvCxnSpPr>
            <a:stCxn id="6048" idx="3"/>
            <a:endCxn id="6047" idx="1"/>
          </p:cNvCxnSpPr>
          <p:nvPr/>
        </p:nvCxnSpPr>
        <p:spPr>
          <a:xfrm>
            <a:off x="4070084" y="4108675"/>
            <a:ext cx="753300" cy="0"/>
          </a:xfrm>
          <a:prstGeom prst="straightConnector1">
            <a:avLst/>
          </a:prstGeom>
          <a:noFill/>
          <a:ln w="38100" cap="flat" cmpd="sng">
            <a:solidFill>
              <a:srgbClr val="6AA84F"/>
            </a:solidFill>
            <a:prstDash val="solid"/>
            <a:round/>
            <a:headEnd type="triangle" w="med" len="med"/>
            <a:tailEnd type="none" w="sm" len="sm"/>
          </a:ln>
        </p:spPr>
      </p:cxnSp>
      <p:sp>
        <p:nvSpPr>
          <p:cNvPr id="6050" name="Google Shape;6050;p148"/>
          <p:cNvSpPr txBox="1"/>
          <p:nvPr/>
        </p:nvSpPr>
        <p:spPr>
          <a:xfrm>
            <a:off x="8034284" y="3829075"/>
            <a:ext cx="3381300" cy="5592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en-US" sz="2400">
                <a:solidFill>
                  <a:schemeClr val="dk2"/>
                </a:solidFill>
                <a:latin typeface="Arial"/>
                <a:ea typeface="Arial"/>
                <a:cs typeface="Arial"/>
                <a:sym typeface="Arial"/>
              </a:rPr>
              <a:t>Document Language</a:t>
            </a:r>
            <a:endParaRPr sz="2400">
              <a:solidFill>
                <a:schemeClr val="dk1"/>
              </a:solidFill>
              <a:latin typeface="Arial"/>
              <a:ea typeface="Arial"/>
              <a:cs typeface="Arial"/>
              <a:sym typeface="Arial"/>
            </a:endParaRPr>
          </a:p>
        </p:txBody>
      </p:sp>
      <p:cxnSp>
        <p:nvCxnSpPr>
          <p:cNvPr id="6051" name="Google Shape;6051;p148"/>
          <p:cNvCxnSpPr>
            <a:stCxn id="6047" idx="3"/>
            <a:endCxn id="6050" idx="1"/>
          </p:cNvCxnSpPr>
          <p:nvPr/>
        </p:nvCxnSpPr>
        <p:spPr>
          <a:xfrm>
            <a:off x="7193251" y="4108675"/>
            <a:ext cx="840900" cy="0"/>
          </a:xfrm>
          <a:prstGeom prst="straightConnector1">
            <a:avLst/>
          </a:prstGeom>
          <a:noFill/>
          <a:ln w="38100" cap="flat" cmpd="sng">
            <a:solidFill>
              <a:srgbClr val="6AA84F"/>
            </a:solidFill>
            <a:prstDash val="solid"/>
            <a:round/>
            <a:headEnd type="triangle" w="med" len="med"/>
            <a:tailEnd type="none" w="sm" len="sm"/>
          </a:ln>
        </p:spPr>
      </p:cxnSp>
      <p:sp>
        <p:nvSpPr>
          <p:cNvPr id="6052" name="Google Shape;6052;p148"/>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101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46"/>
                                        </p:tgtEl>
                                        <p:attrNameLst>
                                          <p:attrName>style.visibility</p:attrName>
                                        </p:attrNameLst>
                                      </p:cBhvr>
                                      <p:to>
                                        <p:strVal val="visible"/>
                                      </p:to>
                                    </p:set>
                                    <p:animEffect transition="in" filter="fade">
                                      <p:cBhvr>
                                        <p:cTn id="7" dur="1000"/>
                                        <p:tgtEl>
                                          <p:spTgt spid="6046"/>
                                        </p:tgtEl>
                                      </p:cBhvr>
                                    </p:animEffect>
                                  </p:childTnLst>
                                </p:cTn>
                              </p:par>
                              <p:par>
                                <p:cTn id="8" presetID="10" presetClass="entr" presetSubtype="0" fill="hold" nodeType="withEffect">
                                  <p:stCondLst>
                                    <p:cond delay="0"/>
                                  </p:stCondLst>
                                  <p:childTnLst>
                                    <p:set>
                                      <p:cBhvr>
                                        <p:cTn id="9" dur="1" fill="hold">
                                          <p:stCondLst>
                                            <p:cond delay="0"/>
                                          </p:stCondLst>
                                        </p:cTn>
                                        <p:tgtEl>
                                          <p:spTgt spid="6047"/>
                                        </p:tgtEl>
                                        <p:attrNameLst>
                                          <p:attrName>style.visibility</p:attrName>
                                        </p:attrNameLst>
                                      </p:cBhvr>
                                      <p:to>
                                        <p:strVal val="visible"/>
                                      </p:to>
                                    </p:set>
                                    <p:animEffect transition="in" filter="fade">
                                      <p:cBhvr>
                                        <p:cTn id="10" dur="1000"/>
                                        <p:tgtEl>
                                          <p:spTgt spid="6047"/>
                                        </p:tgtEl>
                                      </p:cBhvr>
                                    </p:animEffect>
                                  </p:childTnLst>
                                </p:cTn>
                              </p:par>
                              <p:par>
                                <p:cTn id="11" presetID="10" presetClass="entr" presetSubtype="0" fill="hold" nodeType="withEffect">
                                  <p:stCondLst>
                                    <p:cond delay="0"/>
                                  </p:stCondLst>
                                  <p:childTnLst>
                                    <p:set>
                                      <p:cBhvr>
                                        <p:cTn id="12" dur="1" fill="hold">
                                          <p:stCondLst>
                                            <p:cond delay="0"/>
                                          </p:stCondLst>
                                        </p:cTn>
                                        <p:tgtEl>
                                          <p:spTgt spid="6048"/>
                                        </p:tgtEl>
                                        <p:attrNameLst>
                                          <p:attrName>style.visibility</p:attrName>
                                        </p:attrNameLst>
                                      </p:cBhvr>
                                      <p:to>
                                        <p:strVal val="visible"/>
                                      </p:to>
                                    </p:set>
                                    <p:animEffect transition="in" filter="fade">
                                      <p:cBhvr>
                                        <p:cTn id="13" dur="1000"/>
                                        <p:tgtEl>
                                          <p:spTgt spid="6048"/>
                                        </p:tgtEl>
                                      </p:cBhvr>
                                    </p:animEffect>
                                  </p:childTnLst>
                                </p:cTn>
                              </p:par>
                              <p:par>
                                <p:cTn id="14" presetID="10" presetClass="entr" presetSubtype="0" fill="hold" nodeType="withEffect">
                                  <p:stCondLst>
                                    <p:cond delay="0"/>
                                  </p:stCondLst>
                                  <p:childTnLst>
                                    <p:set>
                                      <p:cBhvr>
                                        <p:cTn id="15" dur="1" fill="hold">
                                          <p:stCondLst>
                                            <p:cond delay="0"/>
                                          </p:stCondLst>
                                        </p:cTn>
                                        <p:tgtEl>
                                          <p:spTgt spid="6049"/>
                                        </p:tgtEl>
                                        <p:attrNameLst>
                                          <p:attrName>style.visibility</p:attrName>
                                        </p:attrNameLst>
                                      </p:cBhvr>
                                      <p:to>
                                        <p:strVal val="visible"/>
                                      </p:to>
                                    </p:set>
                                    <p:animEffect transition="in" filter="fade">
                                      <p:cBhvr>
                                        <p:cTn id="16" dur="1000"/>
                                        <p:tgtEl>
                                          <p:spTgt spid="6049"/>
                                        </p:tgtEl>
                                      </p:cBhvr>
                                    </p:animEffect>
                                  </p:childTnLst>
                                </p:cTn>
                              </p:par>
                              <p:par>
                                <p:cTn id="17" presetID="10" presetClass="entr" presetSubtype="0" fill="hold" nodeType="withEffect">
                                  <p:stCondLst>
                                    <p:cond delay="0"/>
                                  </p:stCondLst>
                                  <p:childTnLst>
                                    <p:set>
                                      <p:cBhvr>
                                        <p:cTn id="18" dur="1" fill="hold">
                                          <p:stCondLst>
                                            <p:cond delay="0"/>
                                          </p:stCondLst>
                                        </p:cTn>
                                        <p:tgtEl>
                                          <p:spTgt spid="6050"/>
                                        </p:tgtEl>
                                        <p:attrNameLst>
                                          <p:attrName>style.visibility</p:attrName>
                                        </p:attrNameLst>
                                      </p:cBhvr>
                                      <p:to>
                                        <p:strVal val="visible"/>
                                      </p:to>
                                    </p:set>
                                    <p:animEffect transition="in" filter="fade">
                                      <p:cBhvr>
                                        <p:cTn id="19" dur="1000"/>
                                        <p:tgtEl>
                                          <p:spTgt spid="6050"/>
                                        </p:tgtEl>
                                      </p:cBhvr>
                                    </p:animEffect>
                                  </p:childTnLst>
                                </p:cTn>
                              </p:par>
                              <p:par>
                                <p:cTn id="20" presetID="10" presetClass="entr" presetSubtype="0" fill="hold" nodeType="withEffect">
                                  <p:stCondLst>
                                    <p:cond delay="0"/>
                                  </p:stCondLst>
                                  <p:childTnLst>
                                    <p:set>
                                      <p:cBhvr>
                                        <p:cTn id="21" dur="1" fill="hold">
                                          <p:stCondLst>
                                            <p:cond delay="0"/>
                                          </p:stCondLst>
                                        </p:cTn>
                                        <p:tgtEl>
                                          <p:spTgt spid="6051"/>
                                        </p:tgtEl>
                                        <p:attrNameLst>
                                          <p:attrName>style.visibility</p:attrName>
                                        </p:attrNameLst>
                                      </p:cBhvr>
                                      <p:to>
                                        <p:strVal val="visible"/>
                                      </p:to>
                                    </p:set>
                                    <p:animEffect transition="in" filter="fade">
                                      <p:cBhvr>
                                        <p:cTn id="22" dur="1000"/>
                                        <p:tgtEl>
                                          <p:spTgt spid="6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Shape 6056"/>
        <p:cNvGrpSpPr/>
        <p:nvPr/>
      </p:nvGrpSpPr>
      <p:grpSpPr>
        <a:xfrm>
          <a:off x="0" y="0"/>
          <a:ext cx="0" cy="0"/>
          <a:chOff x="0" y="0"/>
          <a:chExt cx="0" cy="0"/>
        </a:xfrm>
      </p:grpSpPr>
      <p:sp>
        <p:nvSpPr>
          <p:cNvPr id="6057" name="Google Shape;6057;p14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Document Preprocessing Techniques</a:t>
            </a:r>
            <a:endParaRPr/>
          </a:p>
        </p:txBody>
      </p:sp>
      <p:sp>
        <p:nvSpPr>
          <p:cNvPr id="6058" name="Google Shape;6058;p14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400"/>
              <a:buNone/>
            </a:pPr>
            <a:r>
              <a:rPr lang="en-US"/>
              <a:t>Query vs document expansion</a:t>
            </a:r>
            <a:endParaRPr/>
          </a:p>
          <a:p>
            <a:pPr marL="0" lvl="0" indent="0" algn="ctr" rtl="0">
              <a:spcBef>
                <a:spcPts val="0"/>
              </a:spcBef>
              <a:spcAft>
                <a:spcPts val="0"/>
              </a:spcAft>
              <a:buClr>
                <a:schemeClr val="dk1"/>
              </a:buClr>
              <a:buSzPts val="2400"/>
              <a:buNone/>
            </a:pPr>
            <a:r>
              <a:rPr lang="en-US" b="1"/>
              <a:t>doc2query</a:t>
            </a:r>
            <a:endParaRPr b="1"/>
          </a:p>
          <a:p>
            <a:pPr marL="0" lvl="0" indent="0" algn="ctr" rtl="0">
              <a:spcBef>
                <a:spcPts val="0"/>
              </a:spcBef>
              <a:spcAft>
                <a:spcPts val="0"/>
              </a:spcAft>
              <a:buClr>
                <a:schemeClr val="dk1"/>
              </a:buClr>
              <a:buSzPts val="2400"/>
              <a:buNone/>
            </a:pPr>
            <a:r>
              <a:rPr lang="en-US"/>
              <a:t>DeepCT</a:t>
            </a:r>
            <a:endParaRPr/>
          </a:p>
          <a:p>
            <a:pPr marL="0" lvl="0" indent="0" algn="ctr" rtl="0">
              <a:spcBef>
                <a:spcPts val="0"/>
              </a:spcBef>
              <a:spcAft>
                <a:spcPts val="0"/>
              </a:spcAft>
              <a:buClr>
                <a:schemeClr val="dk1"/>
              </a:buClr>
              <a:buSzPts val="2400"/>
              <a:buNone/>
            </a:pPr>
            <a:r>
              <a:rPr lang="en-US"/>
              <a:t>DeepImpact</a:t>
            </a:r>
            <a:endParaRPr/>
          </a:p>
        </p:txBody>
      </p:sp>
      <p:sp>
        <p:nvSpPr>
          <p:cNvPr id="6059" name="Google Shape;6059;p14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Shape 6063"/>
        <p:cNvGrpSpPr/>
        <p:nvPr/>
      </p:nvGrpSpPr>
      <p:grpSpPr>
        <a:xfrm>
          <a:off x="0" y="0"/>
          <a:ext cx="0" cy="0"/>
          <a:chOff x="0" y="0"/>
          <a:chExt cx="0" cy="0"/>
        </a:xfrm>
      </p:grpSpPr>
      <p:sp>
        <p:nvSpPr>
          <p:cNvPr id="6064" name="Google Shape;6064;p15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4400">
                <a:latin typeface="Calibri"/>
                <a:ea typeface="Calibri"/>
                <a:cs typeface="Calibri"/>
                <a:sym typeface="Calibri"/>
              </a:rPr>
              <a:t>doc2query</a:t>
            </a:r>
            <a:endParaRPr sz="4400">
              <a:latin typeface="Calibri"/>
              <a:ea typeface="Calibri"/>
              <a:cs typeface="Calibri"/>
              <a:sym typeface="Calibri"/>
            </a:endParaRPr>
          </a:p>
        </p:txBody>
      </p:sp>
      <p:sp>
        <p:nvSpPr>
          <p:cNvPr id="6065" name="Google Shape;6065;p150"/>
          <p:cNvSpPr/>
          <p:nvPr/>
        </p:nvSpPr>
        <p:spPr>
          <a:xfrm>
            <a:off x="4867117" y="1703125"/>
            <a:ext cx="2370000" cy="8487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seq2seq Transformer</a:t>
            </a:r>
            <a:endParaRPr sz="2400">
              <a:solidFill>
                <a:schemeClr val="dk1"/>
              </a:solidFill>
              <a:latin typeface="Arial"/>
              <a:ea typeface="Arial"/>
              <a:cs typeface="Arial"/>
              <a:sym typeface="Arial"/>
            </a:endParaRPr>
          </a:p>
        </p:txBody>
      </p:sp>
      <p:sp>
        <p:nvSpPr>
          <p:cNvPr id="6066" name="Google Shape;6066;p150"/>
          <p:cNvSpPr txBox="1"/>
          <p:nvPr/>
        </p:nvSpPr>
        <p:spPr>
          <a:xfrm>
            <a:off x="732667" y="1703133"/>
            <a:ext cx="3381300" cy="8487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None/>
            </a:pPr>
            <a:r>
              <a:rPr lang="en-US" sz="3200">
                <a:solidFill>
                  <a:schemeClr val="dk2"/>
                </a:solidFill>
                <a:latin typeface="Arial"/>
                <a:ea typeface="Arial"/>
                <a:cs typeface="Arial"/>
                <a:sym typeface="Arial"/>
              </a:rPr>
              <a:t>Document</a:t>
            </a:r>
            <a:endParaRPr sz="1800">
              <a:solidFill>
                <a:schemeClr val="dk1"/>
              </a:solidFill>
              <a:latin typeface="Arial"/>
              <a:ea typeface="Arial"/>
              <a:cs typeface="Arial"/>
              <a:sym typeface="Arial"/>
            </a:endParaRPr>
          </a:p>
        </p:txBody>
      </p:sp>
      <p:cxnSp>
        <p:nvCxnSpPr>
          <p:cNvPr id="6067" name="Google Shape;6067;p150"/>
          <p:cNvCxnSpPr>
            <a:stCxn id="6066" idx="3"/>
            <a:endCxn id="6065" idx="1"/>
          </p:cNvCxnSpPr>
          <p:nvPr/>
        </p:nvCxnSpPr>
        <p:spPr>
          <a:xfrm>
            <a:off x="4113967" y="2127483"/>
            <a:ext cx="753300" cy="0"/>
          </a:xfrm>
          <a:prstGeom prst="straightConnector1">
            <a:avLst/>
          </a:prstGeom>
          <a:noFill/>
          <a:ln w="38100" cap="flat" cmpd="sng">
            <a:solidFill>
              <a:srgbClr val="4A86E8"/>
            </a:solidFill>
            <a:prstDash val="solid"/>
            <a:round/>
            <a:headEnd type="none" w="sm" len="sm"/>
            <a:tailEnd type="triangle" w="med" len="med"/>
          </a:ln>
        </p:spPr>
      </p:cxnSp>
      <p:sp>
        <p:nvSpPr>
          <p:cNvPr id="6068" name="Google Shape;6068;p150"/>
          <p:cNvSpPr txBox="1"/>
          <p:nvPr/>
        </p:nvSpPr>
        <p:spPr>
          <a:xfrm>
            <a:off x="8078167" y="1703133"/>
            <a:ext cx="3381300" cy="8487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en-US" sz="3200">
                <a:solidFill>
                  <a:schemeClr val="dk2"/>
                </a:solidFill>
                <a:latin typeface="Arial"/>
                <a:ea typeface="Arial"/>
                <a:cs typeface="Arial"/>
                <a:sym typeface="Arial"/>
              </a:rPr>
              <a:t>Query</a:t>
            </a:r>
            <a:endParaRPr sz="1800">
              <a:solidFill>
                <a:schemeClr val="dk1"/>
              </a:solidFill>
              <a:latin typeface="Arial"/>
              <a:ea typeface="Arial"/>
              <a:cs typeface="Arial"/>
              <a:sym typeface="Arial"/>
            </a:endParaRPr>
          </a:p>
        </p:txBody>
      </p:sp>
      <p:cxnSp>
        <p:nvCxnSpPr>
          <p:cNvPr id="6069" name="Google Shape;6069;p150"/>
          <p:cNvCxnSpPr>
            <a:stCxn id="6065" idx="3"/>
            <a:endCxn id="6068" idx="1"/>
          </p:cNvCxnSpPr>
          <p:nvPr/>
        </p:nvCxnSpPr>
        <p:spPr>
          <a:xfrm>
            <a:off x="7237117" y="2127475"/>
            <a:ext cx="841200" cy="0"/>
          </a:xfrm>
          <a:prstGeom prst="straightConnector1">
            <a:avLst/>
          </a:prstGeom>
          <a:noFill/>
          <a:ln w="38100" cap="flat" cmpd="sng">
            <a:solidFill>
              <a:srgbClr val="4A86E8"/>
            </a:solidFill>
            <a:prstDash val="solid"/>
            <a:round/>
            <a:headEnd type="none" w="sm" len="sm"/>
            <a:tailEnd type="triangle" w="med" len="med"/>
          </a:ln>
        </p:spPr>
      </p:cxnSp>
      <p:pic>
        <p:nvPicPr>
          <p:cNvPr id="6070" name="Google Shape;6070;p150"/>
          <p:cNvPicPr preferRelativeResize="0"/>
          <p:nvPr/>
        </p:nvPicPr>
        <p:blipFill rotWithShape="1">
          <a:blip r:embed="rId3">
            <a:alphaModFix/>
          </a:blip>
          <a:srcRect b="4580"/>
          <a:stretch/>
        </p:blipFill>
        <p:spPr>
          <a:xfrm>
            <a:off x="8531534" y="2988301"/>
            <a:ext cx="3220337" cy="3453332"/>
          </a:xfrm>
          <a:prstGeom prst="rect">
            <a:avLst/>
          </a:prstGeom>
          <a:noFill/>
          <a:ln>
            <a:noFill/>
          </a:ln>
        </p:spPr>
      </p:pic>
      <p:sp>
        <p:nvSpPr>
          <p:cNvPr id="6071" name="Google Shape;6071;p150"/>
          <p:cNvSpPr txBox="1"/>
          <p:nvPr/>
        </p:nvSpPr>
        <p:spPr>
          <a:xfrm>
            <a:off x="1071800" y="3183351"/>
            <a:ext cx="7838100" cy="737100"/>
          </a:xfrm>
          <a:prstGeom prst="rect">
            <a:avLst/>
          </a:prstGeom>
          <a:noFill/>
          <a:ln>
            <a:noFill/>
          </a:ln>
        </p:spPr>
        <p:txBody>
          <a:bodyPr spcFirstLastPara="1" wrap="square" lIns="121900" tIns="121900" rIns="121900" bIns="121900" anchor="t" anchorCtr="0">
            <a:noAutofit/>
          </a:bodyPr>
          <a:lstStyle/>
          <a:p>
            <a:pPr marL="0" marR="0" lvl="0" indent="0" algn="just" rtl="0">
              <a:lnSpc>
                <a:spcPct val="115000"/>
              </a:lnSpc>
              <a:spcBef>
                <a:spcPts val="0"/>
              </a:spcBef>
              <a:spcAft>
                <a:spcPts val="0"/>
              </a:spcAft>
              <a:buNone/>
            </a:pPr>
            <a:r>
              <a:rPr lang="en-US" sz="3200">
                <a:solidFill>
                  <a:srgbClr val="434343"/>
                </a:solidFill>
              </a:rPr>
              <a:t>S</a:t>
            </a:r>
            <a:r>
              <a:rPr lang="en-US" sz="3200">
                <a:solidFill>
                  <a:srgbClr val="434343"/>
                </a:solidFill>
                <a:latin typeface="Arial"/>
                <a:ea typeface="Arial"/>
                <a:cs typeface="Arial"/>
                <a:sym typeface="Arial"/>
              </a:rPr>
              <a:t>upervised trainin</a:t>
            </a:r>
            <a:r>
              <a:rPr lang="en-US" sz="3200">
                <a:solidFill>
                  <a:srgbClr val="434343"/>
                </a:solidFill>
              </a:rPr>
              <a:t>g:</a:t>
            </a:r>
            <a:endParaRPr sz="3200">
              <a:solidFill>
                <a:srgbClr val="434343"/>
              </a:solidFill>
            </a:endParaRPr>
          </a:p>
          <a:p>
            <a:pPr marL="0" marR="0" lvl="0" indent="457200" algn="just" rtl="0">
              <a:lnSpc>
                <a:spcPct val="115000"/>
              </a:lnSpc>
              <a:spcBef>
                <a:spcPts val="0"/>
              </a:spcBef>
              <a:spcAft>
                <a:spcPts val="0"/>
              </a:spcAft>
              <a:buNone/>
            </a:pPr>
            <a:r>
              <a:rPr lang="en-US" sz="3200">
                <a:solidFill>
                  <a:srgbClr val="434343"/>
                </a:solidFill>
                <a:latin typeface="Arial"/>
                <a:ea typeface="Arial"/>
                <a:cs typeface="Arial"/>
                <a:sym typeface="Arial"/>
              </a:rPr>
              <a:t>pairs of &lt;query, relevant document&gt;</a:t>
            </a:r>
            <a:endParaRPr sz="3200">
              <a:solidFill>
                <a:srgbClr val="434343"/>
              </a:solidFill>
              <a:latin typeface="Arial"/>
              <a:ea typeface="Arial"/>
              <a:cs typeface="Arial"/>
              <a:sym typeface="Arial"/>
            </a:endParaRPr>
          </a:p>
        </p:txBody>
      </p:sp>
      <p:sp>
        <p:nvSpPr>
          <p:cNvPr id="6072" name="Google Shape;6072;p150"/>
          <p:cNvSpPr txBox="1"/>
          <p:nvPr/>
        </p:nvSpPr>
        <p:spPr>
          <a:xfrm>
            <a:off x="8909908" y="6441617"/>
            <a:ext cx="3220500" cy="31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en-US" sz="1300">
                <a:solidFill>
                  <a:srgbClr val="777777"/>
                </a:solidFill>
                <a:highlight>
                  <a:srgbClr val="FFFFFF"/>
                </a:highlight>
                <a:latin typeface="Roboto"/>
                <a:ea typeface="Roboto"/>
                <a:cs typeface="Roboto"/>
                <a:sym typeface="Roboto"/>
              </a:rPr>
              <a:t>Source: Vaswani et al., 2017</a:t>
            </a:r>
            <a:endParaRPr sz="1600">
              <a:solidFill>
                <a:schemeClr val="dk1"/>
              </a:solidFill>
              <a:latin typeface="Arial"/>
              <a:ea typeface="Arial"/>
              <a:cs typeface="Arial"/>
              <a:sym typeface="Arial"/>
            </a:endParaRPr>
          </a:p>
        </p:txBody>
      </p:sp>
      <p:sp>
        <p:nvSpPr>
          <p:cNvPr id="6073" name="Google Shape;6073;p150"/>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103</a:t>
            </a:fld>
            <a:endParaRPr/>
          </a:p>
        </p:txBody>
      </p:sp>
      <p:sp>
        <p:nvSpPr>
          <p:cNvPr id="6074" name="Google Shape;6074;p150"/>
          <p:cNvSpPr txBox="1"/>
          <p:nvPr/>
        </p:nvSpPr>
        <p:spPr>
          <a:xfrm>
            <a:off x="35075" y="6504475"/>
            <a:ext cx="7734600" cy="431100"/>
          </a:xfrm>
          <a:prstGeom prst="rect">
            <a:avLst/>
          </a:prstGeom>
          <a:noFill/>
          <a:ln>
            <a:noFill/>
          </a:ln>
        </p:spPr>
        <p:txBody>
          <a:bodyPr spcFirstLastPara="1" wrap="square" lIns="91425" tIns="91425" rIns="91425" bIns="91425" anchor="t" anchorCtr="0">
            <a:spAutoFit/>
          </a:bodyPr>
          <a:lstStyle/>
          <a:p>
            <a:pPr marL="0" lvl="0" indent="0" algn="l" rtl="0">
              <a:lnSpc>
                <a:spcPct val="124000"/>
              </a:lnSpc>
              <a:spcBef>
                <a:spcPts val="0"/>
              </a:spcBef>
              <a:spcAft>
                <a:spcPts val="0"/>
              </a:spcAft>
              <a:buNone/>
            </a:pPr>
            <a:r>
              <a:rPr lang="en-US" sz="1600" i="1">
                <a:solidFill>
                  <a:srgbClr val="222222"/>
                </a:solidFill>
                <a:highlight>
                  <a:srgbClr val="FFFFFF"/>
                </a:highlight>
                <a:latin typeface="Calibri"/>
                <a:ea typeface="Calibri"/>
                <a:cs typeface="Calibri"/>
                <a:sym typeface="Calibri"/>
              </a:rPr>
              <a:t>Nogueira, Yang, Lin, Cho. Document expansion by query prediction. 2019.</a:t>
            </a:r>
            <a:endParaRPr sz="1600" i="1">
              <a:solidFill>
                <a:srgbClr val="222222"/>
              </a:solidFill>
              <a:highlight>
                <a:srgbClr val="FFFFFF"/>
              </a:highlight>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1"/>
                                        </p:tgtEl>
                                        <p:attrNameLst>
                                          <p:attrName>style.visibility</p:attrName>
                                        </p:attrNameLst>
                                      </p:cBhvr>
                                      <p:to>
                                        <p:strVal val="visible"/>
                                      </p:to>
                                    </p:set>
                                    <p:animEffect transition="in" filter="fade">
                                      <p:cBhvr>
                                        <p:cTn id="7" dur="1000"/>
                                        <p:tgtEl>
                                          <p:spTgt spid="6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Shape 6078"/>
        <p:cNvGrpSpPr/>
        <p:nvPr/>
      </p:nvGrpSpPr>
      <p:grpSpPr>
        <a:xfrm>
          <a:off x="0" y="0"/>
          <a:ext cx="0" cy="0"/>
          <a:chOff x="0" y="0"/>
          <a:chExt cx="0" cy="0"/>
        </a:xfrm>
      </p:grpSpPr>
      <p:sp>
        <p:nvSpPr>
          <p:cNvPr id="6079" name="Google Shape;6079;p151"/>
          <p:cNvSpPr txBox="1">
            <a:spLocks noGrp="1"/>
          </p:cNvSpPr>
          <p:nvPr>
            <p:ph type="title"/>
          </p:nvPr>
        </p:nvSpPr>
        <p:spPr>
          <a:xfrm>
            <a:off x="415600" y="59975"/>
            <a:ext cx="60462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4400">
                <a:latin typeface="Calibri"/>
                <a:ea typeface="Calibri"/>
                <a:cs typeface="Calibri"/>
                <a:sym typeface="Calibri"/>
              </a:rPr>
              <a:t>doc2query</a:t>
            </a:r>
            <a:endParaRPr sz="4400">
              <a:latin typeface="Calibri"/>
              <a:ea typeface="Calibri"/>
              <a:cs typeface="Calibri"/>
              <a:sym typeface="Calibri"/>
            </a:endParaRPr>
          </a:p>
        </p:txBody>
      </p:sp>
      <p:sp>
        <p:nvSpPr>
          <p:cNvPr id="6080" name="Google Shape;6080;p151"/>
          <p:cNvSpPr/>
          <p:nvPr/>
        </p:nvSpPr>
        <p:spPr>
          <a:xfrm>
            <a:off x="3745567" y="3931925"/>
            <a:ext cx="5432400" cy="971100"/>
          </a:xfrm>
          <a:prstGeom prst="roundRect">
            <a:avLst>
              <a:gd name="adj" fmla="val 16667"/>
            </a:avLst>
          </a:prstGeom>
          <a:solidFill>
            <a:srgbClr val="9FC5E8"/>
          </a:solid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Researchers are finding that cinnamon reduces blood sugar levels naturally when taken daily...</a:t>
            </a:r>
            <a:endParaRPr sz="1600">
              <a:solidFill>
                <a:schemeClr val="dk1"/>
              </a:solidFill>
              <a:latin typeface="Arial"/>
              <a:ea typeface="Arial"/>
              <a:cs typeface="Arial"/>
              <a:sym typeface="Arial"/>
            </a:endParaRPr>
          </a:p>
        </p:txBody>
      </p:sp>
      <p:sp>
        <p:nvSpPr>
          <p:cNvPr id="6081" name="Google Shape;6081;p151"/>
          <p:cNvSpPr/>
          <p:nvPr/>
        </p:nvSpPr>
        <p:spPr>
          <a:xfrm>
            <a:off x="7600033" y="1765325"/>
            <a:ext cx="2384400" cy="694500"/>
          </a:xfrm>
          <a:prstGeom prst="roundRect">
            <a:avLst>
              <a:gd name="adj" fmla="val 16667"/>
            </a:avLst>
          </a:prstGeom>
          <a:solidFill>
            <a:srgbClr val="B6D7A8"/>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does cinnamon lower blood sugar?</a:t>
            </a:r>
            <a:endParaRPr sz="1600">
              <a:solidFill>
                <a:schemeClr val="dk1"/>
              </a:solidFill>
              <a:latin typeface="Arial"/>
              <a:ea typeface="Arial"/>
              <a:cs typeface="Arial"/>
              <a:sym typeface="Arial"/>
            </a:endParaRPr>
          </a:p>
        </p:txBody>
      </p:sp>
      <p:sp>
        <p:nvSpPr>
          <p:cNvPr id="6082" name="Google Shape;6082;p151"/>
          <p:cNvSpPr/>
          <p:nvPr/>
        </p:nvSpPr>
        <p:spPr>
          <a:xfrm>
            <a:off x="3745567" y="4645451"/>
            <a:ext cx="5432400" cy="393300"/>
          </a:xfrm>
          <a:prstGeom prst="roundRect">
            <a:avLst>
              <a:gd name="adj" fmla="val 16667"/>
            </a:avLst>
          </a:prstGeom>
          <a:solidFill>
            <a:srgbClr val="B6D7A8"/>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does cinnamon lower blood sugar?</a:t>
            </a:r>
            <a:endParaRPr sz="1600">
              <a:solidFill>
                <a:schemeClr val="dk1"/>
              </a:solidFill>
              <a:latin typeface="Arial"/>
              <a:ea typeface="Arial"/>
              <a:cs typeface="Arial"/>
              <a:sym typeface="Arial"/>
            </a:endParaRPr>
          </a:p>
        </p:txBody>
      </p:sp>
      <p:sp>
        <p:nvSpPr>
          <p:cNvPr id="6083" name="Google Shape;6083;p151"/>
          <p:cNvSpPr/>
          <p:nvPr/>
        </p:nvSpPr>
        <p:spPr>
          <a:xfrm>
            <a:off x="1991267" y="1515875"/>
            <a:ext cx="3058500" cy="1193700"/>
          </a:xfrm>
          <a:prstGeom prst="roundRect">
            <a:avLst>
              <a:gd name="adj" fmla="val 16667"/>
            </a:avLst>
          </a:prstGeom>
          <a:solidFill>
            <a:srgbClr val="9FC5E8"/>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Researchers are finding that cinnamon reduces blood sugar levels naturally when taken daily...</a:t>
            </a:r>
            <a:endParaRPr sz="1600">
              <a:solidFill>
                <a:schemeClr val="dk1"/>
              </a:solidFill>
              <a:latin typeface="Arial"/>
              <a:ea typeface="Arial"/>
              <a:cs typeface="Arial"/>
              <a:sym typeface="Arial"/>
            </a:endParaRPr>
          </a:p>
        </p:txBody>
      </p:sp>
      <p:sp>
        <p:nvSpPr>
          <p:cNvPr id="6084" name="Google Shape;6084;p151"/>
          <p:cNvSpPr txBox="1"/>
          <p:nvPr/>
        </p:nvSpPr>
        <p:spPr>
          <a:xfrm>
            <a:off x="1929100" y="1052075"/>
            <a:ext cx="3120300" cy="3789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Input: Document</a:t>
            </a:r>
            <a:endParaRPr sz="1800">
              <a:solidFill>
                <a:schemeClr val="dk1"/>
              </a:solidFill>
              <a:latin typeface="Arial"/>
              <a:ea typeface="Arial"/>
              <a:cs typeface="Arial"/>
              <a:sym typeface="Arial"/>
            </a:endParaRPr>
          </a:p>
        </p:txBody>
      </p:sp>
      <p:sp>
        <p:nvSpPr>
          <p:cNvPr id="6085" name="Google Shape;6085;p151"/>
          <p:cNvSpPr txBox="1"/>
          <p:nvPr/>
        </p:nvSpPr>
        <p:spPr>
          <a:xfrm>
            <a:off x="7465233" y="1289025"/>
            <a:ext cx="2975700" cy="393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Output: Predicted Query</a:t>
            </a:r>
            <a:endParaRPr sz="1800">
              <a:solidFill>
                <a:schemeClr val="dk1"/>
              </a:solidFill>
              <a:latin typeface="Arial"/>
              <a:ea typeface="Arial"/>
              <a:cs typeface="Arial"/>
              <a:sym typeface="Arial"/>
            </a:endParaRPr>
          </a:p>
        </p:txBody>
      </p:sp>
      <p:sp>
        <p:nvSpPr>
          <p:cNvPr id="6086" name="Google Shape;6086;p151"/>
          <p:cNvSpPr txBox="1"/>
          <p:nvPr/>
        </p:nvSpPr>
        <p:spPr>
          <a:xfrm>
            <a:off x="971633" y="4249067"/>
            <a:ext cx="2550000" cy="423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Expanded Document:</a:t>
            </a:r>
            <a:endParaRPr sz="1800">
              <a:solidFill>
                <a:schemeClr val="dk1"/>
              </a:solidFill>
              <a:latin typeface="Arial"/>
              <a:ea typeface="Arial"/>
              <a:cs typeface="Arial"/>
              <a:sym typeface="Arial"/>
            </a:endParaRPr>
          </a:p>
        </p:txBody>
      </p:sp>
      <p:cxnSp>
        <p:nvCxnSpPr>
          <p:cNvPr id="6087" name="Google Shape;6087;p151"/>
          <p:cNvCxnSpPr>
            <a:stCxn id="6082" idx="2"/>
            <a:endCxn id="6088" idx="0"/>
          </p:cNvCxnSpPr>
          <p:nvPr/>
        </p:nvCxnSpPr>
        <p:spPr>
          <a:xfrm>
            <a:off x="6461767" y="5038751"/>
            <a:ext cx="0" cy="852900"/>
          </a:xfrm>
          <a:prstGeom prst="straightConnector1">
            <a:avLst/>
          </a:prstGeom>
          <a:noFill/>
          <a:ln w="28575" cap="flat" cmpd="sng">
            <a:solidFill>
              <a:srgbClr val="666666"/>
            </a:solidFill>
            <a:prstDash val="solid"/>
            <a:round/>
            <a:headEnd type="none" w="sm" len="sm"/>
            <a:tailEnd type="triangle" w="med" len="med"/>
          </a:ln>
        </p:spPr>
      </p:cxnSp>
      <p:sp>
        <p:nvSpPr>
          <p:cNvPr id="6089" name="Google Shape;6089;p151"/>
          <p:cNvSpPr txBox="1"/>
          <p:nvPr/>
        </p:nvSpPr>
        <p:spPr>
          <a:xfrm>
            <a:off x="6515533" y="5088400"/>
            <a:ext cx="1916100" cy="423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Index</a:t>
            </a:r>
            <a:endParaRPr sz="1800">
              <a:solidFill>
                <a:schemeClr val="dk1"/>
              </a:solidFill>
              <a:latin typeface="Arial"/>
              <a:ea typeface="Arial"/>
              <a:cs typeface="Arial"/>
              <a:sym typeface="Arial"/>
            </a:endParaRPr>
          </a:p>
        </p:txBody>
      </p:sp>
      <p:cxnSp>
        <p:nvCxnSpPr>
          <p:cNvPr id="6090" name="Google Shape;6090;p151"/>
          <p:cNvCxnSpPr>
            <a:stCxn id="6083" idx="3"/>
            <a:endCxn id="6091" idx="1"/>
          </p:cNvCxnSpPr>
          <p:nvPr/>
        </p:nvCxnSpPr>
        <p:spPr>
          <a:xfrm>
            <a:off x="5049767" y="2112725"/>
            <a:ext cx="611700" cy="0"/>
          </a:xfrm>
          <a:prstGeom prst="straightConnector1">
            <a:avLst/>
          </a:prstGeom>
          <a:noFill/>
          <a:ln w="28575" cap="flat" cmpd="sng">
            <a:solidFill>
              <a:srgbClr val="666666"/>
            </a:solidFill>
            <a:prstDash val="solid"/>
            <a:round/>
            <a:headEnd type="none" w="sm" len="sm"/>
            <a:tailEnd type="triangle" w="med" len="med"/>
          </a:ln>
        </p:spPr>
      </p:cxnSp>
      <p:cxnSp>
        <p:nvCxnSpPr>
          <p:cNvPr id="6092" name="Google Shape;6092;p151"/>
          <p:cNvCxnSpPr>
            <a:stCxn id="6091" idx="3"/>
            <a:endCxn id="6081" idx="1"/>
          </p:cNvCxnSpPr>
          <p:nvPr/>
        </p:nvCxnSpPr>
        <p:spPr>
          <a:xfrm>
            <a:off x="7122933" y="2112575"/>
            <a:ext cx="477000" cy="0"/>
          </a:xfrm>
          <a:prstGeom prst="straightConnector1">
            <a:avLst/>
          </a:prstGeom>
          <a:noFill/>
          <a:ln w="28575" cap="flat" cmpd="sng">
            <a:solidFill>
              <a:srgbClr val="666666"/>
            </a:solidFill>
            <a:prstDash val="solid"/>
            <a:round/>
            <a:headEnd type="none" w="sm" len="sm"/>
            <a:tailEnd type="triangle" w="med" len="med"/>
          </a:ln>
        </p:spPr>
      </p:cxnSp>
      <p:sp>
        <p:nvSpPr>
          <p:cNvPr id="6091" name="Google Shape;6091;p151"/>
          <p:cNvSpPr/>
          <p:nvPr/>
        </p:nvSpPr>
        <p:spPr>
          <a:xfrm>
            <a:off x="5661333" y="1855925"/>
            <a:ext cx="1461600" cy="5133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doc2query</a:t>
            </a:r>
            <a:endParaRPr sz="1800">
              <a:solidFill>
                <a:schemeClr val="dk1"/>
              </a:solidFill>
              <a:latin typeface="Arial"/>
              <a:ea typeface="Arial"/>
              <a:cs typeface="Arial"/>
              <a:sym typeface="Arial"/>
            </a:endParaRPr>
          </a:p>
        </p:txBody>
      </p:sp>
      <p:sp>
        <p:nvSpPr>
          <p:cNvPr id="6088" name="Google Shape;6088;p151"/>
          <p:cNvSpPr/>
          <p:nvPr/>
        </p:nvSpPr>
        <p:spPr>
          <a:xfrm>
            <a:off x="5503767" y="5891575"/>
            <a:ext cx="1916100" cy="393300"/>
          </a:xfrm>
          <a:prstGeom prst="roundRect">
            <a:avLst>
              <a:gd name="adj" fmla="val 16667"/>
            </a:avLst>
          </a:prstGeom>
          <a:noFill/>
          <a:ln w="2857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Search Engine</a:t>
            </a:r>
            <a:endParaRPr sz="1800">
              <a:solidFill>
                <a:schemeClr val="dk1"/>
              </a:solidFill>
              <a:latin typeface="Arial"/>
              <a:ea typeface="Arial"/>
              <a:cs typeface="Arial"/>
              <a:sym typeface="Arial"/>
            </a:endParaRPr>
          </a:p>
        </p:txBody>
      </p:sp>
      <p:pic>
        <p:nvPicPr>
          <p:cNvPr id="6093" name="Google Shape;6093;p151"/>
          <p:cNvPicPr preferRelativeResize="0"/>
          <p:nvPr/>
        </p:nvPicPr>
        <p:blipFill rotWithShape="1">
          <a:blip r:embed="rId3">
            <a:alphaModFix/>
          </a:blip>
          <a:srcRect l="14960" r="10795"/>
          <a:stretch/>
        </p:blipFill>
        <p:spPr>
          <a:xfrm>
            <a:off x="8634563" y="5602467"/>
            <a:ext cx="748400" cy="971533"/>
          </a:xfrm>
          <a:prstGeom prst="rect">
            <a:avLst/>
          </a:prstGeom>
          <a:noFill/>
          <a:ln>
            <a:noFill/>
          </a:ln>
        </p:spPr>
      </p:pic>
      <p:sp>
        <p:nvSpPr>
          <p:cNvPr id="6094" name="Google Shape;6094;p151"/>
          <p:cNvSpPr/>
          <p:nvPr/>
        </p:nvSpPr>
        <p:spPr>
          <a:xfrm>
            <a:off x="6153967" y="3046737"/>
            <a:ext cx="615600" cy="420300"/>
          </a:xfrm>
          <a:prstGeom prst="ellipse">
            <a:avLst/>
          </a:prstGeom>
          <a:noFill/>
          <a:ln w="2857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b="1">
              <a:solidFill>
                <a:schemeClr val="dk1"/>
              </a:solidFill>
              <a:latin typeface="Arial"/>
              <a:ea typeface="Arial"/>
              <a:cs typeface="Arial"/>
              <a:sym typeface="Arial"/>
            </a:endParaRPr>
          </a:p>
        </p:txBody>
      </p:sp>
      <p:sp>
        <p:nvSpPr>
          <p:cNvPr id="6095" name="Google Shape;6095;p151"/>
          <p:cNvSpPr txBox="1"/>
          <p:nvPr/>
        </p:nvSpPr>
        <p:spPr>
          <a:xfrm>
            <a:off x="6228467" y="3081388"/>
            <a:ext cx="438000" cy="3513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3200" b="1">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cxnSp>
        <p:nvCxnSpPr>
          <p:cNvPr id="6096" name="Google Shape;6096;p151"/>
          <p:cNvCxnSpPr>
            <a:stCxn id="6088" idx="3"/>
            <a:endCxn id="6093" idx="1"/>
          </p:cNvCxnSpPr>
          <p:nvPr/>
        </p:nvCxnSpPr>
        <p:spPr>
          <a:xfrm>
            <a:off x="7419867" y="6088225"/>
            <a:ext cx="1214700" cy="0"/>
          </a:xfrm>
          <a:prstGeom prst="straightConnector1">
            <a:avLst/>
          </a:prstGeom>
          <a:noFill/>
          <a:ln w="28575" cap="flat" cmpd="sng">
            <a:solidFill>
              <a:srgbClr val="666666"/>
            </a:solidFill>
            <a:prstDash val="solid"/>
            <a:round/>
            <a:headEnd type="none" w="sm" len="sm"/>
            <a:tailEnd type="triangle" w="med" len="med"/>
          </a:ln>
        </p:spPr>
      </p:cxnSp>
      <p:sp>
        <p:nvSpPr>
          <p:cNvPr id="6097" name="Google Shape;6097;p151"/>
          <p:cNvSpPr/>
          <p:nvPr/>
        </p:nvSpPr>
        <p:spPr>
          <a:xfrm>
            <a:off x="1334000" y="5815651"/>
            <a:ext cx="3421200" cy="547500"/>
          </a:xfrm>
          <a:prstGeom prst="roundRect">
            <a:avLst>
              <a:gd name="adj" fmla="val 16667"/>
            </a:avLst>
          </a:prstGeom>
          <a:solidFill>
            <a:srgbClr val="B4A7D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foods and supplements to lower blood sugar</a:t>
            </a:r>
            <a:endParaRPr sz="1600">
              <a:solidFill>
                <a:schemeClr val="dk1"/>
              </a:solidFill>
              <a:latin typeface="Arial"/>
              <a:ea typeface="Arial"/>
              <a:cs typeface="Arial"/>
              <a:sym typeface="Arial"/>
            </a:endParaRPr>
          </a:p>
        </p:txBody>
      </p:sp>
      <p:sp>
        <p:nvSpPr>
          <p:cNvPr id="6098" name="Google Shape;6098;p151"/>
          <p:cNvSpPr txBox="1"/>
          <p:nvPr/>
        </p:nvSpPr>
        <p:spPr>
          <a:xfrm>
            <a:off x="1668867" y="5334875"/>
            <a:ext cx="2901900" cy="3789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User's Query</a:t>
            </a:r>
            <a:endParaRPr sz="1800">
              <a:solidFill>
                <a:schemeClr val="dk1"/>
              </a:solidFill>
              <a:latin typeface="Arial"/>
              <a:ea typeface="Arial"/>
              <a:cs typeface="Arial"/>
              <a:sym typeface="Arial"/>
            </a:endParaRPr>
          </a:p>
        </p:txBody>
      </p:sp>
      <p:cxnSp>
        <p:nvCxnSpPr>
          <p:cNvPr id="6099" name="Google Shape;6099;p151"/>
          <p:cNvCxnSpPr>
            <a:stCxn id="6097" idx="3"/>
            <a:endCxn id="6088" idx="1"/>
          </p:cNvCxnSpPr>
          <p:nvPr/>
        </p:nvCxnSpPr>
        <p:spPr>
          <a:xfrm rot="10800000" flipH="1">
            <a:off x="4755200" y="6088201"/>
            <a:ext cx="748500" cy="1200"/>
          </a:xfrm>
          <a:prstGeom prst="straightConnector1">
            <a:avLst/>
          </a:prstGeom>
          <a:noFill/>
          <a:ln w="28575" cap="flat" cmpd="sng">
            <a:solidFill>
              <a:srgbClr val="666666"/>
            </a:solidFill>
            <a:prstDash val="solid"/>
            <a:round/>
            <a:headEnd type="none" w="sm" len="sm"/>
            <a:tailEnd type="triangle" w="med" len="med"/>
          </a:ln>
        </p:spPr>
      </p:cxnSp>
      <p:sp>
        <p:nvSpPr>
          <p:cNvPr id="6100" name="Google Shape;6100;p151"/>
          <p:cNvSpPr txBox="1"/>
          <p:nvPr/>
        </p:nvSpPr>
        <p:spPr>
          <a:xfrm>
            <a:off x="7662251" y="5123251"/>
            <a:ext cx="2901900" cy="3789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Better Retrieved Docs</a:t>
            </a:r>
            <a:endParaRPr sz="1800">
              <a:solidFill>
                <a:schemeClr val="dk1"/>
              </a:solidFill>
              <a:latin typeface="Arial"/>
              <a:ea typeface="Arial"/>
              <a:cs typeface="Arial"/>
              <a:sym typeface="Arial"/>
            </a:endParaRPr>
          </a:p>
        </p:txBody>
      </p:sp>
      <p:cxnSp>
        <p:nvCxnSpPr>
          <p:cNvPr id="6101" name="Google Shape;6101;p151"/>
          <p:cNvCxnSpPr>
            <a:stCxn id="6094" idx="4"/>
            <a:endCxn id="6080" idx="0"/>
          </p:cNvCxnSpPr>
          <p:nvPr/>
        </p:nvCxnSpPr>
        <p:spPr>
          <a:xfrm>
            <a:off x="6461767" y="3467037"/>
            <a:ext cx="0" cy="465000"/>
          </a:xfrm>
          <a:prstGeom prst="straightConnector1">
            <a:avLst/>
          </a:prstGeom>
          <a:noFill/>
          <a:ln w="28575" cap="flat" cmpd="sng">
            <a:solidFill>
              <a:srgbClr val="666666"/>
            </a:solidFill>
            <a:prstDash val="solid"/>
            <a:round/>
            <a:headEnd type="none" w="sm" len="sm"/>
            <a:tailEnd type="triangle" w="med" len="med"/>
          </a:ln>
        </p:spPr>
      </p:cxnSp>
      <p:cxnSp>
        <p:nvCxnSpPr>
          <p:cNvPr id="6102" name="Google Shape;6102;p151"/>
          <p:cNvCxnSpPr>
            <a:stCxn id="6083" idx="2"/>
            <a:endCxn id="6094" idx="2"/>
          </p:cNvCxnSpPr>
          <p:nvPr/>
        </p:nvCxnSpPr>
        <p:spPr>
          <a:xfrm rot="-5400000" flipH="1">
            <a:off x="4563617" y="1666475"/>
            <a:ext cx="547200" cy="2633400"/>
          </a:xfrm>
          <a:prstGeom prst="curvedConnector2">
            <a:avLst/>
          </a:prstGeom>
          <a:noFill/>
          <a:ln w="28575" cap="flat" cmpd="sng">
            <a:solidFill>
              <a:srgbClr val="666666"/>
            </a:solidFill>
            <a:prstDash val="solid"/>
            <a:round/>
            <a:headEnd type="none" w="sm" len="sm"/>
            <a:tailEnd type="triangle" w="med" len="med"/>
          </a:ln>
        </p:spPr>
      </p:cxnSp>
      <p:cxnSp>
        <p:nvCxnSpPr>
          <p:cNvPr id="6103" name="Google Shape;6103;p151"/>
          <p:cNvCxnSpPr>
            <a:stCxn id="6081" idx="2"/>
            <a:endCxn id="6094" idx="6"/>
          </p:cNvCxnSpPr>
          <p:nvPr/>
        </p:nvCxnSpPr>
        <p:spPr>
          <a:xfrm rot="5400000">
            <a:off x="7382383" y="1847075"/>
            <a:ext cx="797100" cy="2022600"/>
          </a:xfrm>
          <a:prstGeom prst="curvedConnector2">
            <a:avLst/>
          </a:prstGeom>
          <a:noFill/>
          <a:ln w="28575" cap="flat" cmpd="sng">
            <a:solidFill>
              <a:srgbClr val="666666"/>
            </a:solidFill>
            <a:prstDash val="solid"/>
            <a:round/>
            <a:headEnd type="none" w="sm" len="sm"/>
            <a:tailEnd type="triangle" w="med" len="med"/>
          </a:ln>
        </p:spPr>
      </p:cxnSp>
      <p:sp>
        <p:nvSpPr>
          <p:cNvPr id="6104" name="Google Shape;6104;p151"/>
          <p:cNvSpPr txBox="1"/>
          <p:nvPr/>
        </p:nvSpPr>
        <p:spPr>
          <a:xfrm>
            <a:off x="6685567" y="3283875"/>
            <a:ext cx="1916100" cy="423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Concatenate</a:t>
            </a:r>
            <a:endParaRPr sz="1800">
              <a:solidFill>
                <a:schemeClr val="dk1"/>
              </a:solidFill>
              <a:latin typeface="Arial"/>
              <a:ea typeface="Arial"/>
              <a:cs typeface="Arial"/>
              <a:sym typeface="Arial"/>
            </a:endParaRPr>
          </a:p>
        </p:txBody>
      </p:sp>
      <p:grpSp>
        <p:nvGrpSpPr>
          <p:cNvPr id="6105" name="Google Shape;6105;p151"/>
          <p:cNvGrpSpPr/>
          <p:nvPr/>
        </p:nvGrpSpPr>
        <p:grpSpPr>
          <a:xfrm>
            <a:off x="6506775" y="253125"/>
            <a:ext cx="4464000" cy="1035900"/>
            <a:chOff x="6506775" y="253125"/>
            <a:chExt cx="4464000" cy="1035900"/>
          </a:xfrm>
        </p:grpSpPr>
        <p:sp>
          <p:nvSpPr>
            <p:cNvPr id="6106" name="Google Shape;6106;p151"/>
            <p:cNvSpPr txBox="1"/>
            <p:nvPr/>
          </p:nvSpPr>
          <p:spPr>
            <a:xfrm>
              <a:off x="6506775" y="253125"/>
              <a:ext cx="4464000" cy="8466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000"/>
                <a:t>In practice: 5-40 queries are sampled</a:t>
              </a:r>
              <a:endParaRPr sz="2000"/>
            </a:p>
            <a:p>
              <a:pPr marL="0" lvl="0" indent="0" algn="ctr" rtl="0">
                <a:lnSpc>
                  <a:spcPct val="115000"/>
                </a:lnSpc>
                <a:spcBef>
                  <a:spcPts val="0"/>
                </a:spcBef>
                <a:spcAft>
                  <a:spcPts val="0"/>
                </a:spcAft>
                <a:buNone/>
              </a:pPr>
              <a:r>
                <a:rPr lang="en-US" sz="2000"/>
                <a:t>with top-k or nucleus sampling</a:t>
              </a:r>
              <a:endParaRPr sz="2000"/>
            </a:p>
          </p:txBody>
        </p:sp>
        <p:cxnSp>
          <p:nvCxnSpPr>
            <p:cNvPr id="6107" name="Google Shape;6107;p151"/>
            <p:cNvCxnSpPr>
              <a:stCxn id="6106" idx="2"/>
              <a:endCxn id="6085" idx="0"/>
            </p:cNvCxnSpPr>
            <p:nvPr/>
          </p:nvCxnSpPr>
          <p:spPr>
            <a:xfrm>
              <a:off x="8738775" y="1099725"/>
              <a:ext cx="214200" cy="189300"/>
            </a:xfrm>
            <a:prstGeom prst="straightConnector1">
              <a:avLst/>
            </a:prstGeom>
            <a:noFill/>
            <a:ln w="28575" cap="flat" cmpd="sng">
              <a:solidFill>
                <a:srgbClr val="6AA84F"/>
              </a:solidFill>
              <a:prstDash val="solid"/>
              <a:round/>
              <a:headEnd type="none" w="med" len="med"/>
              <a:tailEnd type="triangle" w="med" len="med"/>
            </a:ln>
          </p:spPr>
        </p:cxnSp>
      </p:grpSp>
      <p:sp>
        <p:nvSpPr>
          <p:cNvPr id="6108" name="Google Shape;6108;p151"/>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104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80"/>
                                        </p:tgtEl>
                                        <p:attrNameLst>
                                          <p:attrName>style.visibility</p:attrName>
                                        </p:attrNameLst>
                                      </p:cBhvr>
                                      <p:to>
                                        <p:strVal val="visible"/>
                                      </p:to>
                                    </p:set>
                                    <p:animEffect transition="in" filter="fade">
                                      <p:cBhvr>
                                        <p:cTn id="7" dur="1000"/>
                                        <p:tgtEl>
                                          <p:spTgt spid="6080"/>
                                        </p:tgtEl>
                                      </p:cBhvr>
                                    </p:animEffect>
                                  </p:childTnLst>
                                </p:cTn>
                              </p:par>
                              <p:par>
                                <p:cTn id="8" presetID="10" presetClass="entr" presetSubtype="0" fill="hold" nodeType="withEffect">
                                  <p:stCondLst>
                                    <p:cond delay="0"/>
                                  </p:stCondLst>
                                  <p:childTnLst>
                                    <p:set>
                                      <p:cBhvr>
                                        <p:cTn id="9" dur="1" fill="hold">
                                          <p:stCondLst>
                                            <p:cond delay="0"/>
                                          </p:stCondLst>
                                        </p:cTn>
                                        <p:tgtEl>
                                          <p:spTgt spid="6082"/>
                                        </p:tgtEl>
                                        <p:attrNameLst>
                                          <p:attrName>style.visibility</p:attrName>
                                        </p:attrNameLst>
                                      </p:cBhvr>
                                      <p:to>
                                        <p:strVal val="visible"/>
                                      </p:to>
                                    </p:set>
                                    <p:animEffect transition="in" filter="fade">
                                      <p:cBhvr>
                                        <p:cTn id="10" dur="1000"/>
                                        <p:tgtEl>
                                          <p:spTgt spid="6082"/>
                                        </p:tgtEl>
                                      </p:cBhvr>
                                    </p:animEffect>
                                  </p:childTnLst>
                                </p:cTn>
                              </p:par>
                              <p:par>
                                <p:cTn id="11" presetID="10" presetClass="entr" presetSubtype="0" fill="hold" nodeType="withEffect">
                                  <p:stCondLst>
                                    <p:cond delay="0"/>
                                  </p:stCondLst>
                                  <p:childTnLst>
                                    <p:set>
                                      <p:cBhvr>
                                        <p:cTn id="12" dur="1" fill="hold">
                                          <p:stCondLst>
                                            <p:cond delay="0"/>
                                          </p:stCondLst>
                                        </p:cTn>
                                        <p:tgtEl>
                                          <p:spTgt spid="6086"/>
                                        </p:tgtEl>
                                        <p:attrNameLst>
                                          <p:attrName>style.visibility</p:attrName>
                                        </p:attrNameLst>
                                      </p:cBhvr>
                                      <p:to>
                                        <p:strVal val="visible"/>
                                      </p:to>
                                    </p:set>
                                    <p:animEffect transition="in" filter="fade">
                                      <p:cBhvr>
                                        <p:cTn id="13" dur="1000"/>
                                        <p:tgtEl>
                                          <p:spTgt spid="6086"/>
                                        </p:tgtEl>
                                      </p:cBhvr>
                                    </p:animEffect>
                                  </p:childTnLst>
                                </p:cTn>
                              </p:par>
                              <p:par>
                                <p:cTn id="14" presetID="10" presetClass="entr" presetSubtype="0" fill="hold" nodeType="withEffect">
                                  <p:stCondLst>
                                    <p:cond delay="0"/>
                                  </p:stCondLst>
                                  <p:childTnLst>
                                    <p:set>
                                      <p:cBhvr>
                                        <p:cTn id="15" dur="1" fill="hold">
                                          <p:stCondLst>
                                            <p:cond delay="0"/>
                                          </p:stCondLst>
                                        </p:cTn>
                                        <p:tgtEl>
                                          <p:spTgt spid="6094"/>
                                        </p:tgtEl>
                                        <p:attrNameLst>
                                          <p:attrName>style.visibility</p:attrName>
                                        </p:attrNameLst>
                                      </p:cBhvr>
                                      <p:to>
                                        <p:strVal val="visible"/>
                                      </p:to>
                                    </p:set>
                                    <p:animEffect transition="in" filter="fade">
                                      <p:cBhvr>
                                        <p:cTn id="16" dur="1000"/>
                                        <p:tgtEl>
                                          <p:spTgt spid="6094"/>
                                        </p:tgtEl>
                                      </p:cBhvr>
                                    </p:animEffect>
                                  </p:childTnLst>
                                </p:cTn>
                              </p:par>
                              <p:par>
                                <p:cTn id="17" presetID="10" presetClass="entr" presetSubtype="0" fill="hold" nodeType="withEffect">
                                  <p:stCondLst>
                                    <p:cond delay="0"/>
                                  </p:stCondLst>
                                  <p:childTnLst>
                                    <p:set>
                                      <p:cBhvr>
                                        <p:cTn id="18" dur="1" fill="hold">
                                          <p:stCondLst>
                                            <p:cond delay="0"/>
                                          </p:stCondLst>
                                        </p:cTn>
                                        <p:tgtEl>
                                          <p:spTgt spid="6095"/>
                                        </p:tgtEl>
                                        <p:attrNameLst>
                                          <p:attrName>style.visibility</p:attrName>
                                        </p:attrNameLst>
                                      </p:cBhvr>
                                      <p:to>
                                        <p:strVal val="visible"/>
                                      </p:to>
                                    </p:set>
                                    <p:animEffect transition="in" filter="fade">
                                      <p:cBhvr>
                                        <p:cTn id="19" dur="1000"/>
                                        <p:tgtEl>
                                          <p:spTgt spid="6095"/>
                                        </p:tgtEl>
                                      </p:cBhvr>
                                    </p:animEffect>
                                  </p:childTnLst>
                                </p:cTn>
                              </p:par>
                              <p:par>
                                <p:cTn id="20" presetID="10" presetClass="entr" presetSubtype="0" fill="hold" nodeType="withEffect">
                                  <p:stCondLst>
                                    <p:cond delay="0"/>
                                  </p:stCondLst>
                                  <p:childTnLst>
                                    <p:set>
                                      <p:cBhvr>
                                        <p:cTn id="21" dur="1" fill="hold">
                                          <p:stCondLst>
                                            <p:cond delay="0"/>
                                          </p:stCondLst>
                                        </p:cTn>
                                        <p:tgtEl>
                                          <p:spTgt spid="6101"/>
                                        </p:tgtEl>
                                        <p:attrNameLst>
                                          <p:attrName>style.visibility</p:attrName>
                                        </p:attrNameLst>
                                      </p:cBhvr>
                                      <p:to>
                                        <p:strVal val="visible"/>
                                      </p:to>
                                    </p:set>
                                    <p:animEffect transition="in" filter="fade">
                                      <p:cBhvr>
                                        <p:cTn id="22" dur="1000"/>
                                        <p:tgtEl>
                                          <p:spTgt spid="6101"/>
                                        </p:tgtEl>
                                      </p:cBhvr>
                                    </p:animEffect>
                                  </p:childTnLst>
                                </p:cTn>
                              </p:par>
                              <p:par>
                                <p:cTn id="23" presetID="10" presetClass="entr" presetSubtype="0" fill="hold" nodeType="withEffect">
                                  <p:stCondLst>
                                    <p:cond delay="0"/>
                                  </p:stCondLst>
                                  <p:childTnLst>
                                    <p:set>
                                      <p:cBhvr>
                                        <p:cTn id="24" dur="1" fill="hold">
                                          <p:stCondLst>
                                            <p:cond delay="0"/>
                                          </p:stCondLst>
                                        </p:cTn>
                                        <p:tgtEl>
                                          <p:spTgt spid="6102"/>
                                        </p:tgtEl>
                                        <p:attrNameLst>
                                          <p:attrName>style.visibility</p:attrName>
                                        </p:attrNameLst>
                                      </p:cBhvr>
                                      <p:to>
                                        <p:strVal val="visible"/>
                                      </p:to>
                                    </p:set>
                                    <p:animEffect transition="in" filter="fade">
                                      <p:cBhvr>
                                        <p:cTn id="25" dur="1000"/>
                                        <p:tgtEl>
                                          <p:spTgt spid="6102"/>
                                        </p:tgtEl>
                                      </p:cBhvr>
                                    </p:animEffect>
                                  </p:childTnLst>
                                </p:cTn>
                              </p:par>
                              <p:par>
                                <p:cTn id="26" presetID="10" presetClass="entr" presetSubtype="0" fill="hold" nodeType="withEffect">
                                  <p:stCondLst>
                                    <p:cond delay="0"/>
                                  </p:stCondLst>
                                  <p:childTnLst>
                                    <p:set>
                                      <p:cBhvr>
                                        <p:cTn id="27" dur="1" fill="hold">
                                          <p:stCondLst>
                                            <p:cond delay="0"/>
                                          </p:stCondLst>
                                        </p:cTn>
                                        <p:tgtEl>
                                          <p:spTgt spid="6103"/>
                                        </p:tgtEl>
                                        <p:attrNameLst>
                                          <p:attrName>style.visibility</p:attrName>
                                        </p:attrNameLst>
                                      </p:cBhvr>
                                      <p:to>
                                        <p:strVal val="visible"/>
                                      </p:to>
                                    </p:set>
                                    <p:animEffect transition="in" filter="fade">
                                      <p:cBhvr>
                                        <p:cTn id="28" dur="1000"/>
                                        <p:tgtEl>
                                          <p:spTgt spid="6103"/>
                                        </p:tgtEl>
                                      </p:cBhvr>
                                    </p:animEffect>
                                  </p:childTnLst>
                                </p:cTn>
                              </p:par>
                              <p:par>
                                <p:cTn id="29" presetID="10" presetClass="entr" presetSubtype="0" fill="hold" nodeType="withEffect">
                                  <p:stCondLst>
                                    <p:cond delay="0"/>
                                  </p:stCondLst>
                                  <p:childTnLst>
                                    <p:set>
                                      <p:cBhvr>
                                        <p:cTn id="30" dur="1" fill="hold">
                                          <p:stCondLst>
                                            <p:cond delay="0"/>
                                          </p:stCondLst>
                                        </p:cTn>
                                        <p:tgtEl>
                                          <p:spTgt spid="6104"/>
                                        </p:tgtEl>
                                        <p:attrNameLst>
                                          <p:attrName>style.visibility</p:attrName>
                                        </p:attrNameLst>
                                      </p:cBhvr>
                                      <p:to>
                                        <p:strVal val="visible"/>
                                      </p:to>
                                    </p:set>
                                    <p:animEffect transition="in" filter="fade">
                                      <p:cBhvr>
                                        <p:cTn id="31" dur="1000"/>
                                        <p:tgtEl>
                                          <p:spTgt spid="610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087"/>
                                        </p:tgtEl>
                                        <p:attrNameLst>
                                          <p:attrName>style.visibility</p:attrName>
                                        </p:attrNameLst>
                                      </p:cBhvr>
                                      <p:to>
                                        <p:strVal val="visible"/>
                                      </p:to>
                                    </p:set>
                                    <p:animEffect transition="in" filter="fade">
                                      <p:cBhvr>
                                        <p:cTn id="36" dur="1000"/>
                                        <p:tgtEl>
                                          <p:spTgt spid="6087"/>
                                        </p:tgtEl>
                                      </p:cBhvr>
                                    </p:animEffect>
                                  </p:childTnLst>
                                </p:cTn>
                              </p:par>
                              <p:par>
                                <p:cTn id="37" presetID="10" presetClass="entr" presetSubtype="0" fill="hold" nodeType="withEffect">
                                  <p:stCondLst>
                                    <p:cond delay="0"/>
                                  </p:stCondLst>
                                  <p:childTnLst>
                                    <p:set>
                                      <p:cBhvr>
                                        <p:cTn id="38" dur="1" fill="hold">
                                          <p:stCondLst>
                                            <p:cond delay="0"/>
                                          </p:stCondLst>
                                        </p:cTn>
                                        <p:tgtEl>
                                          <p:spTgt spid="6089"/>
                                        </p:tgtEl>
                                        <p:attrNameLst>
                                          <p:attrName>style.visibility</p:attrName>
                                        </p:attrNameLst>
                                      </p:cBhvr>
                                      <p:to>
                                        <p:strVal val="visible"/>
                                      </p:to>
                                    </p:set>
                                    <p:animEffect transition="in" filter="fade">
                                      <p:cBhvr>
                                        <p:cTn id="39" dur="1000"/>
                                        <p:tgtEl>
                                          <p:spTgt spid="6089"/>
                                        </p:tgtEl>
                                      </p:cBhvr>
                                    </p:animEffect>
                                  </p:childTnLst>
                                </p:cTn>
                              </p:par>
                              <p:par>
                                <p:cTn id="40" presetID="10" presetClass="entr" presetSubtype="0" fill="hold" nodeType="withEffect">
                                  <p:stCondLst>
                                    <p:cond delay="0"/>
                                  </p:stCondLst>
                                  <p:childTnLst>
                                    <p:set>
                                      <p:cBhvr>
                                        <p:cTn id="41" dur="1" fill="hold">
                                          <p:stCondLst>
                                            <p:cond delay="0"/>
                                          </p:stCondLst>
                                        </p:cTn>
                                        <p:tgtEl>
                                          <p:spTgt spid="6088"/>
                                        </p:tgtEl>
                                        <p:attrNameLst>
                                          <p:attrName>style.visibility</p:attrName>
                                        </p:attrNameLst>
                                      </p:cBhvr>
                                      <p:to>
                                        <p:strVal val="visible"/>
                                      </p:to>
                                    </p:set>
                                    <p:animEffect transition="in" filter="fade">
                                      <p:cBhvr>
                                        <p:cTn id="42" dur="1000"/>
                                        <p:tgtEl>
                                          <p:spTgt spid="608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93"/>
                                        </p:tgtEl>
                                        <p:attrNameLst>
                                          <p:attrName>style.visibility</p:attrName>
                                        </p:attrNameLst>
                                      </p:cBhvr>
                                      <p:to>
                                        <p:strVal val="visible"/>
                                      </p:to>
                                    </p:set>
                                    <p:animEffect transition="in" filter="fade">
                                      <p:cBhvr>
                                        <p:cTn id="47" dur="1000"/>
                                        <p:tgtEl>
                                          <p:spTgt spid="6093"/>
                                        </p:tgtEl>
                                      </p:cBhvr>
                                    </p:animEffect>
                                  </p:childTnLst>
                                </p:cTn>
                              </p:par>
                              <p:par>
                                <p:cTn id="48" presetID="10" presetClass="entr" presetSubtype="0" fill="hold" nodeType="withEffect">
                                  <p:stCondLst>
                                    <p:cond delay="0"/>
                                  </p:stCondLst>
                                  <p:childTnLst>
                                    <p:set>
                                      <p:cBhvr>
                                        <p:cTn id="49" dur="1" fill="hold">
                                          <p:stCondLst>
                                            <p:cond delay="0"/>
                                          </p:stCondLst>
                                        </p:cTn>
                                        <p:tgtEl>
                                          <p:spTgt spid="6097"/>
                                        </p:tgtEl>
                                        <p:attrNameLst>
                                          <p:attrName>style.visibility</p:attrName>
                                        </p:attrNameLst>
                                      </p:cBhvr>
                                      <p:to>
                                        <p:strVal val="visible"/>
                                      </p:to>
                                    </p:set>
                                    <p:animEffect transition="in" filter="fade">
                                      <p:cBhvr>
                                        <p:cTn id="50" dur="1000"/>
                                        <p:tgtEl>
                                          <p:spTgt spid="6097"/>
                                        </p:tgtEl>
                                      </p:cBhvr>
                                    </p:animEffect>
                                  </p:childTnLst>
                                </p:cTn>
                              </p:par>
                              <p:par>
                                <p:cTn id="51" presetID="10" presetClass="entr" presetSubtype="0" fill="hold" nodeType="withEffect">
                                  <p:stCondLst>
                                    <p:cond delay="0"/>
                                  </p:stCondLst>
                                  <p:childTnLst>
                                    <p:set>
                                      <p:cBhvr>
                                        <p:cTn id="52" dur="1" fill="hold">
                                          <p:stCondLst>
                                            <p:cond delay="0"/>
                                          </p:stCondLst>
                                        </p:cTn>
                                        <p:tgtEl>
                                          <p:spTgt spid="6098"/>
                                        </p:tgtEl>
                                        <p:attrNameLst>
                                          <p:attrName>style.visibility</p:attrName>
                                        </p:attrNameLst>
                                      </p:cBhvr>
                                      <p:to>
                                        <p:strVal val="visible"/>
                                      </p:to>
                                    </p:set>
                                    <p:animEffect transition="in" filter="fade">
                                      <p:cBhvr>
                                        <p:cTn id="53" dur="1000"/>
                                        <p:tgtEl>
                                          <p:spTgt spid="6098"/>
                                        </p:tgtEl>
                                      </p:cBhvr>
                                    </p:animEffect>
                                  </p:childTnLst>
                                </p:cTn>
                              </p:par>
                              <p:par>
                                <p:cTn id="54" presetID="10" presetClass="entr" presetSubtype="0" fill="hold" nodeType="withEffect">
                                  <p:stCondLst>
                                    <p:cond delay="0"/>
                                  </p:stCondLst>
                                  <p:childTnLst>
                                    <p:set>
                                      <p:cBhvr>
                                        <p:cTn id="55" dur="1" fill="hold">
                                          <p:stCondLst>
                                            <p:cond delay="0"/>
                                          </p:stCondLst>
                                        </p:cTn>
                                        <p:tgtEl>
                                          <p:spTgt spid="6099"/>
                                        </p:tgtEl>
                                        <p:attrNameLst>
                                          <p:attrName>style.visibility</p:attrName>
                                        </p:attrNameLst>
                                      </p:cBhvr>
                                      <p:to>
                                        <p:strVal val="visible"/>
                                      </p:to>
                                    </p:set>
                                    <p:animEffect transition="in" filter="fade">
                                      <p:cBhvr>
                                        <p:cTn id="56" dur="1000"/>
                                        <p:tgtEl>
                                          <p:spTgt spid="6099"/>
                                        </p:tgtEl>
                                      </p:cBhvr>
                                    </p:animEffect>
                                  </p:childTnLst>
                                </p:cTn>
                              </p:par>
                              <p:par>
                                <p:cTn id="57" presetID="10" presetClass="entr" presetSubtype="0" fill="hold" nodeType="withEffect">
                                  <p:stCondLst>
                                    <p:cond delay="0"/>
                                  </p:stCondLst>
                                  <p:childTnLst>
                                    <p:set>
                                      <p:cBhvr>
                                        <p:cTn id="58" dur="1" fill="hold">
                                          <p:stCondLst>
                                            <p:cond delay="0"/>
                                          </p:stCondLst>
                                        </p:cTn>
                                        <p:tgtEl>
                                          <p:spTgt spid="6100"/>
                                        </p:tgtEl>
                                        <p:attrNameLst>
                                          <p:attrName>style.visibility</p:attrName>
                                        </p:attrNameLst>
                                      </p:cBhvr>
                                      <p:to>
                                        <p:strVal val="visible"/>
                                      </p:to>
                                    </p:set>
                                    <p:animEffect transition="in" filter="fade">
                                      <p:cBhvr>
                                        <p:cTn id="59" dur="1000"/>
                                        <p:tgtEl>
                                          <p:spTgt spid="6100"/>
                                        </p:tgtEl>
                                      </p:cBhvr>
                                    </p:animEffect>
                                  </p:childTnLst>
                                </p:cTn>
                              </p:par>
                              <p:par>
                                <p:cTn id="60" presetID="10" presetClass="entr" presetSubtype="0" fill="hold" nodeType="withEffect">
                                  <p:stCondLst>
                                    <p:cond delay="0"/>
                                  </p:stCondLst>
                                  <p:childTnLst>
                                    <p:set>
                                      <p:cBhvr>
                                        <p:cTn id="61" dur="1" fill="hold">
                                          <p:stCondLst>
                                            <p:cond delay="0"/>
                                          </p:stCondLst>
                                        </p:cTn>
                                        <p:tgtEl>
                                          <p:spTgt spid="6096"/>
                                        </p:tgtEl>
                                        <p:attrNameLst>
                                          <p:attrName>style.visibility</p:attrName>
                                        </p:attrNameLst>
                                      </p:cBhvr>
                                      <p:to>
                                        <p:strVal val="visible"/>
                                      </p:to>
                                    </p:set>
                                    <p:animEffect transition="in" filter="fade">
                                      <p:cBhvr>
                                        <p:cTn id="62" dur="1000"/>
                                        <p:tgtEl>
                                          <p:spTgt spid="609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105"/>
                                        </p:tgtEl>
                                        <p:attrNameLst>
                                          <p:attrName>style.visibility</p:attrName>
                                        </p:attrNameLst>
                                      </p:cBhvr>
                                      <p:to>
                                        <p:strVal val="visible"/>
                                      </p:to>
                                    </p:set>
                                    <p:animEffect transition="in" filter="fade">
                                      <p:cBhvr>
                                        <p:cTn id="67" dur="1"/>
                                        <p:tgtEl>
                                          <p:spTgt spid="6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Shape 6112"/>
        <p:cNvGrpSpPr/>
        <p:nvPr/>
      </p:nvGrpSpPr>
      <p:grpSpPr>
        <a:xfrm>
          <a:off x="0" y="0"/>
          <a:ext cx="0" cy="0"/>
          <a:chOff x="0" y="0"/>
          <a:chExt cx="0" cy="0"/>
        </a:xfrm>
      </p:grpSpPr>
      <p:sp>
        <p:nvSpPr>
          <p:cNvPr id="6113" name="Google Shape;6113;p152"/>
          <p:cNvSpPr/>
          <p:nvPr/>
        </p:nvSpPr>
        <p:spPr>
          <a:xfrm>
            <a:off x="7955275" y="1052076"/>
            <a:ext cx="3664800" cy="4191900"/>
          </a:xfrm>
          <a:prstGeom prst="roundRect">
            <a:avLst>
              <a:gd name="adj" fmla="val 14641"/>
            </a:avLst>
          </a:prstGeom>
          <a:noFill/>
          <a:ln w="28575" cap="flat" cmpd="sng">
            <a:solidFill>
              <a:srgbClr val="93C4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14" name="Google Shape;6114;p152"/>
          <p:cNvSpPr txBox="1"/>
          <p:nvPr/>
        </p:nvSpPr>
        <p:spPr>
          <a:xfrm>
            <a:off x="7955275" y="5423900"/>
            <a:ext cx="3664800" cy="737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900">
                <a:solidFill>
                  <a:srgbClr val="6AA84F"/>
                </a:solidFill>
              </a:rPr>
              <a:t>zero-shot: doc2query was trained only on MS MARCO</a:t>
            </a:r>
            <a:endParaRPr sz="1900">
              <a:solidFill>
                <a:srgbClr val="6AA84F"/>
              </a:solidFill>
            </a:endParaRPr>
          </a:p>
        </p:txBody>
      </p:sp>
      <p:sp>
        <p:nvSpPr>
          <p:cNvPr id="6115" name="Google Shape;6115;p152"/>
          <p:cNvSpPr txBox="1">
            <a:spLocks noGrp="1"/>
          </p:cNvSpPr>
          <p:nvPr>
            <p:ph type="title"/>
          </p:nvPr>
        </p:nvSpPr>
        <p:spPr>
          <a:xfrm>
            <a:off x="415600" y="288567"/>
            <a:ext cx="81213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400">
                <a:latin typeface="Calibri"/>
                <a:ea typeface="Calibri"/>
                <a:cs typeface="Calibri"/>
                <a:sym typeface="Calibri"/>
              </a:rPr>
              <a:t>Results</a:t>
            </a:r>
            <a:endParaRPr sz="4400">
              <a:latin typeface="Calibri"/>
              <a:ea typeface="Calibri"/>
              <a:cs typeface="Calibri"/>
              <a:sym typeface="Calibri"/>
            </a:endParaRPr>
          </a:p>
        </p:txBody>
      </p:sp>
      <p:graphicFrame>
        <p:nvGraphicFramePr>
          <p:cNvPr id="6116" name="Google Shape;6116;p152"/>
          <p:cNvGraphicFramePr/>
          <p:nvPr/>
        </p:nvGraphicFramePr>
        <p:xfrm>
          <a:off x="415600" y="1267967"/>
          <a:ext cx="10913825" cy="3962120"/>
        </p:xfrm>
        <a:graphic>
          <a:graphicData uri="http://schemas.openxmlformats.org/drawingml/2006/table">
            <a:tbl>
              <a:tblPr>
                <a:noFill/>
                <a:tableStyleId>{DD72E12A-D1EB-4718-ABEC-1DB81E5AB431}</a:tableStyleId>
              </a:tblPr>
              <a:tblGrid>
                <a:gridCol w="2480550">
                  <a:extLst>
                    <a:ext uri="{9D8B030D-6E8A-4147-A177-3AD203B41FA5}">
                      <a16:colId xmlns:a16="http://schemas.microsoft.com/office/drawing/2014/main" val="20000"/>
                    </a:ext>
                  </a:extLst>
                </a:gridCol>
                <a:gridCol w="2199525">
                  <a:extLst>
                    <a:ext uri="{9D8B030D-6E8A-4147-A177-3AD203B41FA5}">
                      <a16:colId xmlns:a16="http://schemas.microsoft.com/office/drawing/2014/main" val="20001"/>
                    </a:ext>
                  </a:extLst>
                </a:gridCol>
                <a:gridCol w="2260025">
                  <a:extLst>
                    <a:ext uri="{9D8B030D-6E8A-4147-A177-3AD203B41FA5}">
                      <a16:colId xmlns:a16="http://schemas.microsoft.com/office/drawing/2014/main" val="20002"/>
                    </a:ext>
                  </a:extLst>
                </a:gridCol>
                <a:gridCol w="2383500">
                  <a:extLst>
                    <a:ext uri="{9D8B030D-6E8A-4147-A177-3AD203B41FA5}">
                      <a16:colId xmlns:a16="http://schemas.microsoft.com/office/drawing/2014/main" val="20003"/>
                    </a:ext>
                  </a:extLst>
                </a:gridCol>
                <a:gridCol w="1590225">
                  <a:extLst>
                    <a:ext uri="{9D8B030D-6E8A-4147-A177-3AD203B41FA5}">
                      <a16:colId xmlns:a16="http://schemas.microsoft.com/office/drawing/2014/main" val="20004"/>
                    </a:ext>
                  </a:extLst>
                </a:gridCol>
              </a:tblGrid>
              <a:tr h="508000">
                <a:tc>
                  <a:txBody>
                    <a:bodyPr/>
                    <a:lstStyle/>
                    <a:p>
                      <a:pPr marL="0" lvl="0" indent="0" algn="l" rtl="0">
                        <a:spcBef>
                          <a:spcPts val="0"/>
                        </a:spcBef>
                        <a:spcAft>
                          <a:spcPts val="0"/>
                        </a:spcAft>
                        <a:buNone/>
                      </a:pP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1900"/>
                        <a:t>MARCO Passage</a:t>
                      </a:r>
                      <a:endParaRPr sz="1900"/>
                    </a:p>
                    <a:p>
                      <a:pPr marL="0" lvl="0" indent="0" algn="r" rtl="0">
                        <a:spcBef>
                          <a:spcPts val="0"/>
                        </a:spcBef>
                        <a:spcAft>
                          <a:spcPts val="0"/>
                        </a:spcAft>
                        <a:buNone/>
                      </a:pPr>
                      <a:r>
                        <a:rPr lang="en-US" sz="1500"/>
                        <a:t>(MRR@10)</a:t>
                      </a:r>
                      <a:endParaRPr sz="1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1900"/>
                        <a:t>TREC-DL 19</a:t>
                      </a:r>
                      <a:endParaRPr sz="1900"/>
                    </a:p>
                    <a:p>
                      <a:pPr marL="0" lvl="0" indent="0" algn="r" rtl="0">
                        <a:spcBef>
                          <a:spcPts val="0"/>
                        </a:spcBef>
                        <a:spcAft>
                          <a:spcPts val="0"/>
                        </a:spcAft>
                        <a:buNone/>
                      </a:pPr>
                      <a:r>
                        <a:rPr lang="en-US" sz="1500"/>
                        <a:t>(nDCG@10)</a:t>
                      </a:r>
                      <a:endParaRPr sz="1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1900"/>
                        <a:t>TREC-COVID</a:t>
                      </a:r>
                      <a:endParaRPr sz="1900"/>
                    </a:p>
                    <a:p>
                      <a:pPr marL="0" lvl="0" indent="0" algn="r" rtl="0">
                        <a:spcBef>
                          <a:spcPts val="0"/>
                        </a:spcBef>
                        <a:spcAft>
                          <a:spcPts val="0"/>
                        </a:spcAft>
                        <a:buNone/>
                      </a:pPr>
                      <a:r>
                        <a:rPr lang="en-US" sz="1500"/>
                        <a:t>(nDCG@20)</a:t>
                      </a:r>
                      <a:endParaRPr sz="1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500"/>
                        <a:buFont typeface="Arial"/>
                        <a:buNone/>
                      </a:pPr>
                      <a:r>
                        <a:rPr lang="en-US" sz="1900">
                          <a:solidFill>
                            <a:schemeClr val="dk1"/>
                          </a:solidFill>
                        </a:rPr>
                        <a:t>Robust04</a:t>
                      </a:r>
                      <a:endParaRPr sz="1900">
                        <a:solidFill>
                          <a:schemeClr val="dk1"/>
                        </a:solidFill>
                      </a:endParaRPr>
                    </a:p>
                    <a:p>
                      <a:pPr marL="0" lvl="0" indent="0" algn="r" rtl="0">
                        <a:spcBef>
                          <a:spcPts val="0"/>
                        </a:spcBef>
                        <a:spcAft>
                          <a:spcPts val="0"/>
                        </a:spcAft>
                        <a:buNone/>
                      </a:pPr>
                      <a:r>
                        <a:rPr lang="en-US" sz="1500">
                          <a:solidFill>
                            <a:schemeClr val="dk1"/>
                          </a:solidFill>
                        </a:rPr>
                        <a:t>(nDCG@20)</a:t>
                      </a:r>
                      <a:endParaRPr sz="1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Clr>
                          <a:schemeClr val="dk1"/>
                        </a:buClr>
                        <a:buSzPts val="1500"/>
                        <a:buFont typeface="Arial"/>
                        <a:buNone/>
                      </a:pPr>
                      <a:r>
                        <a:rPr lang="en-US" sz="1900">
                          <a:solidFill>
                            <a:schemeClr val="dk1"/>
                          </a:solidFill>
                        </a:rPr>
                        <a:t>BM25</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a:t>0.184</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a:t>0.506</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b="1"/>
                        <a:t>0.659</a:t>
                      </a:r>
                      <a:endParaRPr sz="19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a:t>0.428</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Clr>
                          <a:schemeClr val="dk1"/>
                        </a:buClr>
                        <a:buSzPts val="1500"/>
                        <a:buFont typeface="Arial"/>
                        <a:buNone/>
                      </a:pPr>
                      <a:r>
                        <a:rPr lang="en-US" sz="1900">
                          <a:solidFill>
                            <a:schemeClr val="dk1"/>
                          </a:solidFill>
                        </a:rPr>
                        <a:t>    + doc2query</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1900" b="1"/>
                        <a:t>0.277</a:t>
                      </a:r>
                      <a:endParaRPr sz="19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500"/>
                        <a:buFont typeface="Arial"/>
                        <a:buNone/>
                      </a:pPr>
                      <a:r>
                        <a:rPr lang="en-US" sz="1900" b="1">
                          <a:solidFill>
                            <a:schemeClr val="dk1"/>
                          </a:solidFill>
                        </a:rPr>
                        <a:t>0.642</a:t>
                      </a:r>
                      <a:endParaRPr sz="19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1900"/>
                        <a:t>0.6375</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1900" b="1"/>
                        <a:t>0.446</a:t>
                      </a:r>
                      <a:endParaRPr sz="19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508000">
                <a:tc>
                  <a:txBody>
                    <a:bodyPr/>
                    <a:lstStyle/>
                    <a:p>
                      <a:pPr marL="0" lvl="0" indent="0" algn="l" rtl="0">
                        <a:spcBef>
                          <a:spcPts val="0"/>
                        </a:spcBef>
                        <a:spcAft>
                          <a:spcPts val="0"/>
                        </a:spcAft>
                        <a:buNone/>
                      </a:pPr>
                      <a:r>
                        <a:rPr lang="en-US" sz="1900"/>
                        <a:t>BM25 + RM3</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a:t>0.156</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500"/>
                        <a:buFont typeface="Arial"/>
                        <a:buNone/>
                      </a:pPr>
                      <a:r>
                        <a:rPr lang="en-US" sz="1900">
                          <a:solidFill>
                            <a:schemeClr val="dk1"/>
                          </a:solidFill>
                        </a:rPr>
                        <a:t>0.518</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a:t>-</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a:t>0.450</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508000">
                <a:tc>
                  <a:txBody>
                    <a:bodyPr/>
                    <a:lstStyle/>
                    <a:p>
                      <a:pPr marL="0" lvl="0" indent="0" algn="l" rtl="0">
                        <a:spcBef>
                          <a:spcPts val="0"/>
                        </a:spcBef>
                        <a:spcAft>
                          <a:spcPts val="0"/>
                        </a:spcAft>
                        <a:buNone/>
                      </a:pPr>
                      <a:r>
                        <a:rPr lang="en-US" sz="1900"/>
                        <a:t>    + doc2query</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1900" b="1"/>
                        <a:t>0.214</a:t>
                      </a:r>
                      <a:endParaRPr sz="19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1900" b="1"/>
                        <a:t>0.655</a:t>
                      </a:r>
                      <a:endParaRPr sz="19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1900"/>
                        <a:t>-</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1900" b="1"/>
                        <a:t>0.466</a:t>
                      </a:r>
                      <a:endParaRPr sz="19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4"/>
                  </a:ext>
                </a:extLst>
              </a:tr>
              <a:tr h="508000">
                <a:tc>
                  <a:txBody>
                    <a:bodyPr/>
                    <a:lstStyle/>
                    <a:p>
                      <a:pPr marL="0" lvl="0" indent="0" algn="l" rtl="0">
                        <a:spcBef>
                          <a:spcPts val="0"/>
                        </a:spcBef>
                        <a:spcAft>
                          <a:spcPts val="0"/>
                        </a:spcAft>
                        <a:buNone/>
                      </a:pPr>
                      <a:r>
                        <a:rPr lang="en-US" sz="1600"/>
                        <a:t>BM25 + monoBERT/T5*</a:t>
                      </a:r>
                      <a:endParaRPr sz="16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a:t>0.365</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a:t>0.738</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a:t>0.7785*</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a:t>-</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508000">
                <a:tc>
                  <a:txBody>
                    <a:bodyPr/>
                    <a:lstStyle/>
                    <a:p>
                      <a:pPr marL="0" lvl="0" indent="0" algn="l" rtl="0">
                        <a:spcBef>
                          <a:spcPts val="0"/>
                        </a:spcBef>
                        <a:spcAft>
                          <a:spcPts val="0"/>
                        </a:spcAft>
                        <a:buClr>
                          <a:schemeClr val="dk1"/>
                        </a:buClr>
                        <a:buSzPts val="1500"/>
                        <a:buFont typeface="Arial"/>
                        <a:buNone/>
                      </a:pPr>
                      <a:r>
                        <a:rPr lang="en-US" sz="1900">
                          <a:solidFill>
                            <a:schemeClr val="dk1"/>
                          </a:solidFill>
                        </a:rPr>
                        <a:t>    + doc2query</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b="1"/>
                        <a:t>0.379</a:t>
                      </a:r>
                      <a:endParaRPr sz="19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1900" b="1"/>
                        <a:t>0.754</a:t>
                      </a:r>
                      <a:endParaRPr sz="19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900" b="1"/>
                        <a:t>0.7939</a:t>
                      </a:r>
                      <a:endParaRPr sz="19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900"/>
                        <a:t>-</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6117" name="Google Shape;6117;p152"/>
          <p:cNvSpPr/>
          <p:nvPr/>
        </p:nvSpPr>
        <p:spPr>
          <a:xfrm>
            <a:off x="274333" y="3062833"/>
            <a:ext cx="11664000" cy="1009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18" name="Google Shape;6118;p152"/>
          <p:cNvSpPr/>
          <p:nvPr/>
        </p:nvSpPr>
        <p:spPr>
          <a:xfrm>
            <a:off x="264008" y="4089408"/>
            <a:ext cx="11664000" cy="111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19" name="Google Shape;6119;p15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
                                        <p:tgtEl>
                                          <p:spTgt spid="6117"/>
                                        </p:tgtEl>
                                      </p:cBhvr>
                                    </p:animEffect>
                                    <p:set>
                                      <p:cBhvr>
                                        <p:cTn id="7" dur="1" fill="hold">
                                          <p:stCondLst>
                                            <p:cond delay="0"/>
                                          </p:stCondLst>
                                        </p:cTn>
                                        <p:tgtEl>
                                          <p:spTgt spid="61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
                                        <p:tgtEl>
                                          <p:spTgt spid="6118"/>
                                        </p:tgtEl>
                                      </p:cBhvr>
                                    </p:animEffect>
                                    <p:set>
                                      <p:cBhvr>
                                        <p:cTn id="12" dur="1" fill="hold">
                                          <p:stCondLst>
                                            <p:cond delay="0"/>
                                          </p:stCondLst>
                                        </p:cTn>
                                        <p:tgtEl>
                                          <p:spTgt spid="61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14"/>
                                        </p:tgtEl>
                                        <p:attrNameLst>
                                          <p:attrName>style.visibility</p:attrName>
                                        </p:attrNameLst>
                                      </p:cBhvr>
                                      <p:to>
                                        <p:strVal val="visible"/>
                                      </p:to>
                                    </p:set>
                                    <p:animEffect transition="in" filter="fade">
                                      <p:cBhvr>
                                        <p:cTn id="17" dur="1"/>
                                        <p:tgtEl>
                                          <p:spTgt spid="6114"/>
                                        </p:tgtEl>
                                      </p:cBhvr>
                                    </p:animEffect>
                                  </p:childTnLst>
                                </p:cTn>
                              </p:par>
                              <p:par>
                                <p:cTn id="18" presetID="10" presetClass="entr" presetSubtype="0" fill="hold" nodeType="withEffect">
                                  <p:stCondLst>
                                    <p:cond delay="0"/>
                                  </p:stCondLst>
                                  <p:childTnLst>
                                    <p:set>
                                      <p:cBhvr>
                                        <p:cTn id="19" dur="1" fill="hold">
                                          <p:stCondLst>
                                            <p:cond delay="0"/>
                                          </p:stCondLst>
                                        </p:cTn>
                                        <p:tgtEl>
                                          <p:spTgt spid="6113"/>
                                        </p:tgtEl>
                                        <p:attrNameLst>
                                          <p:attrName>style.visibility</p:attrName>
                                        </p:attrNameLst>
                                      </p:cBhvr>
                                      <p:to>
                                        <p:strVal val="visible"/>
                                      </p:to>
                                    </p:set>
                                    <p:animEffect transition="in" filter="fade">
                                      <p:cBhvr>
                                        <p:cTn id="20" dur="1"/>
                                        <p:tgtEl>
                                          <p:spTgt spid="6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Shape 6123"/>
        <p:cNvGrpSpPr/>
        <p:nvPr/>
      </p:nvGrpSpPr>
      <p:grpSpPr>
        <a:xfrm>
          <a:off x="0" y="0"/>
          <a:ext cx="0" cy="0"/>
          <a:chOff x="0" y="0"/>
          <a:chExt cx="0" cy="0"/>
        </a:xfrm>
      </p:grpSpPr>
      <p:sp>
        <p:nvSpPr>
          <p:cNvPr id="6124" name="Google Shape;6124;p15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4400">
                <a:latin typeface="Calibri"/>
                <a:ea typeface="Calibri"/>
                <a:cs typeface="Calibri"/>
                <a:sym typeface="Calibri"/>
              </a:rPr>
              <a:t>What is more important? copied or new words?</a:t>
            </a:r>
            <a:endParaRPr sz="4400">
              <a:latin typeface="Calibri"/>
              <a:ea typeface="Calibri"/>
              <a:cs typeface="Calibri"/>
              <a:sym typeface="Calibri"/>
            </a:endParaRPr>
          </a:p>
        </p:txBody>
      </p:sp>
      <p:sp>
        <p:nvSpPr>
          <p:cNvPr id="6125" name="Google Shape;6125;p153"/>
          <p:cNvSpPr txBox="1"/>
          <p:nvPr/>
        </p:nvSpPr>
        <p:spPr>
          <a:xfrm>
            <a:off x="6002133" y="5483400"/>
            <a:ext cx="5684100" cy="14043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Predicted queries are "better" than documents</a:t>
            </a: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400">
              <a:solidFill>
                <a:schemeClr val="dk1"/>
              </a:solidFill>
              <a:latin typeface="Arial"/>
              <a:ea typeface="Arial"/>
              <a:cs typeface="Arial"/>
              <a:sym typeface="Arial"/>
            </a:endParaRPr>
          </a:p>
        </p:txBody>
      </p:sp>
      <p:pic>
        <p:nvPicPr>
          <p:cNvPr id="6126" name="Google Shape;6126;p153"/>
          <p:cNvPicPr preferRelativeResize="0"/>
          <p:nvPr/>
        </p:nvPicPr>
        <p:blipFill rotWithShape="1">
          <a:blip r:embed="rId3">
            <a:alphaModFix/>
          </a:blip>
          <a:srcRect l="15842" t="28525" r="8571" b="18989"/>
          <a:stretch/>
        </p:blipFill>
        <p:spPr>
          <a:xfrm>
            <a:off x="2149701" y="1887618"/>
            <a:ext cx="7892602" cy="3082768"/>
          </a:xfrm>
          <a:prstGeom prst="rect">
            <a:avLst/>
          </a:prstGeom>
          <a:noFill/>
          <a:ln>
            <a:noFill/>
          </a:ln>
        </p:spPr>
      </p:pic>
      <p:cxnSp>
        <p:nvCxnSpPr>
          <p:cNvPr id="6127" name="Google Shape;6127;p153"/>
          <p:cNvCxnSpPr>
            <a:endCxn id="6125" idx="0"/>
          </p:cNvCxnSpPr>
          <p:nvPr/>
        </p:nvCxnSpPr>
        <p:spPr>
          <a:xfrm>
            <a:off x="8086983" y="4202700"/>
            <a:ext cx="757200" cy="1280700"/>
          </a:xfrm>
          <a:prstGeom prst="straightConnector1">
            <a:avLst/>
          </a:prstGeom>
          <a:noFill/>
          <a:ln w="9525" cap="flat" cmpd="sng">
            <a:solidFill>
              <a:schemeClr val="dk2"/>
            </a:solidFill>
            <a:prstDash val="solid"/>
            <a:round/>
            <a:headEnd type="none" w="sm" len="sm"/>
            <a:tailEnd type="triangle" w="med" len="med"/>
          </a:ln>
        </p:spPr>
      </p:cxnSp>
      <p:sp>
        <p:nvSpPr>
          <p:cNvPr id="6128" name="Google Shape;6128;p153"/>
          <p:cNvSpPr/>
          <p:nvPr/>
        </p:nvSpPr>
        <p:spPr>
          <a:xfrm>
            <a:off x="2142933" y="3939767"/>
            <a:ext cx="7706400" cy="479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29" name="Google Shape;6129;p153"/>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106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7"/>
                                        </p:tgtEl>
                                        <p:attrNameLst>
                                          <p:attrName>style.visibility</p:attrName>
                                        </p:attrNameLst>
                                      </p:cBhvr>
                                      <p:to>
                                        <p:strVal val="visible"/>
                                      </p:to>
                                    </p:set>
                                    <p:animEffect transition="in" filter="fade">
                                      <p:cBhvr>
                                        <p:cTn id="7" dur="1"/>
                                        <p:tgtEl>
                                          <p:spTgt spid="6127"/>
                                        </p:tgtEl>
                                      </p:cBhvr>
                                    </p:animEffect>
                                  </p:childTnLst>
                                </p:cTn>
                              </p:par>
                              <p:par>
                                <p:cTn id="8" presetID="10" presetClass="entr" presetSubtype="0" fill="hold" nodeType="withEffect">
                                  <p:stCondLst>
                                    <p:cond delay="0"/>
                                  </p:stCondLst>
                                  <p:childTnLst>
                                    <p:set>
                                      <p:cBhvr>
                                        <p:cTn id="9" dur="1" fill="hold">
                                          <p:stCondLst>
                                            <p:cond delay="0"/>
                                          </p:stCondLst>
                                        </p:cTn>
                                        <p:tgtEl>
                                          <p:spTgt spid="6125"/>
                                        </p:tgtEl>
                                        <p:attrNameLst>
                                          <p:attrName>style.visibility</p:attrName>
                                        </p:attrNameLst>
                                      </p:cBhvr>
                                      <p:to>
                                        <p:strVal val="visible"/>
                                      </p:to>
                                    </p:set>
                                    <p:animEffect transition="in" filter="fade">
                                      <p:cBhvr>
                                        <p:cTn id="10" dur="1"/>
                                        <p:tgtEl>
                                          <p:spTgt spid="6125"/>
                                        </p:tgtEl>
                                      </p:cBhvr>
                                    </p:animEffect>
                                  </p:childTnLst>
                                </p:cTn>
                              </p:par>
                              <p:par>
                                <p:cTn id="11" presetID="10" presetClass="exit" presetSubtype="0" fill="hold" nodeType="withEffect">
                                  <p:stCondLst>
                                    <p:cond delay="0"/>
                                  </p:stCondLst>
                                  <p:childTnLst>
                                    <p:animEffect transition="out" filter="fade">
                                      <p:cBhvr>
                                        <p:cTn id="12" dur="1000"/>
                                        <p:tgtEl>
                                          <p:spTgt spid="6128"/>
                                        </p:tgtEl>
                                      </p:cBhvr>
                                    </p:animEffect>
                                    <p:set>
                                      <p:cBhvr>
                                        <p:cTn id="13" dur="1" fill="hold">
                                          <p:stCondLst>
                                            <p:cond delay="1000"/>
                                          </p:stCondLst>
                                        </p:cTn>
                                        <p:tgtEl>
                                          <p:spTgt spid="6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Shape 6133"/>
        <p:cNvGrpSpPr/>
        <p:nvPr/>
      </p:nvGrpSpPr>
      <p:grpSpPr>
        <a:xfrm>
          <a:off x="0" y="0"/>
          <a:ext cx="0" cy="0"/>
          <a:chOff x="0" y="0"/>
          <a:chExt cx="0" cy="0"/>
        </a:xfrm>
      </p:grpSpPr>
      <p:sp>
        <p:nvSpPr>
          <p:cNvPr id="6134" name="Google Shape;6134;p154"/>
          <p:cNvSpPr txBox="1">
            <a:spLocks noGrp="1"/>
          </p:cNvSpPr>
          <p:nvPr>
            <p:ph type="title"/>
          </p:nvPr>
        </p:nvSpPr>
        <p:spPr>
          <a:xfrm>
            <a:off x="415600" y="593367"/>
            <a:ext cx="81321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a:t>Examples</a:t>
            </a:r>
            <a:endParaRPr/>
          </a:p>
        </p:txBody>
      </p:sp>
      <p:pic>
        <p:nvPicPr>
          <p:cNvPr id="6135" name="Google Shape;6135;p154"/>
          <p:cNvPicPr preferRelativeResize="0"/>
          <p:nvPr/>
        </p:nvPicPr>
        <p:blipFill rotWithShape="1">
          <a:blip r:embed="rId3">
            <a:alphaModFix/>
          </a:blip>
          <a:srcRect l="24842" t="15110" r="15570" b="14935"/>
          <a:stretch/>
        </p:blipFill>
        <p:spPr>
          <a:xfrm>
            <a:off x="929100" y="1264525"/>
            <a:ext cx="7731173" cy="5349399"/>
          </a:xfrm>
          <a:prstGeom prst="rect">
            <a:avLst/>
          </a:prstGeom>
          <a:noFill/>
          <a:ln>
            <a:noFill/>
          </a:ln>
        </p:spPr>
      </p:pic>
      <p:sp>
        <p:nvSpPr>
          <p:cNvPr id="6136" name="Google Shape;6136;p154"/>
          <p:cNvSpPr/>
          <p:nvPr/>
        </p:nvSpPr>
        <p:spPr>
          <a:xfrm>
            <a:off x="2709958" y="2451981"/>
            <a:ext cx="753300" cy="261900"/>
          </a:xfrm>
          <a:prstGeom prst="roundRect">
            <a:avLst>
              <a:gd name="adj" fmla="val 16667"/>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37" name="Google Shape;6137;p154"/>
          <p:cNvSpPr/>
          <p:nvPr/>
        </p:nvSpPr>
        <p:spPr>
          <a:xfrm>
            <a:off x="3660767" y="2451981"/>
            <a:ext cx="1284300" cy="261900"/>
          </a:xfrm>
          <a:prstGeom prst="roundRect">
            <a:avLst>
              <a:gd name="adj" fmla="val 16667"/>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38" name="Google Shape;6138;p154"/>
          <p:cNvSpPr/>
          <p:nvPr/>
        </p:nvSpPr>
        <p:spPr>
          <a:xfrm>
            <a:off x="5159013" y="1440578"/>
            <a:ext cx="1404900" cy="261900"/>
          </a:xfrm>
          <a:prstGeom prst="roundRect">
            <a:avLst>
              <a:gd name="adj" fmla="val 16667"/>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39" name="Google Shape;6139;p154"/>
          <p:cNvSpPr/>
          <p:nvPr/>
        </p:nvSpPr>
        <p:spPr>
          <a:xfrm>
            <a:off x="3112219" y="3042868"/>
            <a:ext cx="2546700" cy="261900"/>
          </a:xfrm>
          <a:prstGeom prst="roundRect">
            <a:avLst>
              <a:gd name="adj" fmla="val 16667"/>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40" name="Google Shape;6140;p154"/>
          <p:cNvSpPr/>
          <p:nvPr/>
        </p:nvSpPr>
        <p:spPr>
          <a:xfrm>
            <a:off x="3159183" y="4050805"/>
            <a:ext cx="2546700" cy="261900"/>
          </a:xfrm>
          <a:prstGeom prst="roundRect">
            <a:avLst>
              <a:gd name="adj" fmla="val 16667"/>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41" name="Google Shape;6141;p154"/>
          <p:cNvSpPr/>
          <p:nvPr/>
        </p:nvSpPr>
        <p:spPr>
          <a:xfrm>
            <a:off x="3720259" y="5915938"/>
            <a:ext cx="1058400" cy="261900"/>
          </a:xfrm>
          <a:prstGeom prst="roundRect">
            <a:avLst>
              <a:gd name="adj" fmla="val 16667"/>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42" name="Google Shape;6142;p154"/>
          <p:cNvSpPr/>
          <p:nvPr/>
        </p:nvSpPr>
        <p:spPr>
          <a:xfrm>
            <a:off x="5500833" y="5915938"/>
            <a:ext cx="537300" cy="261900"/>
          </a:xfrm>
          <a:prstGeom prst="roundRect">
            <a:avLst>
              <a:gd name="adj" fmla="val 16667"/>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43" name="Google Shape;6143;p154"/>
          <p:cNvSpPr/>
          <p:nvPr/>
        </p:nvSpPr>
        <p:spPr>
          <a:xfrm>
            <a:off x="5082981" y="5422012"/>
            <a:ext cx="537300" cy="261900"/>
          </a:xfrm>
          <a:prstGeom prst="roundRect">
            <a:avLst>
              <a:gd name="adj" fmla="val 16667"/>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44" name="Google Shape;6144;p154"/>
          <p:cNvSpPr/>
          <p:nvPr/>
        </p:nvSpPr>
        <p:spPr>
          <a:xfrm>
            <a:off x="6396759" y="5915938"/>
            <a:ext cx="1180800" cy="261900"/>
          </a:xfrm>
          <a:prstGeom prst="roundRect">
            <a:avLst>
              <a:gd name="adj" fmla="val 16667"/>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45" name="Google Shape;6145;p154"/>
          <p:cNvSpPr/>
          <p:nvPr/>
        </p:nvSpPr>
        <p:spPr>
          <a:xfrm>
            <a:off x="2709958" y="5160192"/>
            <a:ext cx="1180800" cy="261900"/>
          </a:xfrm>
          <a:prstGeom prst="roundRect">
            <a:avLst>
              <a:gd name="adj" fmla="val 16667"/>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46" name="Google Shape;6146;p154"/>
          <p:cNvSpPr/>
          <p:nvPr/>
        </p:nvSpPr>
        <p:spPr>
          <a:xfrm>
            <a:off x="9454500" y="2442075"/>
            <a:ext cx="390000" cy="230400"/>
          </a:xfrm>
          <a:prstGeom prst="roundRect">
            <a:avLst>
              <a:gd name="adj" fmla="val 16667"/>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47" name="Google Shape;6147;p154"/>
          <p:cNvSpPr txBox="1"/>
          <p:nvPr/>
        </p:nvSpPr>
        <p:spPr>
          <a:xfrm>
            <a:off x="9873400" y="2354325"/>
            <a:ext cx="1578900" cy="4059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69% copied</a:t>
            </a:r>
            <a:endParaRPr sz="1800">
              <a:solidFill>
                <a:schemeClr val="dk1"/>
              </a:solidFill>
              <a:latin typeface="Arial"/>
              <a:ea typeface="Arial"/>
              <a:cs typeface="Arial"/>
              <a:sym typeface="Arial"/>
            </a:endParaRPr>
          </a:p>
        </p:txBody>
      </p:sp>
      <p:sp>
        <p:nvSpPr>
          <p:cNvPr id="6148" name="Google Shape;6148;p154"/>
          <p:cNvSpPr txBox="1"/>
          <p:nvPr/>
        </p:nvSpPr>
        <p:spPr>
          <a:xfrm>
            <a:off x="9280533" y="1506351"/>
            <a:ext cx="1886400" cy="522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Excluding</a:t>
            </a: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stop-words:</a:t>
            </a:r>
            <a:endParaRPr sz="1800">
              <a:solidFill>
                <a:schemeClr val="dk1"/>
              </a:solidFill>
              <a:latin typeface="Arial"/>
              <a:ea typeface="Arial"/>
              <a:cs typeface="Arial"/>
              <a:sym typeface="Arial"/>
            </a:endParaRPr>
          </a:p>
        </p:txBody>
      </p:sp>
      <p:sp>
        <p:nvSpPr>
          <p:cNvPr id="6149" name="Google Shape;6149;p154"/>
          <p:cNvSpPr/>
          <p:nvPr/>
        </p:nvSpPr>
        <p:spPr>
          <a:xfrm>
            <a:off x="9454500" y="2899275"/>
            <a:ext cx="390000" cy="230400"/>
          </a:xfrm>
          <a:prstGeom prst="roundRect">
            <a:avLst>
              <a:gd name="adj" fmla="val 16667"/>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50" name="Google Shape;6150;p154"/>
          <p:cNvSpPr txBox="1"/>
          <p:nvPr/>
        </p:nvSpPr>
        <p:spPr>
          <a:xfrm>
            <a:off x="9873400" y="2811525"/>
            <a:ext cx="1578900" cy="4059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31% new</a:t>
            </a:r>
            <a:endParaRPr sz="1800">
              <a:solidFill>
                <a:schemeClr val="dk1"/>
              </a:solidFill>
              <a:latin typeface="Arial"/>
              <a:ea typeface="Arial"/>
              <a:cs typeface="Arial"/>
              <a:sym typeface="Arial"/>
            </a:endParaRPr>
          </a:p>
        </p:txBody>
      </p:sp>
      <p:sp>
        <p:nvSpPr>
          <p:cNvPr id="6151" name="Google Shape;6151;p154"/>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107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37"/>
                                        </p:tgtEl>
                                        <p:attrNameLst>
                                          <p:attrName>style.visibility</p:attrName>
                                        </p:attrNameLst>
                                      </p:cBhvr>
                                      <p:to>
                                        <p:strVal val="visible"/>
                                      </p:to>
                                    </p:set>
                                    <p:animEffect transition="in" filter="fade">
                                      <p:cBhvr>
                                        <p:cTn id="7" dur="1"/>
                                        <p:tgtEl>
                                          <p:spTgt spid="6137"/>
                                        </p:tgtEl>
                                      </p:cBhvr>
                                    </p:animEffect>
                                  </p:childTnLst>
                                </p:cTn>
                              </p:par>
                              <p:par>
                                <p:cTn id="8" presetID="10" presetClass="entr" presetSubtype="0" fill="hold" nodeType="withEffect">
                                  <p:stCondLst>
                                    <p:cond delay="0"/>
                                  </p:stCondLst>
                                  <p:childTnLst>
                                    <p:set>
                                      <p:cBhvr>
                                        <p:cTn id="9" dur="1" fill="hold">
                                          <p:stCondLst>
                                            <p:cond delay="0"/>
                                          </p:stCondLst>
                                        </p:cTn>
                                        <p:tgtEl>
                                          <p:spTgt spid="6138"/>
                                        </p:tgtEl>
                                        <p:attrNameLst>
                                          <p:attrName>style.visibility</p:attrName>
                                        </p:attrNameLst>
                                      </p:cBhvr>
                                      <p:to>
                                        <p:strVal val="visible"/>
                                      </p:to>
                                    </p:set>
                                    <p:animEffect transition="in" filter="fade">
                                      <p:cBhvr>
                                        <p:cTn id="10" dur="1"/>
                                        <p:tgtEl>
                                          <p:spTgt spid="6138"/>
                                        </p:tgtEl>
                                      </p:cBhvr>
                                    </p:animEffect>
                                  </p:childTnLst>
                                </p:cTn>
                              </p:par>
                              <p:par>
                                <p:cTn id="11" presetID="10" presetClass="entr" presetSubtype="0" fill="hold" nodeType="withEffect">
                                  <p:stCondLst>
                                    <p:cond delay="0"/>
                                  </p:stCondLst>
                                  <p:childTnLst>
                                    <p:set>
                                      <p:cBhvr>
                                        <p:cTn id="12" dur="1" fill="hold">
                                          <p:stCondLst>
                                            <p:cond delay="0"/>
                                          </p:stCondLst>
                                        </p:cTn>
                                        <p:tgtEl>
                                          <p:spTgt spid="6139"/>
                                        </p:tgtEl>
                                        <p:attrNameLst>
                                          <p:attrName>style.visibility</p:attrName>
                                        </p:attrNameLst>
                                      </p:cBhvr>
                                      <p:to>
                                        <p:strVal val="visible"/>
                                      </p:to>
                                    </p:set>
                                    <p:animEffect transition="in" filter="fade">
                                      <p:cBhvr>
                                        <p:cTn id="13" dur="1"/>
                                        <p:tgtEl>
                                          <p:spTgt spid="6139"/>
                                        </p:tgtEl>
                                      </p:cBhvr>
                                    </p:animEffect>
                                  </p:childTnLst>
                                </p:cTn>
                              </p:par>
                              <p:par>
                                <p:cTn id="14" presetID="10" presetClass="entr" presetSubtype="0" fill="hold" nodeType="withEffect">
                                  <p:stCondLst>
                                    <p:cond delay="0"/>
                                  </p:stCondLst>
                                  <p:childTnLst>
                                    <p:set>
                                      <p:cBhvr>
                                        <p:cTn id="15" dur="1" fill="hold">
                                          <p:stCondLst>
                                            <p:cond delay="0"/>
                                          </p:stCondLst>
                                        </p:cTn>
                                        <p:tgtEl>
                                          <p:spTgt spid="6140"/>
                                        </p:tgtEl>
                                        <p:attrNameLst>
                                          <p:attrName>style.visibility</p:attrName>
                                        </p:attrNameLst>
                                      </p:cBhvr>
                                      <p:to>
                                        <p:strVal val="visible"/>
                                      </p:to>
                                    </p:set>
                                    <p:animEffect transition="in" filter="fade">
                                      <p:cBhvr>
                                        <p:cTn id="16" dur="1"/>
                                        <p:tgtEl>
                                          <p:spTgt spid="6140"/>
                                        </p:tgtEl>
                                      </p:cBhvr>
                                    </p:animEffect>
                                  </p:childTnLst>
                                </p:cTn>
                              </p:par>
                              <p:par>
                                <p:cTn id="17" presetID="10" presetClass="entr" presetSubtype="0" fill="hold" nodeType="withEffect">
                                  <p:stCondLst>
                                    <p:cond delay="0"/>
                                  </p:stCondLst>
                                  <p:childTnLst>
                                    <p:set>
                                      <p:cBhvr>
                                        <p:cTn id="18" dur="1" fill="hold">
                                          <p:stCondLst>
                                            <p:cond delay="0"/>
                                          </p:stCondLst>
                                        </p:cTn>
                                        <p:tgtEl>
                                          <p:spTgt spid="6142"/>
                                        </p:tgtEl>
                                        <p:attrNameLst>
                                          <p:attrName>style.visibility</p:attrName>
                                        </p:attrNameLst>
                                      </p:cBhvr>
                                      <p:to>
                                        <p:strVal val="visible"/>
                                      </p:to>
                                    </p:set>
                                    <p:animEffect transition="in" filter="fade">
                                      <p:cBhvr>
                                        <p:cTn id="19" dur="1"/>
                                        <p:tgtEl>
                                          <p:spTgt spid="6142"/>
                                        </p:tgtEl>
                                      </p:cBhvr>
                                    </p:animEffect>
                                  </p:childTnLst>
                                </p:cTn>
                              </p:par>
                              <p:par>
                                <p:cTn id="20" presetID="10" presetClass="entr" presetSubtype="0" fill="hold" nodeType="withEffect">
                                  <p:stCondLst>
                                    <p:cond delay="0"/>
                                  </p:stCondLst>
                                  <p:childTnLst>
                                    <p:set>
                                      <p:cBhvr>
                                        <p:cTn id="21" dur="1" fill="hold">
                                          <p:stCondLst>
                                            <p:cond delay="0"/>
                                          </p:stCondLst>
                                        </p:cTn>
                                        <p:tgtEl>
                                          <p:spTgt spid="6143"/>
                                        </p:tgtEl>
                                        <p:attrNameLst>
                                          <p:attrName>style.visibility</p:attrName>
                                        </p:attrNameLst>
                                      </p:cBhvr>
                                      <p:to>
                                        <p:strVal val="visible"/>
                                      </p:to>
                                    </p:set>
                                    <p:animEffect transition="in" filter="fade">
                                      <p:cBhvr>
                                        <p:cTn id="22" dur="1"/>
                                        <p:tgtEl>
                                          <p:spTgt spid="6143"/>
                                        </p:tgtEl>
                                      </p:cBhvr>
                                    </p:animEffect>
                                  </p:childTnLst>
                                </p:cTn>
                              </p:par>
                              <p:par>
                                <p:cTn id="23" presetID="10" presetClass="entr" presetSubtype="0" fill="hold" nodeType="withEffect">
                                  <p:stCondLst>
                                    <p:cond delay="0"/>
                                  </p:stCondLst>
                                  <p:childTnLst>
                                    <p:set>
                                      <p:cBhvr>
                                        <p:cTn id="24" dur="1" fill="hold">
                                          <p:stCondLst>
                                            <p:cond delay="0"/>
                                          </p:stCondLst>
                                        </p:cTn>
                                        <p:tgtEl>
                                          <p:spTgt spid="6144"/>
                                        </p:tgtEl>
                                        <p:attrNameLst>
                                          <p:attrName>style.visibility</p:attrName>
                                        </p:attrNameLst>
                                      </p:cBhvr>
                                      <p:to>
                                        <p:strVal val="visible"/>
                                      </p:to>
                                    </p:set>
                                    <p:animEffect transition="in" filter="fade">
                                      <p:cBhvr>
                                        <p:cTn id="25" dur="1"/>
                                        <p:tgtEl>
                                          <p:spTgt spid="6144"/>
                                        </p:tgtEl>
                                      </p:cBhvr>
                                    </p:animEffect>
                                  </p:childTnLst>
                                </p:cTn>
                              </p:par>
                              <p:par>
                                <p:cTn id="26" presetID="10" presetClass="entr" presetSubtype="0" fill="hold" nodeType="withEffect">
                                  <p:stCondLst>
                                    <p:cond delay="0"/>
                                  </p:stCondLst>
                                  <p:childTnLst>
                                    <p:set>
                                      <p:cBhvr>
                                        <p:cTn id="27" dur="1" fill="hold">
                                          <p:stCondLst>
                                            <p:cond delay="0"/>
                                          </p:stCondLst>
                                        </p:cTn>
                                        <p:tgtEl>
                                          <p:spTgt spid="6145"/>
                                        </p:tgtEl>
                                        <p:attrNameLst>
                                          <p:attrName>style.visibility</p:attrName>
                                        </p:attrNameLst>
                                      </p:cBhvr>
                                      <p:to>
                                        <p:strVal val="visible"/>
                                      </p:to>
                                    </p:set>
                                    <p:animEffect transition="in" filter="fade">
                                      <p:cBhvr>
                                        <p:cTn id="28" dur="1"/>
                                        <p:tgtEl>
                                          <p:spTgt spid="6145"/>
                                        </p:tgtEl>
                                      </p:cBhvr>
                                    </p:animEffect>
                                  </p:childTnLst>
                                </p:cTn>
                              </p:par>
                              <p:par>
                                <p:cTn id="29" presetID="10" presetClass="entr" presetSubtype="0"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fade">
                                      <p:cBhvr>
                                        <p:cTn id="31" dur="1"/>
                                        <p:tgtEl>
                                          <p:spTgt spid="6146"/>
                                        </p:tgtEl>
                                      </p:cBhvr>
                                    </p:animEffect>
                                  </p:childTnLst>
                                </p:cTn>
                              </p:par>
                              <p:par>
                                <p:cTn id="32" presetID="10" presetClass="entr" presetSubtype="0" fill="hold" nodeType="withEffect">
                                  <p:stCondLst>
                                    <p:cond delay="0"/>
                                  </p:stCondLst>
                                  <p:childTnLst>
                                    <p:set>
                                      <p:cBhvr>
                                        <p:cTn id="33" dur="1" fill="hold">
                                          <p:stCondLst>
                                            <p:cond delay="0"/>
                                          </p:stCondLst>
                                        </p:cTn>
                                        <p:tgtEl>
                                          <p:spTgt spid="6147"/>
                                        </p:tgtEl>
                                        <p:attrNameLst>
                                          <p:attrName>style.visibility</p:attrName>
                                        </p:attrNameLst>
                                      </p:cBhvr>
                                      <p:to>
                                        <p:strVal val="visible"/>
                                      </p:to>
                                    </p:set>
                                    <p:animEffect transition="in" filter="fade">
                                      <p:cBhvr>
                                        <p:cTn id="34" dur="1"/>
                                        <p:tgtEl>
                                          <p:spTgt spid="6147"/>
                                        </p:tgtEl>
                                      </p:cBhvr>
                                    </p:animEffect>
                                  </p:childTnLst>
                                </p:cTn>
                              </p:par>
                              <p:par>
                                <p:cTn id="35" presetID="10" presetClass="entr" presetSubtype="0" fill="hold" nodeType="withEffect">
                                  <p:stCondLst>
                                    <p:cond delay="0"/>
                                  </p:stCondLst>
                                  <p:childTnLst>
                                    <p:set>
                                      <p:cBhvr>
                                        <p:cTn id="36" dur="1" fill="hold">
                                          <p:stCondLst>
                                            <p:cond delay="0"/>
                                          </p:stCondLst>
                                        </p:cTn>
                                        <p:tgtEl>
                                          <p:spTgt spid="6148"/>
                                        </p:tgtEl>
                                        <p:attrNameLst>
                                          <p:attrName>style.visibility</p:attrName>
                                        </p:attrNameLst>
                                      </p:cBhvr>
                                      <p:to>
                                        <p:strVal val="visible"/>
                                      </p:to>
                                    </p:set>
                                    <p:animEffect transition="in" filter="fade">
                                      <p:cBhvr>
                                        <p:cTn id="37" dur="1"/>
                                        <p:tgtEl>
                                          <p:spTgt spid="61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36"/>
                                        </p:tgtEl>
                                        <p:attrNameLst>
                                          <p:attrName>style.visibility</p:attrName>
                                        </p:attrNameLst>
                                      </p:cBhvr>
                                      <p:to>
                                        <p:strVal val="visible"/>
                                      </p:to>
                                    </p:set>
                                    <p:animEffect transition="in" filter="fade">
                                      <p:cBhvr>
                                        <p:cTn id="42" dur="1"/>
                                        <p:tgtEl>
                                          <p:spTgt spid="6136"/>
                                        </p:tgtEl>
                                      </p:cBhvr>
                                    </p:animEffect>
                                  </p:childTnLst>
                                </p:cTn>
                              </p:par>
                              <p:par>
                                <p:cTn id="43" presetID="10" presetClass="entr" presetSubtype="0" fill="hold" nodeType="withEffect">
                                  <p:stCondLst>
                                    <p:cond delay="0"/>
                                  </p:stCondLst>
                                  <p:childTnLst>
                                    <p:set>
                                      <p:cBhvr>
                                        <p:cTn id="44" dur="1" fill="hold">
                                          <p:stCondLst>
                                            <p:cond delay="0"/>
                                          </p:stCondLst>
                                        </p:cTn>
                                        <p:tgtEl>
                                          <p:spTgt spid="6141"/>
                                        </p:tgtEl>
                                        <p:attrNameLst>
                                          <p:attrName>style.visibility</p:attrName>
                                        </p:attrNameLst>
                                      </p:cBhvr>
                                      <p:to>
                                        <p:strVal val="visible"/>
                                      </p:to>
                                    </p:set>
                                    <p:animEffect transition="in" filter="fade">
                                      <p:cBhvr>
                                        <p:cTn id="45" dur="1"/>
                                        <p:tgtEl>
                                          <p:spTgt spid="6141"/>
                                        </p:tgtEl>
                                      </p:cBhvr>
                                    </p:animEffect>
                                  </p:childTnLst>
                                </p:cTn>
                              </p:par>
                              <p:par>
                                <p:cTn id="46" presetID="10" presetClass="entr" presetSubtype="0" fill="hold" nodeType="withEffect">
                                  <p:stCondLst>
                                    <p:cond delay="0"/>
                                  </p:stCondLst>
                                  <p:childTnLst>
                                    <p:set>
                                      <p:cBhvr>
                                        <p:cTn id="47" dur="1" fill="hold">
                                          <p:stCondLst>
                                            <p:cond delay="0"/>
                                          </p:stCondLst>
                                        </p:cTn>
                                        <p:tgtEl>
                                          <p:spTgt spid="6149"/>
                                        </p:tgtEl>
                                        <p:attrNameLst>
                                          <p:attrName>style.visibility</p:attrName>
                                        </p:attrNameLst>
                                      </p:cBhvr>
                                      <p:to>
                                        <p:strVal val="visible"/>
                                      </p:to>
                                    </p:set>
                                    <p:animEffect transition="in" filter="fade">
                                      <p:cBhvr>
                                        <p:cTn id="48" dur="1"/>
                                        <p:tgtEl>
                                          <p:spTgt spid="6149"/>
                                        </p:tgtEl>
                                      </p:cBhvr>
                                    </p:animEffect>
                                  </p:childTnLst>
                                </p:cTn>
                              </p:par>
                              <p:par>
                                <p:cTn id="49" presetID="10" presetClass="entr" presetSubtype="0" fill="hold" nodeType="withEffect">
                                  <p:stCondLst>
                                    <p:cond delay="0"/>
                                  </p:stCondLst>
                                  <p:childTnLst>
                                    <p:set>
                                      <p:cBhvr>
                                        <p:cTn id="50" dur="1" fill="hold">
                                          <p:stCondLst>
                                            <p:cond delay="0"/>
                                          </p:stCondLst>
                                        </p:cTn>
                                        <p:tgtEl>
                                          <p:spTgt spid="6150"/>
                                        </p:tgtEl>
                                        <p:attrNameLst>
                                          <p:attrName>style.visibility</p:attrName>
                                        </p:attrNameLst>
                                      </p:cBhvr>
                                      <p:to>
                                        <p:strVal val="visible"/>
                                      </p:to>
                                    </p:set>
                                    <p:animEffect transition="in" filter="fade">
                                      <p:cBhvr>
                                        <p:cTn id="51" dur="1"/>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Shape 6155"/>
        <p:cNvGrpSpPr/>
        <p:nvPr/>
      </p:nvGrpSpPr>
      <p:grpSpPr>
        <a:xfrm>
          <a:off x="0" y="0"/>
          <a:ext cx="0" cy="0"/>
          <a:chOff x="0" y="0"/>
          <a:chExt cx="0" cy="0"/>
        </a:xfrm>
      </p:grpSpPr>
      <p:sp>
        <p:nvSpPr>
          <p:cNvPr id="6156" name="Google Shape;6156;p15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Document Preprocessing Techniques</a:t>
            </a:r>
            <a:endParaRPr/>
          </a:p>
        </p:txBody>
      </p:sp>
      <p:sp>
        <p:nvSpPr>
          <p:cNvPr id="6157" name="Google Shape;6157;p15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400"/>
              <a:buNone/>
            </a:pPr>
            <a:r>
              <a:rPr lang="en-US"/>
              <a:t>Query vs document expansion</a:t>
            </a:r>
            <a:endParaRPr/>
          </a:p>
          <a:p>
            <a:pPr marL="0" lvl="0" indent="0" algn="ctr" rtl="0">
              <a:spcBef>
                <a:spcPts val="0"/>
              </a:spcBef>
              <a:spcAft>
                <a:spcPts val="0"/>
              </a:spcAft>
              <a:buClr>
                <a:schemeClr val="dk1"/>
              </a:buClr>
              <a:buSzPts val="2400"/>
              <a:buNone/>
            </a:pPr>
            <a:r>
              <a:rPr lang="en-US"/>
              <a:t>doc2query</a:t>
            </a:r>
            <a:endParaRPr/>
          </a:p>
          <a:p>
            <a:pPr marL="0" lvl="0" indent="0" algn="ctr" rtl="0">
              <a:spcBef>
                <a:spcPts val="0"/>
              </a:spcBef>
              <a:spcAft>
                <a:spcPts val="0"/>
              </a:spcAft>
              <a:buClr>
                <a:schemeClr val="dk1"/>
              </a:buClr>
              <a:buSzPts val="2400"/>
              <a:buNone/>
            </a:pPr>
            <a:r>
              <a:rPr lang="en-US" b="1"/>
              <a:t>DeepCT</a:t>
            </a:r>
            <a:endParaRPr b="1"/>
          </a:p>
          <a:p>
            <a:pPr marL="0" lvl="0" indent="0" algn="ctr" rtl="0">
              <a:spcBef>
                <a:spcPts val="0"/>
              </a:spcBef>
              <a:spcAft>
                <a:spcPts val="0"/>
              </a:spcAft>
              <a:buClr>
                <a:schemeClr val="dk1"/>
              </a:buClr>
              <a:buSzPts val="2400"/>
              <a:buNone/>
            </a:pPr>
            <a:r>
              <a:rPr lang="en-US"/>
              <a:t>DeepImpact</a:t>
            </a:r>
            <a:endParaRPr/>
          </a:p>
        </p:txBody>
      </p:sp>
      <p:sp>
        <p:nvSpPr>
          <p:cNvPr id="6158" name="Google Shape;6158;p15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Shape 6162"/>
        <p:cNvGrpSpPr/>
        <p:nvPr/>
      </p:nvGrpSpPr>
      <p:grpSpPr>
        <a:xfrm>
          <a:off x="0" y="0"/>
          <a:ext cx="0" cy="0"/>
          <a:chOff x="0" y="0"/>
          <a:chExt cx="0" cy="0"/>
        </a:xfrm>
      </p:grpSpPr>
      <p:sp>
        <p:nvSpPr>
          <p:cNvPr id="6163" name="Google Shape;6163;p156"/>
          <p:cNvSpPr txBox="1">
            <a:spLocks noGrp="1"/>
          </p:cNvSpPr>
          <p:nvPr>
            <p:ph type="title"/>
          </p:nvPr>
        </p:nvSpPr>
        <p:spPr>
          <a:xfrm>
            <a:off x="415600" y="212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4400">
                <a:latin typeface="Calibri"/>
                <a:ea typeface="Calibri"/>
                <a:cs typeface="Calibri"/>
                <a:sym typeface="Calibri"/>
              </a:rPr>
              <a:t>DeepCT</a:t>
            </a:r>
            <a:endParaRPr sz="4400">
              <a:latin typeface="Calibri"/>
              <a:ea typeface="Calibri"/>
              <a:cs typeface="Calibri"/>
              <a:sym typeface="Calibri"/>
            </a:endParaRPr>
          </a:p>
        </p:txBody>
      </p:sp>
      <p:grpSp>
        <p:nvGrpSpPr>
          <p:cNvPr id="6164" name="Google Shape;6164;p156"/>
          <p:cNvGrpSpPr/>
          <p:nvPr/>
        </p:nvGrpSpPr>
        <p:grpSpPr>
          <a:xfrm>
            <a:off x="2644038" y="3788675"/>
            <a:ext cx="7923448" cy="1158000"/>
            <a:chOff x="2186833" y="4550667"/>
            <a:chExt cx="8511600" cy="1158000"/>
          </a:xfrm>
        </p:grpSpPr>
        <p:sp>
          <p:nvSpPr>
            <p:cNvPr id="6165" name="Google Shape;6165;p156"/>
            <p:cNvSpPr/>
            <p:nvPr/>
          </p:nvSpPr>
          <p:spPr>
            <a:xfrm>
              <a:off x="2186833" y="4550667"/>
              <a:ext cx="8511600" cy="661500"/>
            </a:xfrm>
            <a:prstGeom prst="roundRect">
              <a:avLst>
                <a:gd name="adj" fmla="val 0"/>
              </a:avLst>
            </a:prstGeom>
            <a:solidFill>
              <a:srgbClr val="F1C232"/>
            </a:solidFill>
            <a:ln w="9525" cap="flat" cmpd="sng">
              <a:solidFill>
                <a:srgbClr val="B45F0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DeepCT (BERT)</a:t>
              </a:r>
              <a:endParaRPr sz="3200">
                <a:solidFill>
                  <a:schemeClr val="dk1"/>
                </a:solidFill>
                <a:latin typeface="Arial"/>
                <a:ea typeface="Arial"/>
                <a:cs typeface="Arial"/>
                <a:sym typeface="Arial"/>
              </a:endParaRPr>
            </a:p>
          </p:txBody>
        </p:sp>
        <p:sp>
          <p:nvSpPr>
            <p:cNvPr id="6166" name="Google Shape;6166;p156"/>
            <p:cNvSpPr/>
            <p:nvPr/>
          </p:nvSpPr>
          <p:spPr>
            <a:xfrm>
              <a:off x="5936433" y="5313867"/>
              <a:ext cx="526800" cy="394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6167" name="Google Shape;6167;p156"/>
          <p:cNvGrpSpPr/>
          <p:nvPr/>
        </p:nvGrpSpPr>
        <p:grpSpPr>
          <a:xfrm>
            <a:off x="496887" y="4962650"/>
            <a:ext cx="11089088" cy="1248000"/>
            <a:chOff x="39687" y="4581650"/>
            <a:chExt cx="11089088" cy="1248000"/>
          </a:xfrm>
        </p:grpSpPr>
        <p:grpSp>
          <p:nvGrpSpPr>
            <p:cNvPr id="6168" name="Google Shape;6168;p156"/>
            <p:cNvGrpSpPr/>
            <p:nvPr/>
          </p:nvGrpSpPr>
          <p:grpSpPr>
            <a:xfrm>
              <a:off x="1220550" y="4581650"/>
              <a:ext cx="9908225" cy="576000"/>
              <a:chOff x="1220550" y="5191250"/>
              <a:chExt cx="9908225" cy="576000"/>
            </a:xfrm>
          </p:grpSpPr>
          <p:sp>
            <p:nvSpPr>
              <p:cNvPr id="6169" name="Google Shape;6169;p156"/>
              <p:cNvSpPr txBox="1"/>
              <p:nvPr/>
            </p:nvSpPr>
            <p:spPr>
              <a:xfrm>
                <a:off x="2186975" y="5204725"/>
                <a:ext cx="8941800" cy="522300"/>
              </a:xfrm>
              <a:prstGeom prst="rect">
                <a:avLst/>
              </a:prstGeom>
              <a:noFill/>
              <a:ln>
                <a:noFill/>
              </a:ln>
            </p:spPr>
            <p:txBody>
              <a:bodyPr spcFirstLastPara="1" wrap="square" lIns="121900" tIns="121900" rIns="121900" bIns="121900" anchor="t" anchorCtr="0">
                <a:noAutofit/>
              </a:bodyPr>
              <a:lstStyle/>
              <a:p>
                <a:pPr marL="0" marR="152400" lvl="0" indent="0" algn="l" rtl="0">
                  <a:lnSpc>
                    <a:spcPct val="145000"/>
                  </a:lnSpc>
                  <a:spcBef>
                    <a:spcPts val="0"/>
                  </a:spcBef>
                  <a:spcAft>
                    <a:spcPts val="0"/>
                  </a:spcAft>
                  <a:buClr>
                    <a:schemeClr val="dk1"/>
                  </a:buClr>
                  <a:buSzPts val="1100"/>
                  <a:buFont typeface="Arial"/>
                  <a:buNone/>
                </a:pPr>
                <a:r>
                  <a:rPr lang="en-US" sz="2200">
                    <a:solidFill>
                      <a:srgbClr val="24292E"/>
                    </a:solidFill>
                    <a:latin typeface="Calibri"/>
                    <a:ea typeface="Calibri"/>
                    <a:cs typeface="Calibri"/>
                    <a:sym typeface="Calibri"/>
                  </a:rPr>
                  <a:t>The </a:t>
                </a:r>
                <a:r>
                  <a:rPr lang="en-US" sz="2200">
                    <a:solidFill>
                      <a:srgbClr val="24292E"/>
                    </a:solidFill>
                    <a:highlight>
                      <a:srgbClr val="EA9999"/>
                    </a:highlight>
                    <a:latin typeface="Calibri"/>
                    <a:ea typeface="Calibri"/>
                    <a:cs typeface="Calibri"/>
                    <a:sym typeface="Calibri"/>
                  </a:rPr>
                  <a:t>Geocentric</a:t>
                </a:r>
                <a:r>
                  <a:rPr lang="en-US" sz="2200">
                    <a:solidFill>
                      <a:srgbClr val="24292E"/>
                    </a:solidFill>
                    <a:latin typeface="Calibri"/>
                    <a:ea typeface="Calibri"/>
                    <a:cs typeface="Calibri"/>
                    <a:sym typeface="Calibri"/>
                  </a:rPr>
                  <a:t> </a:t>
                </a:r>
                <a:r>
                  <a:rPr lang="en-US" sz="2200">
                    <a:solidFill>
                      <a:srgbClr val="24292E"/>
                    </a:solidFill>
                    <a:highlight>
                      <a:srgbClr val="EA9999"/>
                    </a:highlight>
                    <a:latin typeface="Calibri"/>
                    <a:ea typeface="Calibri"/>
                    <a:cs typeface="Calibri"/>
                    <a:sym typeface="Calibri"/>
                  </a:rPr>
                  <a:t>Theory</a:t>
                </a:r>
                <a:r>
                  <a:rPr lang="en-US" sz="2200">
                    <a:solidFill>
                      <a:srgbClr val="24292E"/>
                    </a:solidFill>
                    <a:latin typeface="Calibri"/>
                    <a:ea typeface="Calibri"/>
                    <a:cs typeface="Calibri"/>
                    <a:sym typeface="Calibri"/>
                  </a:rPr>
                  <a:t> was proposed by the greeks under the guidance...</a:t>
                </a:r>
                <a:endParaRPr sz="2200">
                  <a:solidFill>
                    <a:srgbClr val="24292E"/>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p:txBody>
          </p:sp>
          <p:sp>
            <p:nvSpPr>
              <p:cNvPr id="6170" name="Google Shape;6170;p156"/>
              <p:cNvSpPr txBox="1"/>
              <p:nvPr/>
            </p:nvSpPr>
            <p:spPr>
              <a:xfrm>
                <a:off x="1220550" y="5191250"/>
                <a:ext cx="2095500" cy="576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Text </a:t>
                </a:r>
                <a:r>
                  <a:rPr lang="en-US" sz="2200" i="1">
                    <a:solidFill>
                      <a:schemeClr val="dk1"/>
                    </a:solidFill>
                    <a:latin typeface="Times New Roman"/>
                    <a:ea typeface="Times New Roman"/>
                    <a:cs typeface="Times New Roman"/>
                    <a:sym typeface="Times New Roman"/>
                  </a:rPr>
                  <a:t>d</a:t>
                </a: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p:txBody>
          </p:sp>
        </p:grpSp>
        <p:sp>
          <p:nvSpPr>
            <p:cNvPr id="6171" name="Google Shape;6171;p156"/>
            <p:cNvSpPr txBox="1"/>
            <p:nvPr/>
          </p:nvSpPr>
          <p:spPr>
            <a:xfrm>
              <a:off x="39687" y="5306450"/>
              <a:ext cx="7737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Calibri"/>
                  <a:ea typeface="Calibri"/>
                  <a:cs typeface="Calibri"/>
                  <a:sym typeface="Calibri"/>
                </a:rPr>
                <a:t>Relevant query </a:t>
              </a:r>
              <a:r>
                <a:rPr lang="en-US" sz="2200" i="1">
                  <a:solidFill>
                    <a:schemeClr val="dk1"/>
                  </a:solidFill>
                  <a:latin typeface="Times New Roman"/>
                  <a:ea typeface="Times New Roman"/>
                  <a:cs typeface="Times New Roman"/>
                  <a:sym typeface="Times New Roman"/>
                </a:rPr>
                <a:t>q</a:t>
              </a:r>
              <a:r>
                <a:rPr lang="en-US" sz="2200">
                  <a:solidFill>
                    <a:schemeClr val="dk1"/>
                  </a:solidFill>
                  <a:latin typeface="Calibri"/>
                  <a:ea typeface="Calibri"/>
                  <a:cs typeface="Calibri"/>
                  <a:sym typeface="Calibri"/>
                </a:rPr>
                <a:t>: "who proposed the </a:t>
              </a:r>
              <a:r>
                <a:rPr lang="en-US" sz="2200">
                  <a:solidFill>
                    <a:schemeClr val="dk1"/>
                  </a:solidFill>
                  <a:highlight>
                    <a:srgbClr val="EA9999"/>
                  </a:highlight>
                  <a:latin typeface="Calibri"/>
                  <a:ea typeface="Calibri"/>
                  <a:cs typeface="Calibri"/>
                  <a:sym typeface="Calibri"/>
                </a:rPr>
                <a:t>geocentric</a:t>
              </a:r>
              <a:r>
                <a:rPr lang="en-US" sz="2200" b="1">
                  <a:solidFill>
                    <a:schemeClr val="dk1"/>
                  </a:solidFill>
                  <a:latin typeface="Calibri"/>
                  <a:ea typeface="Calibri"/>
                  <a:cs typeface="Calibri"/>
                  <a:sym typeface="Calibri"/>
                </a:rPr>
                <a:t> </a:t>
              </a:r>
              <a:r>
                <a:rPr lang="en-US" sz="2200">
                  <a:solidFill>
                    <a:schemeClr val="dk1"/>
                  </a:solidFill>
                  <a:highlight>
                    <a:srgbClr val="EA9999"/>
                  </a:highlight>
                  <a:latin typeface="Calibri"/>
                  <a:ea typeface="Calibri"/>
                  <a:cs typeface="Calibri"/>
                  <a:sym typeface="Calibri"/>
                </a:rPr>
                <a:t>theory</a:t>
              </a: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p:txBody>
        </p:sp>
      </p:grpSp>
      <p:pic>
        <p:nvPicPr>
          <p:cNvPr id="6172" name="Google Shape;6172;p156" descr="\text{loss} = \sum_t (\hat{y}_{t,d} - y_{t,d})^2" title="MathEquation,#000000"/>
          <p:cNvPicPr preferRelativeResize="0"/>
          <p:nvPr/>
        </p:nvPicPr>
        <p:blipFill>
          <a:blip r:embed="rId3">
            <a:alphaModFix/>
          </a:blip>
          <a:stretch>
            <a:fillRect/>
          </a:stretch>
        </p:blipFill>
        <p:spPr>
          <a:xfrm>
            <a:off x="5095938" y="1229800"/>
            <a:ext cx="3122174" cy="468325"/>
          </a:xfrm>
          <a:prstGeom prst="rect">
            <a:avLst/>
          </a:prstGeom>
          <a:noFill/>
          <a:ln>
            <a:noFill/>
          </a:ln>
        </p:spPr>
      </p:pic>
      <p:grpSp>
        <p:nvGrpSpPr>
          <p:cNvPr id="6173" name="Google Shape;6173;p156"/>
          <p:cNvGrpSpPr/>
          <p:nvPr/>
        </p:nvGrpSpPr>
        <p:grpSpPr>
          <a:xfrm>
            <a:off x="458550" y="2079125"/>
            <a:ext cx="10977717" cy="576000"/>
            <a:chOff x="458550" y="2383925"/>
            <a:chExt cx="10977717" cy="576000"/>
          </a:xfrm>
        </p:grpSpPr>
        <p:sp>
          <p:nvSpPr>
            <p:cNvPr id="6174" name="Google Shape;6174;p156"/>
            <p:cNvSpPr txBox="1"/>
            <p:nvPr/>
          </p:nvSpPr>
          <p:spPr>
            <a:xfrm>
              <a:off x="2554167" y="2410733"/>
              <a:ext cx="8882100" cy="522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 </a:t>
              </a:r>
              <a:r>
                <a:rPr lang="en-US" sz="1600">
                  <a:solidFill>
                    <a:schemeClr val="dk1"/>
                  </a:solidFill>
                </a:rPr>
                <a:t> </a:t>
              </a:r>
              <a:r>
                <a:rPr lang="en-US" sz="1600">
                  <a:solidFill>
                    <a:schemeClr val="dk1"/>
                  </a:solidFill>
                  <a:latin typeface="Arial"/>
                  <a:ea typeface="Arial"/>
                  <a:cs typeface="Arial"/>
                  <a:sym typeface="Arial"/>
                </a:rPr>
                <a:t>0.</a:t>
              </a:r>
              <a:r>
                <a:rPr lang="en-US" sz="1600">
                  <a:solidFill>
                    <a:schemeClr val="dk1"/>
                  </a:solidFill>
                </a:rPr>
                <a:t>0</a:t>
              </a:r>
              <a:r>
                <a:rPr lang="en-US" sz="1600">
                  <a:solidFill>
                    <a:schemeClr val="dk1"/>
                  </a:solidFill>
                  <a:latin typeface="Arial"/>
                  <a:ea typeface="Arial"/>
                  <a:cs typeface="Arial"/>
                  <a:sym typeface="Arial"/>
                </a:rPr>
                <a:t>          </a:t>
              </a:r>
              <a:r>
                <a:rPr lang="en-US" sz="1600">
                  <a:solidFill>
                    <a:schemeClr val="dk1"/>
                  </a:solidFill>
                  <a:highlight>
                    <a:srgbClr val="EA9999"/>
                  </a:highlight>
                </a:rPr>
                <a:t>1.0</a:t>
              </a:r>
              <a:r>
                <a:rPr lang="en-US" sz="1600" b="1">
                  <a:solidFill>
                    <a:schemeClr val="dk1"/>
                  </a:solidFill>
                </a:rPr>
                <a:t>              </a:t>
              </a:r>
              <a:r>
                <a:rPr lang="en-US" sz="1600">
                  <a:solidFill>
                    <a:schemeClr val="dk1"/>
                  </a:solidFill>
                  <a:highlight>
                    <a:srgbClr val="EA9999"/>
                  </a:highlight>
                </a:rPr>
                <a:t>1.0</a:t>
              </a:r>
              <a:r>
                <a:rPr lang="en-US" sz="1600">
                  <a:solidFill>
                    <a:schemeClr val="dk1"/>
                  </a:solidFill>
                  <a:latin typeface="Arial"/>
                  <a:ea typeface="Arial"/>
                  <a:cs typeface="Arial"/>
                  <a:sym typeface="Arial"/>
                </a:rPr>
                <a:t>        0.</a:t>
              </a:r>
              <a:r>
                <a:rPr lang="en-US" sz="1600">
                  <a:solidFill>
                    <a:schemeClr val="dk1"/>
                  </a:solidFill>
                </a:rPr>
                <a:t>0</a:t>
              </a:r>
              <a:r>
                <a:rPr lang="en-US" sz="1600">
                  <a:solidFill>
                    <a:schemeClr val="dk1"/>
                  </a:solidFill>
                  <a:latin typeface="Arial"/>
                  <a:ea typeface="Arial"/>
                  <a:cs typeface="Arial"/>
                  <a:sym typeface="Arial"/>
                </a:rPr>
                <a:t>         0.</a:t>
              </a:r>
              <a:r>
                <a:rPr lang="en-US" sz="1600">
                  <a:solidFill>
                    <a:schemeClr val="dk1"/>
                  </a:solidFill>
                </a:rPr>
                <a:t>0</a:t>
              </a:r>
              <a:r>
                <a:rPr lang="en-US" sz="1600">
                  <a:solidFill>
                    <a:schemeClr val="dk1"/>
                  </a:solidFill>
                  <a:latin typeface="Arial"/>
                  <a:ea typeface="Arial"/>
                  <a:cs typeface="Arial"/>
                  <a:sym typeface="Arial"/>
                </a:rPr>
                <a:t>     </a:t>
              </a:r>
              <a:r>
                <a:rPr lang="en-US" sz="1600">
                  <a:solidFill>
                    <a:schemeClr val="dk1"/>
                  </a:solidFill>
                </a:rPr>
                <a:t> </a:t>
              </a:r>
              <a:r>
                <a:rPr lang="en-US" sz="1600">
                  <a:solidFill>
                    <a:schemeClr val="dk1"/>
                  </a:solidFill>
                  <a:latin typeface="Arial"/>
                  <a:ea typeface="Arial"/>
                  <a:cs typeface="Arial"/>
                  <a:sym typeface="Arial"/>
                </a:rPr>
                <a:t>  0.</a:t>
              </a:r>
              <a:r>
                <a:rPr lang="en-US" sz="1600">
                  <a:solidFill>
                    <a:schemeClr val="dk1"/>
                  </a:solidFill>
                </a:rPr>
                <a:t>0</a:t>
              </a:r>
              <a:r>
                <a:rPr lang="en-US" sz="1600">
                  <a:solidFill>
                    <a:schemeClr val="dk1"/>
                  </a:solidFill>
                  <a:latin typeface="Arial"/>
                  <a:ea typeface="Arial"/>
                  <a:cs typeface="Arial"/>
                  <a:sym typeface="Arial"/>
                </a:rPr>
                <a:t>  0.0  </a:t>
              </a:r>
              <a:r>
                <a:rPr lang="en-US" sz="1600">
                  <a:solidFill>
                    <a:schemeClr val="dk1"/>
                  </a:solidFill>
                </a:rPr>
                <a:t>  0.0</a:t>
              </a:r>
              <a:r>
                <a:rPr lang="en-US" sz="1600">
                  <a:solidFill>
                    <a:schemeClr val="dk1"/>
                  </a:solidFill>
                  <a:latin typeface="Arial"/>
                  <a:ea typeface="Arial"/>
                  <a:cs typeface="Arial"/>
                  <a:sym typeface="Arial"/>
                </a:rPr>
                <a:t>         </a:t>
              </a:r>
              <a:r>
                <a:rPr lang="en-US" sz="1600">
                  <a:solidFill>
                    <a:schemeClr val="dk1"/>
                  </a:solidFill>
                </a:rPr>
                <a:t>0</a:t>
              </a:r>
              <a:r>
                <a:rPr lang="en-US" sz="1600">
                  <a:solidFill>
                    <a:schemeClr val="dk1"/>
                  </a:solidFill>
                  <a:latin typeface="Arial"/>
                  <a:ea typeface="Arial"/>
                  <a:cs typeface="Arial"/>
                  <a:sym typeface="Arial"/>
                </a:rPr>
                <a:t>.0        0.</a:t>
              </a:r>
              <a:r>
                <a:rPr lang="en-US" sz="1600">
                  <a:solidFill>
                    <a:schemeClr val="dk1"/>
                  </a:solidFill>
                </a:rPr>
                <a:t>0</a:t>
              </a:r>
              <a:r>
                <a:rPr lang="en-US" sz="1600">
                  <a:solidFill>
                    <a:schemeClr val="dk1"/>
                  </a:solidFill>
                  <a:latin typeface="Arial"/>
                  <a:ea typeface="Arial"/>
                  <a:cs typeface="Arial"/>
                  <a:sym typeface="Arial"/>
                </a:rPr>
                <a:t>       0.</a:t>
              </a:r>
              <a:r>
                <a:rPr lang="en-US" sz="1600">
                  <a:solidFill>
                    <a:schemeClr val="dk1"/>
                  </a:solidFill>
                </a:rPr>
                <a:t>0</a:t>
              </a:r>
              <a:endParaRPr sz="1600">
                <a:solidFill>
                  <a:schemeClr val="dk1"/>
                </a:solidFill>
                <a:latin typeface="Arial"/>
                <a:ea typeface="Arial"/>
                <a:cs typeface="Arial"/>
                <a:sym typeface="Arial"/>
              </a:endParaRPr>
            </a:p>
          </p:txBody>
        </p:sp>
        <p:sp>
          <p:nvSpPr>
            <p:cNvPr id="6175" name="Google Shape;6175;p156"/>
            <p:cNvSpPr txBox="1"/>
            <p:nvPr/>
          </p:nvSpPr>
          <p:spPr>
            <a:xfrm>
              <a:off x="458550" y="2383925"/>
              <a:ext cx="1602900" cy="576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en-US" sz="1800">
                  <a:solidFill>
                    <a:schemeClr val="dk1"/>
                  </a:solidFill>
                  <a:latin typeface="Calibri"/>
                  <a:ea typeface="Calibri"/>
                  <a:cs typeface="Calibri"/>
                  <a:sym typeface="Calibri"/>
                </a:rPr>
                <a:t>Target Scores</a:t>
              </a:r>
              <a:endParaRPr sz="1800">
                <a:solidFill>
                  <a:schemeClr val="dk1"/>
                </a:solidFill>
                <a:latin typeface="Calibri"/>
                <a:ea typeface="Calibri"/>
                <a:cs typeface="Calibri"/>
                <a:sym typeface="Calibri"/>
              </a:endParaRPr>
            </a:p>
          </p:txBody>
        </p:sp>
        <p:pic>
          <p:nvPicPr>
            <p:cNvPr id="6176" name="Google Shape;6176;p156" descr="\text{loss} = \sum_t (\hat{y}_{t,d} - y_{t,d})^2" title="MathEquation,#000000"/>
            <p:cNvPicPr preferRelativeResize="0"/>
            <p:nvPr/>
          </p:nvPicPr>
          <p:blipFill rotWithShape="1">
            <a:blip r:embed="rId3">
              <a:alphaModFix/>
            </a:blip>
            <a:srcRect l="75644" r="8796"/>
            <a:stretch/>
          </p:blipFill>
          <p:spPr>
            <a:xfrm>
              <a:off x="2074663" y="2447300"/>
              <a:ext cx="391232" cy="377150"/>
            </a:xfrm>
            <a:prstGeom prst="rect">
              <a:avLst/>
            </a:prstGeom>
            <a:noFill/>
            <a:ln>
              <a:noFill/>
            </a:ln>
          </p:spPr>
        </p:pic>
      </p:grpSp>
      <p:grpSp>
        <p:nvGrpSpPr>
          <p:cNvPr id="6177" name="Google Shape;6177;p156"/>
          <p:cNvGrpSpPr/>
          <p:nvPr/>
        </p:nvGrpSpPr>
        <p:grpSpPr>
          <a:xfrm>
            <a:off x="2619943" y="3357741"/>
            <a:ext cx="7923400" cy="400200"/>
            <a:chOff x="2848543" y="4119741"/>
            <a:chExt cx="7923400" cy="400200"/>
          </a:xfrm>
        </p:grpSpPr>
        <p:sp>
          <p:nvSpPr>
            <p:cNvPr id="6178" name="Google Shape;6178;p156"/>
            <p:cNvSpPr/>
            <p:nvPr/>
          </p:nvSpPr>
          <p:spPr>
            <a:xfrm>
              <a:off x="2848543" y="425100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D × 1</a:t>
              </a:r>
              <a:endParaRPr/>
            </a:p>
          </p:txBody>
        </p:sp>
        <p:sp>
          <p:nvSpPr>
            <p:cNvPr id="6179" name="Google Shape;6179;p156"/>
            <p:cNvSpPr/>
            <p:nvPr/>
          </p:nvSpPr>
          <p:spPr>
            <a:xfrm>
              <a:off x="3671373" y="425100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D × 1</a:t>
              </a:r>
              <a:endParaRPr/>
            </a:p>
          </p:txBody>
        </p:sp>
        <p:sp>
          <p:nvSpPr>
            <p:cNvPr id="6180" name="Google Shape;6180;p156"/>
            <p:cNvSpPr/>
            <p:nvPr/>
          </p:nvSpPr>
          <p:spPr>
            <a:xfrm>
              <a:off x="10099043" y="425465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D × 1</a:t>
              </a:r>
              <a:endParaRPr/>
            </a:p>
          </p:txBody>
        </p:sp>
        <p:sp>
          <p:nvSpPr>
            <p:cNvPr id="6181" name="Google Shape;6181;p156"/>
            <p:cNvSpPr txBox="1"/>
            <p:nvPr/>
          </p:nvSpPr>
          <p:spPr>
            <a:xfrm>
              <a:off x="4882050" y="4119741"/>
              <a:ext cx="67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grpSp>
      <p:grpSp>
        <p:nvGrpSpPr>
          <p:cNvPr id="6182" name="Google Shape;6182;p156"/>
          <p:cNvGrpSpPr/>
          <p:nvPr/>
        </p:nvGrpSpPr>
        <p:grpSpPr>
          <a:xfrm>
            <a:off x="306150" y="2688725"/>
            <a:ext cx="11130117" cy="746877"/>
            <a:chOff x="306150" y="2993525"/>
            <a:chExt cx="11130117" cy="746877"/>
          </a:xfrm>
        </p:grpSpPr>
        <p:grpSp>
          <p:nvGrpSpPr>
            <p:cNvPr id="6183" name="Google Shape;6183;p156"/>
            <p:cNvGrpSpPr/>
            <p:nvPr/>
          </p:nvGrpSpPr>
          <p:grpSpPr>
            <a:xfrm>
              <a:off x="306150" y="2993525"/>
              <a:ext cx="11130117" cy="576000"/>
              <a:chOff x="-151050" y="2079125"/>
              <a:chExt cx="11130117" cy="576000"/>
            </a:xfrm>
          </p:grpSpPr>
          <p:sp>
            <p:nvSpPr>
              <p:cNvPr id="6184" name="Google Shape;6184;p156"/>
              <p:cNvSpPr txBox="1"/>
              <p:nvPr/>
            </p:nvSpPr>
            <p:spPr>
              <a:xfrm>
                <a:off x="2096967" y="2105933"/>
                <a:ext cx="8882100" cy="522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 </a:t>
                </a:r>
                <a:r>
                  <a:rPr lang="en-US" sz="1600">
                    <a:solidFill>
                      <a:schemeClr val="dk1"/>
                    </a:solidFill>
                  </a:rPr>
                  <a:t> </a:t>
                </a:r>
                <a:r>
                  <a:rPr lang="en-US" sz="1600">
                    <a:solidFill>
                      <a:schemeClr val="dk1"/>
                    </a:solidFill>
                    <a:latin typeface="Arial"/>
                    <a:ea typeface="Arial"/>
                    <a:cs typeface="Arial"/>
                    <a:sym typeface="Arial"/>
                  </a:rPr>
                  <a:t>0.</a:t>
                </a:r>
                <a:r>
                  <a:rPr lang="en-US" sz="1600">
                    <a:solidFill>
                      <a:schemeClr val="dk1"/>
                    </a:solidFill>
                  </a:rPr>
                  <a:t>2</a:t>
                </a:r>
                <a:r>
                  <a:rPr lang="en-US" sz="1600">
                    <a:solidFill>
                      <a:schemeClr val="dk1"/>
                    </a:solidFill>
                    <a:latin typeface="Arial"/>
                    <a:ea typeface="Arial"/>
                    <a:cs typeface="Arial"/>
                    <a:sym typeface="Arial"/>
                  </a:rPr>
                  <a:t>          </a:t>
                </a:r>
                <a:r>
                  <a:rPr lang="en-US" sz="1600">
                    <a:solidFill>
                      <a:schemeClr val="dk1"/>
                    </a:solidFill>
                    <a:highlight>
                      <a:srgbClr val="EA9999"/>
                    </a:highlight>
                  </a:rPr>
                  <a:t>0.5</a:t>
                </a:r>
                <a:r>
                  <a:rPr lang="en-US" sz="1600" b="1">
                    <a:solidFill>
                      <a:schemeClr val="dk1"/>
                    </a:solidFill>
                  </a:rPr>
                  <a:t>              </a:t>
                </a:r>
                <a:r>
                  <a:rPr lang="en-US" sz="1600">
                    <a:solidFill>
                      <a:schemeClr val="dk1"/>
                    </a:solidFill>
                    <a:highlight>
                      <a:srgbClr val="EA9999"/>
                    </a:highlight>
                  </a:rPr>
                  <a:t>0.2</a:t>
                </a:r>
                <a:r>
                  <a:rPr lang="en-US" sz="1600">
                    <a:solidFill>
                      <a:schemeClr val="dk1"/>
                    </a:solidFill>
                    <a:latin typeface="Arial"/>
                    <a:ea typeface="Arial"/>
                    <a:cs typeface="Arial"/>
                    <a:sym typeface="Arial"/>
                  </a:rPr>
                  <a:t>        0.</a:t>
                </a:r>
                <a:r>
                  <a:rPr lang="en-US" sz="1600">
                    <a:solidFill>
                      <a:schemeClr val="dk1"/>
                    </a:solidFill>
                  </a:rPr>
                  <a:t>1</a:t>
                </a:r>
                <a:r>
                  <a:rPr lang="en-US" sz="1600">
                    <a:solidFill>
                      <a:schemeClr val="dk1"/>
                    </a:solidFill>
                    <a:latin typeface="Arial"/>
                    <a:ea typeface="Arial"/>
                    <a:cs typeface="Arial"/>
                    <a:sym typeface="Arial"/>
                  </a:rPr>
                  <a:t>         0.</a:t>
                </a:r>
                <a:r>
                  <a:rPr lang="en-US" sz="1600">
                    <a:solidFill>
                      <a:schemeClr val="dk1"/>
                    </a:solidFill>
                  </a:rPr>
                  <a:t>4</a:t>
                </a:r>
                <a:r>
                  <a:rPr lang="en-US" sz="1600">
                    <a:solidFill>
                      <a:schemeClr val="dk1"/>
                    </a:solidFill>
                    <a:latin typeface="Arial"/>
                    <a:ea typeface="Arial"/>
                    <a:cs typeface="Arial"/>
                    <a:sym typeface="Arial"/>
                  </a:rPr>
                  <a:t>     </a:t>
                </a:r>
                <a:r>
                  <a:rPr lang="en-US" sz="1600">
                    <a:solidFill>
                      <a:schemeClr val="dk1"/>
                    </a:solidFill>
                  </a:rPr>
                  <a:t> </a:t>
                </a:r>
                <a:r>
                  <a:rPr lang="en-US" sz="1600">
                    <a:solidFill>
                      <a:schemeClr val="dk1"/>
                    </a:solidFill>
                    <a:latin typeface="Arial"/>
                    <a:ea typeface="Arial"/>
                    <a:cs typeface="Arial"/>
                    <a:sym typeface="Arial"/>
                  </a:rPr>
                  <a:t>  </a:t>
                </a:r>
                <a:r>
                  <a:rPr lang="en-US" sz="1600">
                    <a:solidFill>
                      <a:schemeClr val="dk1"/>
                    </a:solidFill>
                  </a:rPr>
                  <a:t>0</a:t>
                </a:r>
                <a:r>
                  <a:rPr lang="en-US" sz="1600">
                    <a:solidFill>
                      <a:schemeClr val="dk1"/>
                    </a:solidFill>
                    <a:latin typeface="Arial"/>
                    <a:ea typeface="Arial"/>
                    <a:cs typeface="Arial"/>
                    <a:sym typeface="Arial"/>
                  </a:rPr>
                  <a:t>.</a:t>
                </a:r>
                <a:r>
                  <a:rPr lang="en-US" sz="1600">
                    <a:solidFill>
                      <a:schemeClr val="dk1"/>
                    </a:solidFill>
                  </a:rPr>
                  <a:t>1</a:t>
                </a:r>
                <a:r>
                  <a:rPr lang="en-US" sz="1600">
                    <a:solidFill>
                      <a:schemeClr val="dk1"/>
                    </a:solidFill>
                    <a:latin typeface="Arial"/>
                    <a:ea typeface="Arial"/>
                    <a:cs typeface="Arial"/>
                    <a:sym typeface="Arial"/>
                  </a:rPr>
                  <a:t>  0.0  </a:t>
                </a:r>
                <a:r>
                  <a:rPr lang="en-US" sz="1600">
                    <a:solidFill>
                      <a:schemeClr val="dk1"/>
                    </a:solidFill>
                  </a:rPr>
                  <a:t>  0.6</a:t>
                </a:r>
                <a:r>
                  <a:rPr lang="en-US" sz="1600">
                    <a:solidFill>
                      <a:schemeClr val="dk1"/>
                    </a:solidFill>
                    <a:latin typeface="Arial"/>
                    <a:ea typeface="Arial"/>
                    <a:cs typeface="Arial"/>
                    <a:sym typeface="Arial"/>
                  </a:rPr>
                  <a:t>         </a:t>
                </a:r>
                <a:r>
                  <a:rPr lang="en-US" sz="1600">
                    <a:solidFill>
                      <a:schemeClr val="dk1"/>
                    </a:solidFill>
                  </a:rPr>
                  <a:t>0</a:t>
                </a:r>
                <a:r>
                  <a:rPr lang="en-US" sz="1600">
                    <a:solidFill>
                      <a:schemeClr val="dk1"/>
                    </a:solidFill>
                    <a:latin typeface="Arial"/>
                    <a:ea typeface="Arial"/>
                    <a:cs typeface="Arial"/>
                    <a:sym typeface="Arial"/>
                  </a:rPr>
                  <a:t>.</a:t>
                </a:r>
                <a:r>
                  <a:rPr lang="en-US" sz="1600">
                    <a:solidFill>
                      <a:schemeClr val="dk1"/>
                    </a:solidFill>
                  </a:rPr>
                  <a:t>2</a:t>
                </a:r>
                <a:r>
                  <a:rPr lang="en-US" sz="1600">
                    <a:solidFill>
                      <a:schemeClr val="dk1"/>
                    </a:solidFill>
                    <a:latin typeface="Arial"/>
                    <a:ea typeface="Arial"/>
                    <a:cs typeface="Arial"/>
                    <a:sym typeface="Arial"/>
                  </a:rPr>
                  <a:t>        0.</a:t>
                </a:r>
                <a:r>
                  <a:rPr lang="en-US" sz="1600">
                    <a:solidFill>
                      <a:schemeClr val="dk1"/>
                    </a:solidFill>
                  </a:rPr>
                  <a:t>4</a:t>
                </a:r>
                <a:r>
                  <a:rPr lang="en-US" sz="1600">
                    <a:solidFill>
                      <a:schemeClr val="dk1"/>
                    </a:solidFill>
                    <a:latin typeface="Arial"/>
                    <a:ea typeface="Arial"/>
                    <a:cs typeface="Arial"/>
                    <a:sym typeface="Arial"/>
                  </a:rPr>
                  <a:t>       0.</a:t>
                </a:r>
                <a:r>
                  <a:rPr lang="en-US" sz="1600">
                    <a:solidFill>
                      <a:schemeClr val="dk1"/>
                    </a:solidFill>
                  </a:rPr>
                  <a:t>3</a:t>
                </a:r>
                <a:endParaRPr sz="1600">
                  <a:solidFill>
                    <a:schemeClr val="dk1"/>
                  </a:solidFill>
                  <a:latin typeface="Arial"/>
                  <a:ea typeface="Arial"/>
                  <a:cs typeface="Arial"/>
                  <a:sym typeface="Arial"/>
                </a:endParaRPr>
              </a:p>
            </p:txBody>
          </p:sp>
          <p:sp>
            <p:nvSpPr>
              <p:cNvPr id="6185" name="Google Shape;6185;p156"/>
              <p:cNvSpPr txBox="1"/>
              <p:nvPr/>
            </p:nvSpPr>
            <p:spPr>
              <a:xfrm>
                <a:off x="-151050" y="2079125"/>
                <a:ext cx="2185500" cy="576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Predicted Scores </a:t>
                </a:r>
                <a:endParaRPr sz="1800" i="1" baseline="-25000">
                  <a:solidFill>
                    <a:schemeClr val="dk1"/>
                  </a:solidFill>
                  <a:latin typeface="Times New Roman"/>
                  <a:ea typeface="Times New Roman"/>
                  <a:cs typeface="Times New Roman"/>
                  <a:sym typeface="Times New Roman"/>
                </a:endParaRPr>
              </a:p>
            </p:txBody>
          </p:sp>
        </p:grpSp>
        <p:pic>
          <p:nvPicPr>
            <p:cNvPr id="6186" name="Google Shape;6186;p156" descr="\text{loss} = \sum_t (\hat{y}_{t,d} - y_{t,d})^2" title="MathEquation,#000000"/>
            <p:cNvPicPr preferRelativeResize="0"/>
            <p:nvPr/>
          </p:nvPicPr>
          <p:blipFill rotWithShape="1">
            <a:blip r:embed="rId3">
              <a:alphaModFix/>
            </a:blip>
            <a:srcRect l="47904" r="34554"/>
            <a:stretch/>
          </p:blipFill>
          <p:spPr>
            <a:xfrm>
              <a:off x="2086051" y="3071200"/>
              <a:ext cx="441050" cy="377150"/>
            </a:xfrm>
            <a:prstGeom prst="rect">
              <a:avLst/>
            </a:prstGeom>
            <a:noFill/>
            <a:ln>
              <a:noFill/>
            </a:ln>
          </p:spPr>
        </p:pic>
        <p:grpSp>
          <p:nvGrpSpPr>
            <p:cNvPr id="6187" name="Google Shape;6187;p156"/>
            <p:cNvGrpSpPr/>
            <p:nvPr/>
          </p:nvGrpSpPr>
          <p:grpSpPr>
            <a:xfrm>
              <a:off x="2844138" y="3546477"/>
              <a:ext cx="7472363" cy="193925"/>
              <a:chOff x="3072738" y="4020086"/>
              <a:chExt cx="7472363" cy="193925"/>
            </a:xfrm>
          </p:grpSpPr>
          <p:sp>
            <p:nvSpPr>
              <p:cNvPr id="6188" name="Google Shape;6188;p156"/>
              <p:cNvSpPr/>
              <p:nvPr/>
            </p:nvSpPr>
            <p:spPr>
              <a:xfrm>
                <a:off x="3072738" y="4026811"/>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56"/>
              <p:cNvSpPr/>
              <p:nvPr/>
            </p:nvSpPr>
            <p:spPr>
              <a:xfrm>
                <a:off x="3897688" y="4026811"/>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56"/>
              <p:cNvSpPr/>
              <p:nvPr/>
            </p:nvSpPr>
            <p:spPr>
              <a:xfrm>
                <a:off x="10316500" y="4020086"/>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91" name="Google Shape;6191;p156"/>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109</a:t>
            </a:fld>
            <a:endParaRPr/>
          </a:p>
        </p:txBody>
      </p:sp>
      <p:sp>
        <p:nvSpPr>
          <p:cNvPr id="6192" name="Google Shape;6192;p156"/>
          <p:cNvSpPr txBox="1"/>
          <p:nvPr/>
        </p:nvSpPr>
        <p:spPr>
          <a:xfrm>
            <a:off x="-13300" y="6479825"/>
            <a:ext cx="9306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i="1">
                <a:solidFill>
                  <a:srgbClr val="222222"/>
                </a:solidFill>
                <a:highlight>
                  <a:srgbClr val="FFFFFF"/>
                </a:highlight>
                <a:latin typeface="Calibri"/>
                <a:ea typeface="Calibri"/>
                <a:cs typeface="Calibri"/>
                <a:sym typeface="Calibri"/>
              </a:rPr>
              <a:t>Dai, Callan. Context-aware sentence/passage term importance estimation for first stage retrieval. 2019.</a:t>
            </a:r>
            <a:endParaRPr sz="1600" i="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67"/>
                                        </p:tgtEl>
                                        <p:attrNameLst>
                                          <p:attrName>style.visibility</p:attrName>
                                        </p:attrNameLst>
                                      </p:cBhvr>
                                      <p:to>
                                        <p:strVal val="visible"/>
                                      </p:to>
                                    </p:set>
                                    <p:animEffect transition="in" filter="fade">
                                      <p:cBhvr>
                                        <p:cTn id="7" dur="1"/>
                                        <p:tgtEl>
                                          <p:spTgt spid="6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64"/>
                                        </p:tgtEl>
                                        <p:attrNameLst>
                                          <p:attrName>style.visibility</p:attrName>
                                        </p:attrNameLst>
                                      </p:cBhvr>
                                      <p:to>
                                        <p:strVal val="visible"/>
                                      </p:to>
                                    </p:set>
                                    <p:animEffect transition="in" filter="fade">
                                      <p:cBhvr>
                                        <p:cTn id="12" dur="1"/>
                                        <p:tgtEl>
                                          <p:spTgt spid="61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77"/>
                                        </p:tgtEl>
                                        <p:attrNameLst>
                                          <p:attrName>style.visibility</p:attrName>
                                        </p:attrNameLst>
                                      </p:cBhvr>
                                      <p:to>
                                        <p:strVal val="visible"/>
                                      </p:to>
                                    </p:set>
                                    <p:animEffect transition="in" filter="fade">
                                      <p:cBhvr>
                                        <p:cTn id="17" dur="1"/>
                                        <p:tgtEl>
                                          <p:spTgt spid="61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82"/>
                                        </p:tgtEl>
                                        <p:attrNameLst>
                                          <p:attrName>style.visibility</p:attrName>
                                        </p:attrNameLst>
                                      </p:cBhvr>
                                      <p:to>
                                        <p:strVal val="visible"/>
                                      </p:to>
                                    </p:set>
                                    <p:animEffect transition="in" filter="fade">
                                      <p:cBhvr>
                                        <p:cTn id="22" dur="1"/>
                                        <p:tgtEl>
                                          <p:spTgt spid="61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73"/>
                                        </p:tgtEl>
                                        <p:attrNameLst>
                                          <p:attrName>style.visibility</p:attrName>
                                        </p:attrNameLst>
                                      </p:cBhvr>
                                      <p:to>
                                        <p:strVal val="visible"/>
                                      </p:to>
                                    </p:set>
                                    <p:animEffect transition="in" filter="fade">
                                      <p:cBhvr>
                                        <p:cTn id="27" dur="1"/>
                                        <p:tgtEl>
                                          <p:spTgt spid="61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72"/>
                                        </p:tgtEl>
                                        <p:attrNameLst>
                                          <p:attrName>style.visibility</p:attrName>
                                        </p:attrNameLst>
                                      </p:cBhvr>
                                      <p:to>
                                        <p:strVal val="visible"/>
                                      </p:to>
                                    </p:set>
                                    <p:animEffect transition="in" filter="fade">
                                      <p:cBhvr>
                                        <p:cTn id="32" dur="1"/>
                                        <p:tgtEl>
                                          <p:spTgt spid="6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Focus: Content-based Similarity</a:t>
            </a:r>
            <a:endParaRPr/>
          </a:p>
        </p:txBody>
      </p:sp>
      <p:sp>
        <p:nvSpPr>
          <p:cNvPr id="386" name="Google Shape;386;p5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ctr" rtl="0">
              <a:spcBef>
                <a:spcPts val="1000"/>
              </a:spcBef>
              <a:spcAft>
                <a:spcPts val="0"/>
              </a:spcAft>
              <a:buNone/>
            </a:pPr>
            <a:r>
              <a:rPr lang="en-US" sz="3200"/>
              <a:t>Agreement between query and a piece of text</a:t>
            </a:r>
            <a:endParaRPr sz="3200"/>
          </a:p>
          <a:p>
            <a:pPr marL="0" lvl="0" indent="0" algn="l" rtl="0">
              <a:spcBef>
                <a:spcPts val="1000"/>
              </a:spcBef>
              <a:spcAft>
                <a:spcPts val="0"/>
              </a:spcAft>
              <a:buNone/>
            </a:pPr>
            <a:endParaRPr/>
          </a:p>
        </p:txBody>
      </p:sp>
      <p:sp>
        <p:nvSpPr>
          <p:cNvPr id="387" name="Google Shape;387;p58"/>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Shape 6196"/>
        <p:cNvGrpSpPr/>
        <p:nvPr/>
      </p:nvGrpSpPr>
      <p:grpSpPr>
        <a:xfrm>
          <a:off x="0" y="0"/>
          <a:ext cx="0" cy="0"/>
          <a:chOff x="0" y="0"/>
          <a:chExt cx="0" cy="0"/>
        </a:xfrm>
      </p:grpSpPr>
      <p:sp>
        <p:nvSpPr>
          <p:cNvPr id="6197" name="Google Shape;6197;p157"/>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4400">
                <a:latin typeface="Calibri"/>
                <a:ea typeface="Calibri"/>
                <a:cs typeface="Calibri"/>
                <a:sym typeface="Calibri"/>
              </a:rPr>
              <a:t>Once DeepCT is trained...</a:t>
            </a:r>
            <a:endParaRPr sz="4400">
              <a:latin typeface="Calibri"/>
              <a:ea typeface="Calibri"/>
              <a:cs typeface="Calibri"/>
              <a:sym typeface="Calibri"/>
            </a:endParaRPr>
          </a:p>
          <a:p>
            <a:pPr marL="0" lvl="0" indent="0" algn="l" rtl="0">
              <a:lnSpc>
                <a:spcPct val="100000"/>
              </a:lnSpc>
              <a:spcBef>
                <a:spcPts val="0"/>
              </a:spcBef>
              <a:spcAft>
                <a:spcPts val="0"/>
              </a:spcAft>
              <a:buSzPts val="2800"/>
              <a:buNone/>
            </a:pPr>
            <a:endParaRPr sz="4400">
              <a:latin typeface="Calibri"/>
              <a:ea typeface="Calibri"/>
              <a:cs typeface="Calibri"/>
              <a:sym typeface="Calibri"/>
            </a:endParaRPr>
          </a:p>
        </p:txBody>
      </p:sp>
      <p:sp>
        <p:nvSpPr>
          <p:cNvPr id="6198" name="Google Shape;6198;p157"/>
          <p:cNvSpPr txBox="1"/>
          <p:nvPr/>
        </p:nvSpPr>
        <p:spPr>
          <a:xfrm>
            <a:off x="2477967" y="5661933"/>
            <a:ext cx="8882100" cy="5223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Researchers are finding that </a:t>
            </a:r>
            <a:r>
              <a:rPr lang="en-US" sz="1600">
                <a:solidFill>
                  <a:schemeClr val="dk1"/>
                </a:solidFill>
                <a:highlight>
                  <a:srgbClr val="DD7E6B"/>
                </a:highlight>
                <a:latin typeface="Arial"/>
                <a:ea typeface="Arial"/>
                <a:cs typeface="Arial"/>
                <a:sym typeface="Arial"/>
              </a:rPr>
              <a:t>cinnamon</a:t>
            </a:r>
            <a:r>
              <a:rPr lang="en-US" sz="1600">
                <a:solidFill>
                  <a:schemeClr val="dk1"/>
                </a:solidFill>
                <a:latin typeface="Arial"/>
                <a:ea typeface="Arial"/>
                <a:cs typeface="Arial"/>
                <a:sym typeface="Arial"/>
              </a:rPr>
              <a:t> </a:t>
            </a:r>
            <a:r>
              <a:rPr lang="en-US" sz="1600">
                <a:solidFill>
                  <a:schemeClr val="dk1"/>
                </a:solidFill>
                <a:highlight>
                  <a:srgbClr val="DD7E6B"/>
                </a:highlight>
                <a:latin typeface="Arial"/>
                <a:ea typeface="Arial"/>
                <a:cs typeface="Arial"/>
                <a:sym typeface="Arial"/>
              </a:rPr>
              <a:t>reduces</a:t>
            </a:r>
            <a:r>
              <a:rPr lang="en-US" sz="1600">
                <a:solidFill>
                  <a:schemeClr val="dk1"/>
                </a:solidFill>
                <a:latin typeface="Arial"/>
                <a:ea typeface="Arial"/>
                <a:cs typeface="Arial"/>
                <a:sym typeface="Arial"/>
              </a:rPr>
              <a:t> </a:t>
            </a:r>
            <a:r>
              <a:rPr lang="en-US" sz="1600">
                <a:solidFill>
                  <a:schemeClr val="dk1"/>
                </a:solidFill>
                <a:highlight>
                  <a:srgbClr val="DD7E6B"/>
                </a:highlight>
                <a:latin typeface="Arial"/>
                <a:ea typeface="Arial"/>
                <a:cs typeface="Arial"/>
                <a:sym typeface="Arial"/>
              </a:rPr>
              <a:t>blood</a:t>
            </a:r>
            <a:r>
              <a:rPr lang="en-US" sz="1600">
                <a:solidFill>
                  <a:schemeClr val="dk1"/>
                </a:solidFill>
                <a:latin typeface="Arial"/>
                <a:ea typeface="Arial"/>
                <a:cs typeface="Arial"/>
                <a:sym typeface="Arial"/>
              </a:rPr>
              <a:t> </a:t>
            </a:r>
            <a:r>
              <a:rPr lang="en-US" sz="1600">
                <a:solidFill>
                  <a:schemeClr val="dk1"/>
                </a:solidFill>
                <a:highlight>
                  <a:srgbClr val="DD7E6B"/>
                </a:highlight>
                <a:latin typeface="Arial"/>
                <a:ea typeface="Arial"/>
                <a:cs typeface="Arial"/>
                <a:sym typeface="Arial"/>
              </a:rPr>
              <a:t>sugar</a:t>
            </a:r>
            <a:r>
              <a:rPr lang="en-US" sz="1600">
                <a:solidFill>
                  <a:schemeClr val="dk1"/>
                </a:solidFill>
                <a:latin typeface="Arial"/>
                <a:ea typeface="Arial"/>
                <a:cs typeface="Arial"/>
                <a:sym typeface="Arial"/>
              </a:rPr>
              <a:t> levels naturally when taken daily...</a:t>
            </a:r>
            <a:endParaRPr sz="1600">
              <a:solidFill>
                <a:schemeClr val="dk1"/>
              </a:solidFill>
              <a:latin typeface="Arial"/>
              <a:ea typeface="Arial"/>
              <a:cs typeface="Arial"/>
              <a:sym typeface="Arial"/>
            </a:endParaRPr>
          </a:p>
        </p:txBody>
      </p:sp>
      <p:grpSp>
        <p:nvGrpSpPr>
          <p:cNvPr id="6199" name="Google Shape;6199;p157"/>
          <p:cNvGrpSpPr/>
          <p:nvPr/>
        </p:nvGrpSpPr>
        <p:grpSpPr>
          <a:xfrm>
            <a:off x="2848369" y="4550675"/>
            <a:ext cx="8304768" cy="1158000"/>
            <a:chOff x="2186833" y="4550667"/>
            <a:chExt cx="8511600" cy="1158000"/>
          </a:xfrm>
        </p:grpSpPr>
        <p:sp>
          <p:nvSpPr>
            <p:cNvPr id="6200" name="Google Shape;6200;p157"/>
            <p:cNvSpPr/>
            <p:nvPr/>
          </p:nvSpPr>
          <p:spPr>
            <a:xfrm>
              <a:off x="2186833" y="4550667"/>
              <a:ext cx="8511600" cy="661500"/>
            </a:xfrm>
            <a:prstGeom prst="roundRect">
              <a:avLst>
                <a:gd name="adj" fmla="val 0"/>
              </a:avLst>
            </a:prstGeom>
            <a:solidFill>
              <a:srgbClr val="F1C232"/>
            </a:solidFill>
            <a:ln w="9525" cap="flat" cmpd="sng">
              <a:solidFill>
                <a:srgbClr val="B45F0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DeepCT (BERT)</a:t>
              </a:r>
              <a:endParaRPr sz="3200">
                <a:solidFill>
                  <a:schemeClr val="dk1"/>
                </a:solidFill>
                <a:latin typeface="Arial"/>
                <a:ea typeface="Arial"/>
                <a:cs typeface="Arial"/>
                <a:sym typeface="Arial"/>
              </a:endParaRPr>
            </a:p>
          </p:txBody>
        </p:sp>
        <p:sp>
          <p:nvSpPr>
            <p:cNvPr id="6201" name="Google Shape;6201;p157"/>
            <p:cNvSpPr/>
            <p:nvPr/>
          </p:nvSpPr>
          <p:spPr>
            <a:xfrm>
              <a:off x="5936433" y="5313867"/>
              <a:ext cx="526800" cy="394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6202" name="Google Shape;6202;p157"/>
          <p:cNvSpPr txBox="1"/>
          <p:nvPr/>
        </p:nvSpPr>
        <p:spPr>
          <a:xfrm>
            <a:off x="1266470" y="5648450"/>
            <a:ext cx="1059000" cy="576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en-US" sz="1600">
                <a:solidFill>
                  <a:schemeClr val="dk1"/>
                </a:solidFill>
              </a:rPr>
              <a:t>Text </a:t>
            </a:r>
            <a:r>
              <a:rPr lang="en-US" sz="1600" i="1">
                <a:solidFill>
                  <a:schemeClr val="dk1"/>
                </a:solidFill>
                <a:latin typeface="Times New Roman"/>
                <a:ea typeface="Times New Roman"/>
                <a:cs typeface="Times New Roman"/>
                <a:sym typeface="Times New Roman"/>
              </a:rPr>
              <a:t>d</a:t>
            </a: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p:txBody>
      </p:sp>
      <p:grpSp>
        <p:nvGrpSpPr>
          <p:cNvPr id="6203" name="Google Shape;6203;p157"/>
          <p:cNvGrpSpPr/>
          <p:nvPr/>
        </p:nvGrpSpPr>
        <p:grpSpPr>
          <a:xfrm>
            <a:off x="485923" y="2790333"/>
            <a:ext cx="10874144" cy="886334"/>
            <a:chOff x="104923" y="2790333"/>
            <a:chExt cx="10874144" cy="886334"/>
          </a:xfrm>
        </p:grpSpPr>
        <p:sp>
          <p:nvSpPr>
            <p:cNvPr id="6204" name="Google Shape;6204;p157"/>
            <p:cNvSpPr txBox="1"/>
            <p:nvPr/>
          </p:nvSpPr>
          <p:spPr>
            <a:xfrm>
              <a:off x="2096967" y="2817133"/>
              <a:ext cx="8882100" cy="522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        10          0        20     10       90             80       90     100      40       20         0       10      40</a:t>
              </a:r>
              <a:endParaRPr sz="1600">
                <a:solidFill>
                  <a:schemeClr val="dk1"/>
                </a:solidFill>
                <a:latin typeface="Arial"/>
                <a:ea typeface="Arial"/>
                <a:cs typeface="Arial"/>
                <a:sym typeface="Arial"/>
              </a:endParaRPr>
            </a:p>
          </p:txBody>
        </p:sp>
        <p:sp>
          <p:nvSpPr>
            <p:cNvPr id="6205" name="Google Shape;6205;p157"/>
            <p:cNvSpPr txBox="1"/>
            <p:nvPr/>
          </p:nvSpPr>
          <p:spPr>
            <a:xfrm>
              <a:off x="104923" y="2790333"/>
              <a:ext cx="2052900" cy="576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Term Frequencies:</a:t>
              </a:r>
              <a:endParaRPr sz="1600">
                <a:solidFill>
                  <a:schemeClr val="dk1"/>
                </a:solidFill>
                <a:latin typeface="Arial"/>
                <a:ea typeface="Arial"/>
                <a:cs typeface="Arial"/>
                <a:sym typeface="Arial"/>
              </a:endParaRPr>
            </a:p>
          </p:txBody>
        </p:sp>
        <p:sp>
          <p:nvSpPr>
            <p:cNvPr id="6206" name="Google Shape;6206;p157"/>
            <p:cNvSpPr/>
            <p:nvPr/>
          </p:nvSpPr>
          <p:spPr>
            <a:xfrm>
              <a:off x="5936433" y="3281867"/>
              <a:ext cx="526800" cy="394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6207" name="Google Shape;6207;p157"/>
          <p:cNvGrpSpPr/>
          <p:nvPr/>
        </p:nvGrpSpPr>
        <p:grpSpPr>
          <a:xfrm>
            <a:off x="5626233" y="1273451"/>
            <a:ext cx="1909200" cy="980816"/>
            <a:chOff x="5245233" y="1883051"/>
            <a:chExt cx="1909200" cy="980816"/>
          </a:xfrm>
        </p:grpSpPr>
        <p:sp>
          <p:nvSpPr>
            <p:cNvPr id="6208" name="Google Shape;6208;p157"/>
            <p:cNvSpPr/>
            <p:nvPr/>
          </p:nvSpPr>
          <p:spPr>
            <a:xfrm>
              <a:off x="5936433" y="2469067"/>
              <a:ext cx="526800" cy="394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09" name="Google Shape;6209;p157"/>
            <p:cNvSpPr/>
            <p:nvPr/>
          </p:nvSpPr>
          <p:spPr>
            <a:xfrm>
              <a:off x="5245233" y="1883051"/>
              <a:ext cx="1909200" cy="4080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Index</a:t>
              </a:r>
              <a:endParaRPr sz="1800">
                <a:solidFill>
                  <a:schemeClr val="dk1"/>
                </a:solidFill>
                <a:latin typeface="Arial"/>
                <a:ea typeface="Arial"/>
                <a:cs typeface="Arial"/>
                <a:sym typeface="Arial"/>
              </a:endParaRPr>
            </a:p>
          </p:txBody>
        </p:sp>
      </p:grpSp>
      <p:sp>
        <p:nvSpPr>
          <p:cNvPr id="6210" name="Google Shape;6210;p157"/>
          <p:cNvSpPr txBox="1"/>
          <p:nvPr/>
        </p:nvSpPr>
        <p:spPr>
          <a:xfrm>
            <a:off x="589125" y="2333125"/>
            <a:ext cx="10884600" cy="576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rPr>
              <a:t>   New document:    "Researchers Researchers … finding finding … that that … cinnamon cinnamon ... reduces ... "</a:t>
            </a:r>
            <a:r>
              <a:rPr lang="en-US" sz="1600">
                <a:solidFill>
                  <a:schemeClr val="dk1"/>
                </a:solidFill>
                <a:latin typeface="Arial"/>
                <a:ea typeface="Arial"/>
                <a:cs typeface="Arial"/>
                <a:sym typeface="Arial"/>
              </a:rPr>
              <a:t> </a:t>
            </a:r>
            <a:endParaRPr sz="1600">
              <a:solidFill>
                <a:schemeClr val="dk1"/>
              </a:solidFill>
              <a:latin typeface="Arial"/>
              <a:ea typeface="Arial"/>
              <a:cs typeface="Arial"/>
              <a:sym typeface="Arial"/>
            </a:endParaRPr>
          </a:p>
        </p:txBody>
      </p:sp>
      <p:grpSp>
        <p:nvGrpSpPr>
          <p:cNvPr id="6211" name="Google Shape;6211;p157"/>
          <p:cNvGrpSpPr/>
          <p:nvPr/>
        </p:nvGrpSpPr>
        <p:grpSpPr>
          <a:xfrm>
            <a:off x="2848543" y="4119741"/>
            <a:ext cx="8304400" cy="400200"/>
            <a:chOff x="2848543" y="4119741"/>
            <a:chExt cx="8304400" cy="400200"/>
          </a:xfrm>
        </p:grpSpPr>
        <p:sp>
          <p:nvSpPr>
            <p:cNvPr id="6212" name="Google Shape;6212;p157"/>
            <p:cNvSpPr/>
            <p:nvPr/>
          </p:nvSpPr>
          <p:spPr>
            <a:xfrm>
              <a:off x="2848543" y="425100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D × 1</a:t>
              </a:r>
              <a:endParaRPr/>
            </a:p>
          </p:txBody>
        </p:sp>
        <p:sp>
          <p:nvSpPr>
            <p:cNvPr id="6213" name="Google Shape;6213;p157"/>
            <p:cNvSpPr/>
            <p:nvPr/>
          </p:nvSpPr>
          <p:spPr>
            <a:xfrm>
              <a:off x="3601018" y="425100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D × 1</a:t>
              </a:r>
              <a:endParaRPr/>
            </a:p>
          </p:txBody>
        </p:sp>
        <p:sp>
          <p:nvSpPr>
            <p:cNvPr id="6214" name="Google Shape;6214;p157"/>
            <p:cNvSpPr/>
            <p:nvPr/>
          </p:nvSpPr>
          <p:spPr>
            <a:xfrm>
              <a:off x="10480043" y="4254650"/>
              <a:ext cx="672900" cy="2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D × 1</a:t>
              </a:r>
              <a:endParaRPr/>
            </a:p>
          </p:txBody>
        </p:sp>
        <p:sp>
          <p:nvSpPr>
            <p:cNvPr id="6215" name="Google Shape;6215;p157"/>
            <p:cNvSpPr txBox="1"/>
            <p:nvPr/>
          </p:nvSpPr>
          <p:spPr>
            <a:xfrm>
              <a:off x="4348650" y="4119741"/>
              <a:ext cx="67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grpSp>
      <p:grpSp>
        <p:nvGrpSpPr>
          <p:cNvPr id="6216" name="Google Shape;6216;p157"/>
          <p:cNvGrpSpPr/>
          <p:nvPr/>
        </p:nvGrpSpPr>
        <p:grpSpPr>
          <a:xfrm>
            <a:off x="126439" y="3603133"/>
            <a:ext cx="11233628" cy="610878"/>
            <a:chOff x="126439" y="3603133"/>
            <a:chExt cx="11233628" cy="610878"/>
          </a:xfrm>
        </p:grpSpPr>
        <p:sp>
          <p:nvSpPr>
            <p:cNvPr id="6217" name="Google Shape;6217;p157"/>
            <p:cNvSpPr txBox="1"/>
            <p:nvPr/>
          </p:nvSpPr>
          <p:spPr>
            <a:xfrm>
              <a:off x="2477967" y="3629933"/>
              <a:ext cx="8882100" cy="522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        0.1        0.0     0.2    0.1      0.9            0.8      0.9     1.0      0.4      0.2       0.0      0.1    0.4</a:t>
              </a:r>
              <a:endParaRPr sz="1600">
                <a:solidFill>
                  <a:schemeClr val="dk1"/>
                </a:solidFill>
                <a:latin typeface="Arial"/>
                <a:ea typeface="Arial"/>
                <a:cs typeface="Arial"/>
                <a:sym typeface="Arial"/>
              </a:endParaRPr>
            </a:p>
          </p:txBody>
        </p:sp>
        <p:sp>
          <p:nvSpPr>
            <p:cNvPr id="6218" name="Google Shape;6218;p157"/>
            <p:cNvSpPr txBox="1"/>
            <p:nvPr/>
          </p:nvSpPr>
          <p:spPr>
            <a:xfrm>
              <a:off x="126439" y="3603133"/>
              <a:ext cx="2243100" cy="576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rPr>
                <a:t>Predicted Scores</a:t>
              </a:r>
              <a:endParaRPr sz="1600">
                <a:solidFill>
                  <a:schemeClr val="dk1"/>
                </a:solidFill>
                <a:latin typeface="Arial"/>
                <a:ea typeface="Arial"/>
                <a:cs typeface="Arial"/>
                <a:sym typeface="Arial"/>
              </a:endParaRPr>
            </a:p>
          </p:txBody>
        </p:sp>
        <p:pic>
          <p:nvPicPr>
            <p:cNvPr id="6219" name="Google Shape;6219;p157" descr="\text{loss} = \sum_t (\hat{y}_{t,d} - y_{t,d})^2" title="MathEquation,#000000"/>
            <p:cNvPicPr preferRelativeResize="0"/>
            <p:nvPr/>
          </p:nvPicPr>
          <p:blipFill rotWithShape="1">
            <a:blip r:embed="rId3">
              <a:alphaModFix/>
            </a:blip>
            <a:srcRect l="47904" r="34554"/>
            <a:stretch/>
          </p:blipFill>
          <p:spPr>
            <a:xfrm>
              <a:off x="1857450" y="3680800"/>
              <a:ext cx="379150" cy="324200"/>
            </a:xfrm>
            <a:prstGeom prst="rect">
              <a:avLst/>
            </a:prstGeom>
            <a:noFill/>
            <a:ln>
              <a:noFill/>
            </a:ln>
          </p:spPr>
        </p:pic>
        <p:sp>
          <p:nvSpPr>
            <p:cNvPr id="6220" name="Google Shape;6220;p157"/>
            <p:cNvSpPr/>
            <p:nvPr/>
          </p:nvSpPr>
          <p:spPr>
            <a:xfrm>
              <a:off x="3072738" y="4026811"/>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57"/>
            <p:cNvSpPr/>
            <p:nvPr/>
          </p:nvSpPr>
          <p:spPr>
            <a:xfrm>
              <a:off x="3810925" y="4026811"/>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57"/>
            <p:cNvSpPr/>
            <p:nvPr/>
          </p:nvSpPr>
          <p:spPr>
            <a:xfrm>
              <a:off x="10697500" y="4020086"/>
              <a:ext cx="228600" cy="187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3" name="Google Shape;6223;p157"/>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110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99"/>
                                        </p:tgtEl>
                                        <p:attrNameLst>
                                          <p:attrName>style.visibility</p:attrName>
                                        </p:attrNameLst>
                                      </p:cBhvr>
                                      <p:to>
                                        <p:strVal val="visible"/>
                                      </p:to>
                                    </p:set>
                                    <p:animEffect transition="in" filter="fade">
                                      <p:cBhvr>
                                        <p:cTn id="7" dur="1"/>
                                        <p:tgtEl>
                                          <p:spTgt spid="61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11"/>
                                        </p:tgtEl>
                                        <p:attrNameLst>
                                          <p:attrName>style.visibility</p:attrName>
                                        </p:attrNameLst>
                                      </p:cBhvr>
                                      <p:to>
                                        <p:strVal val="visible"/>
                                      </p:to>
                                    </p:set>
                                    <p:animEffect transition="in" filter="fade">
                                      <p:cBhvr>
                                        <p:cTn id="12" dur="1"/>
                                        <p:tgtEl>
                                          <p:spTgt spid="62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16"/>
                                        </p:tgtEl>
                                        <p:attrNameLst>
                                          <p:attrName>style.visibility</p:attrName>
                                        </p:attrNameLst>
                                      </p:cBhvr>
                                      <p:to>
                                        <p:strVal val="visible"/>
                                      </p:to>
                                    </p:set>
                                    <p:animEffect transition="in" filter="fade">
                                      <p:cBhvr>
                                        <p:cTn id="17" dur="1"/>
                                        <p:tgtEl>
                                          <p:spTgt spid="62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03"/>
                                        </p:tgtEl>
                                        <p:attrNameLst>
                                          <p:attrName>style.visibility</p:attrName>
                                        </p:attrNameLst>
                                      </p:cBhvr>
                                      <p:to>
                                        <p:strVal val="visible"/>
                                      </p:to>
                                    </p:set>
                                    <p:animEffect transition="in" filter="fade">
                                      <p:cBhvr>
                                        <p:cTn id="22" dur="1"/>
                                        <p:tgtEl>
                                          <p:spTgt spid="62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10"/>
                                        </p:tgtEl>
                                        <p:attrNameLst>
                                          <p:attrName>style.visibility</p:attrName>
                                        </p:attrNameLst>
                                      </p:cBhvr>
                                      <p:to>
                                        <p:strVal val="visible"/>
                                      </p:to>
                                    </p:set>
                                    <p:animEffect transition="in" filter="fade">
                                      <p:cBhvr>
                                        <p:cTn id="27" dur="1"/>
                                        <p:tgtEl>
                                          <p:spTgt spid="62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07"/>
                                        </p:tgtEl>
                                        <p:attrNameLst>
                                          <p:attrName>style.visibility</p:attrName>
                                        </p:attrNameLst>
                                      </p:cBhvr>
                                      <p:to>
                                        <p:strVal val="visible"/>
                                      </p:to>
                                    </p:set>
                                    <p:animEffect transition="in" filter="fade">
                                      <p:cBhvr>
                                        <p:cTn id="32" dur="1"/>
                                        <p:tgtEl>
                                          <p:spTgt spid="6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Shape 6228"/>
        <p:cNvGrpSpPr/>
        <p:nvPr/>
      </p:nvGrpSpPr>
      <p:grpSpPr>
        <a:xfrm>
          <a:off x="0" y="0"/>
          <a:ext cx="0" cy="0"/>
          <a:chOff x="0" y="0"/>
          <a:chExt cx="0" cy="0"/>
        </a:xfrm>
      </p:grpSpPr>
      <p:sp>
        <p:nvSpPr>
          <p:cNvPr id="6229" name="Google Shape;6229;p158"/>
          <p:cNvSpPr txBox="1">
            <a:spLocks noGrp="1"/>
          </p:cNvSpPr>
          <p:nvPr>
            <p:ph type="title"/>
          </p:nvPr>
        </p:nvSpPr>
        <p:spPr>
          <a:xfrm>
            <a:off x="415600" y="517167"/>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400">
                <a:latin typeface="Calibri"/>
                <a:ea typeface="Calibri"/>
                <a:cs typeface="Calibri"/>
                <a:sym typeface="Calibri"/>
              </a:rPr>
              <a:t>Results on MS MARCO Passage Dev Set</a:t>
            </a:r>
            <a:endParaRPr sz="4400">
              <a:latin typeface="Calibri"/>
              <a:ea typeface="Calibri"/>
              <a:cs typeface="Calibri"/>
              <a:sym typeface="Calibri"/>
            </a:endParaRPr>
          </a:p>
        </p:txBody>
      </p:sp>
      <p:graphicFrame>
        <p:nvGraphicFramePr>
          <p:cNvPr id="6230" name="Google Shape;6230;p158"/>
          <p:cNvGraphicFramePr/>
          <p:nvPr/>
        </p:nvGraphicFramePr>
        <p:xfrm>
          <a:off x="1749913" y="1619713"/>
          <a:ext cx="3000000" cy="3000000"/>
        </p:xfrm>
        <a:graphic>
          <a:graphicData uri="http://schemas.openxmlformats.org/drawingml/2006/table">
            <a:tbl>
              <a:tblPr>
                <a:noFill/>
                <a:tableStyleId>{DD72E12A-D1EB-4718-ABEC-1DB81E5AB431}</a:tableStyleId>
              </a:tblPr>
              <a:tblGrid>
                <a:gridCol w="2598475">
                  <a:extLst>
                    <a:ext uri="{9D8B030D-6E8A-4147-A177-3AD203B41FA5}">
                      <a16:colId xmlns:a16="http://schemas.microsoft.com/office/drawing/2014/main" val="20000"/>
                    </a:ext>
                  </a:extLst>
                </a:gridCol>
                <a:gridCol w="1849025">
                  <a:extLst>
                    <a:ext uri="{9D8B030D-6E8A-4147-A177-3AD203B41FA5}">
                      <a16:colId xmlns:a16="http://schemas.microsoft.com/office/drawing/2014/main" val="20001"/>
                    </a:ext>
                  </a:extLst>
                </a:gridCol>
                <a:gridCol w="1889325">
                  <a:extLst>
                    <a:ext uri="{9D8B030D-6E8A-4147-A177-3AD203B41FA5}">
                      <a16:colId xmlns:a16="http://schemas.microsoft.com/office/drawing/2014/main" val="20002"/>
                    </a:ext>
                  </a:extLst>
                </a:gridCol>
                <a:gridCol w="1927975">
                  <a:extLst>
                    <a:ext uri="{9D8B030D-6E8A-4147-A177-3AD203B41FA5}">
                      <a16:colId xmlns:a16="http://schemas.microsoft.com/office/drawing/2014/main" val="20003"/>
                    </a:ext>
                  </a:extLst>
                </a:gridCol>
              </a:tblGrid>
              <a:tr h="1280125">
                <a:tc>
                  <a:txBody>
                    <a:bodyPr/>
                    <a:lstStyle/>
                    <a:p>
                      <a:pPr marL="0" lvl="0" indent="0" algn="l" rtl="0">
                        <a:spcBef>
                          <a:spcPts val="0"/>
                        </a:spcBef>
                        <a:spcAft>
                          <a:spcPts val="0"/>
                        </a:spcAft>
                        <a:buNone/>
                      </a:pPr>
                      <a:r>
                        <a:rPr lang="en-US" sz="2400" b="1"/>
                        <a:t>Model</a:t>
                      </a:r>
                      <a:endParaRPr sz="2400" b="1"/>
                    </a:p>
                  </a:txBody>
                  <a:tcPr marL="91425" marR="91425" marT="91425" marB="91425" anchor="b">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b="1"/>
                        <a:t>MRR@10</a:t>
                      </a:r>
                      <a:endParaRPr sz="2400" b="1"/>
                    </a:p>
                  </a:txBody>
                  <a:tcPr marL="91425" marR="91425" marT="91425" marB="91425" anchor="b">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b="1"/>
                        <a:t>R@1000</a:t>
                      </a:r>
                      <a:endParaRPr sz="2400" b="1"/>
                    </a:p>
                  </a:txBody>
                  <a:tcPr marL="91425" marR="91425" marT="91425" marB="91425" anchor="b">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b="1"/>
                        <a:t>BERT Inferences per doc</a:t>
                      </a:r>
                      <a:endParaRPr sz="2400" b="1"/>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580525">
                <a:tc>
                  <a:txBody>
                    <a:bodyPr/>
                    <a:lstStyle/>
                    <a:p>
                      <a:pPr marL="0" lvl="0" indent="0" algn="l" rtl="0">
                        <a:spcBef>
                          <a:spcPts val="0"/>
                        </a:spcBef>
                        <a:spcAft>
                          <a:spcPts val="0"/>
                        </a:spcAft>
                        <a:buClr>
                          <a:schemeClr val="dk1"/>
                        </a:buClr>
                        <a:buSzPts val="1100"/>
                        <a:buFont typeface="Arial"/>
                        <a:buNone/>
                      </a:pPr>
                      <a:r>
                        <a:rPr lang="en-US" sz="2400">
                          <a:solidFill>
                            <a:schemeClr val="dk1"/>
                          </a:solidFill>
                        </a:rPr>
                        <a:t>BM25</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0.184</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0.853</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751500">
                <a:tc>
                  <a:txBody>
                    <a:bodyPr/>
                    <a:lstStyle/>
                    <a:p>
                      <a:pPr marL="0" lvl="0" indent="0" algn="l" rtl="0">
                        <a:spcBef>
                          <a:spcPts val="0"/>
                        </a:spcBef>
                        <a:spcAft>
                          <a:spcPts val="0"/>
                        </a:spcAft>
                        <a:buNone/>
                      </a:pPr>
                      <a:r>
                        <a:rPr lang="en-US" sz="2400">
                          <a:solidFill>
                            <a:schemeClr val="dk1"/>
                          </a:solidFill>
                        </a:rPr>
                        <a:t>    +  doc2query</a:t>
                      </a:r>
                      <a:endParaRPr sz="2400">
                        <a:solidFill>
                          <a:schemeClr val="dk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0.229</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0.907</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1</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751500">
                <a:tc>
                  <a:txBody>
                    <a:bodyPr/>
                    <a:lstStyle/>
                    <a:p>
                      <a:pPr marL="0" lvl="0" indent="0" algn="l" rtl="0">
                        <a:spcBef>
                          <a:spcPts val="0"/>
                        </a:spcBef>
                        <a:spcAft>
                          <a:spcPts val="0"/>
                        </a:spcAft>
                        <a:buNone/>
                      </a:pPr>
                      <a:r>
                        <a:rPr lang="en-US" sz="2400"/>
                        <a:t>    +  doc2query</a:t>
                      </a:r>
                      <a:endParaRPr sz="2400" baseline="-25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0.277</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0.944</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40</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94450">
                <a:tc>
                  <a:txBody>
                    <a:bodyPr/>
                    <a:lstStyle/>
                    <a:p>
                      <a:pPr marL="0" lvl="0" indent="0" algn="l" rtl="0">
                        <a:spcBef>
                          <a:spcPts val="0"/>
                        </a:spcBef>
                        <a:spcAft>
                          <a:spcPts val="0"/>
                        </a:spcAft>
                        <a:buNone/>
                      </a:pPr>
                      <a:r>
                        <a:rPr lang="en-US" sz="2400"/>
                        <a:t>DeepCT</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0.243</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0.913</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1</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231" name="Google Shape;6231;p158"/>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111</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Shape 6235"/>
        <p:cNvGrpSpPr/>
        <p:nvPr/>
      </p:nvGrpSpPr>
      <p:grpSpPr>
        <a:xfrm>
          <a:off x="0" y="0"/>
          <a:ext cx="0" cy="0"/>
          <a:chOff x="0" y="0"/>
          <a:chExt cx="0" cy="0"/>
        </a:xfrm>
      </p:grpSpPr>
      <p:sp>
        <p:nvSpPr>
          <p:cNvPr id="6236" name="Google Shape;6236;p15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Document Preprocessing Techniques</a:t>
            </a:r>
            <a:endParaRPr/>
          </a:p>
        </p:txBody>
      </p:sp>
      <p:sp>
        <p:nvSpPr>
          <p:cNvPr id="6237" name="Google Shape;6237;p15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400"/>
              <a:buNone/>
            </a:pPr>
            <a:r>
              <a:rPr lang="en-US"/>
              <a:t>Query vs document expansion</a:t>
            </a:r>
            <a:endParaRPr/>
          </a:p>
          <a:p>
            <a:pPr marL="0" lvl="0" indent="0" algn="ctr" rtl="0">
              <a:spcBef>
                <a:spcPts val="0"/>
              </a:spcBef>
              <a:spcAft>
                <a:spcPts val="0"/>
              </a:spcAft>
              <a:buClr>
                <a:schemeClr val="dk1"/>
              </a:buClr>
              <a:buSzPts val="2400"/>
              <a:buNone/>
            </a:pPr>
            <a:r>
              <a:rPr lang="en-US"/>
              <a:t>doc2query</a:t>
            </a:r>
            <a:endParaRPr/>
          </a:p>
          <a:p>
            <a:pPr marL="0" lvl="0" indent="0" algn="ctr" rtl="0">
              <a:spcBef>
                <a:spcPts val="0"/>
              </a:spcBef>
              <a:spcAft>
                <a:spcPts val="0"/>
              </a:spcAft>
              <a:buClr>
                <a:schemeClr val="dk1"/>
              </a:buClr>
              <a:buSzPts val="2400"/>
              <a:buNone/>
            </a:pPr>
            <a:r>
              <a:rPr lang="en-US"/>
              <a:t>DeepCT</a:t>
            </a:r>
            <a:endParaRPr/>
          </a:p>
          <a:p>
            <a:pPr marL="0" lvl="0" indent="0" algn="ctr" rtl="0">
              <a:spcBef>
                <a:spcPts val="0"/>
              </a:spcBef>
              <a:spcAft>
                <a:spcPts val="0"/>
              </a:spcAft>
              <a:buClr>
                <a:schemeClr val="dk1"/>
              </a:buClr>
              <a:buSzPts val="2400"/>
              <a:buNone/>
            </a:pPr>
            <a:r>
              <a:rPr lang="en-US" b="1"/>
              <a:t>DeepImpact</a:t>
            </a:r>
            <a:endParaRPr b="1"/>
          </a:p>
        </p:txBody>
      </p:sp>
      <p:sp>
        <p:nvSpPr>
          <p:cNvPr id="6238" name="Google Shape;6238;p15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Shape 6242"/>
        <p:cNvGrpSpPr/>
        <p:nvPr/>
      </p:nvGrpSpPr>
      <p:grpSpPr>
        <a:xfrm>
          <a:off x="0" y="0"/>
          <a:ext cx="0" cy="0"/>
          <a:chOff x="0" y="0"/>
          <a:chExt cx="0" cy="0"/>
        </a:xfrm>
      </p:grpSpPr>
      <p:sp>
        <p:nvSpPr>
          <p:cNvPr id="6243" name="Google Shape;6243;p160"/>
          <p:cNvSpPr txBox="1">
            <a:spLocks noGrp="1"/>
          </p:cNvSpPr>
          <p:nvPr>
            <p:ph type="title"/>
          </p:nvPr>
        </p:nvSpPr>
        <p:spPr>
          <a:xfrm>
            <a:off x="415600" y="59975"/>
            <a:ext cx="113811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4400">
                <a:latin typeface="Calibri"/>
                <a:ea typeface="Calibri"/>
                <a:cs typeface="Calibri"/>
                <a:sym typeface="Calibri"/>
              </a:rPr>
              <a:t>DeepImpact: combining doc2query with DeepCT</a:t>
            </a:r>
            <a:endParaRPr sz="4400">
              <a:latin typeface="Calibri"/>
              <a:ea typeface="Calibri"/>
              <a:cs typeface="Calibri"/>
              <a:sym typeface="Calibri"/>
            </a:endParaRPr>
          </a:p>
        </p:txBody>
      </p:sp>
      <p:sp>
        <p:nvSpPr>
          <p:cNvPr id="6244" name="Google Shape;6244;p160"/>
          <p:cNvSpPr/>
          <p:nvPr/>
        </p:nvSpPr>
        <p:spPr>
          <a:xfrm>
            <a:off x="4111988" y="3200613"/>
            <a:ext cx="4643400" cy="750000"/>
          </a:xfrm>
          <a:prstGeom prst="roundRect">
            <a:avLst>
              <a:gd name="adj" fmla="val 16667"/>
            </a:avLst>
          </a:prstGeom>
          <a:solidFill>
            <a:srgbClr val="9FC5E8"/>
          </a:solid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300">
                <a:solidFill>
                  <a:schemeClr val="dk1"/>
                </a:solidFill>
                <a:latin typeface="Arial"/>
                <a:ea typeface="Arial"/>
                <a:cs typeface="Arial"/>
                <a:sym typeface="Arial"/>
              </a:rPr>
              <a:t>Researchers are finding that cinnamon reduces blood sugar levels naturally when taken daily...</a:t>
            </a:r>
            <a:endParaRPr sz="1300">
              <a:solidFill>
                <a:schemeClr val="dk1"/>
              </a:solidFill>
              <a:latin typeface="Arial"/>
              <a:ea typeface="Arial"/>
              <a:cs typeface="Arial"/>
              <a:sym typeface="Arial"/>
            </a:endParaRPr>
          </a:p>
        </p:txBody>
      </p:sp>
      <p:sp>
        <p:nvSpPr>
          <p:cNvPr id="6245" name="Google Shape;6245;p160"/>
          <p:cNvSpPr/>
          <p:nvPr/>
        </p:nvSpPr>
        <p:spPr>
          <a:xfrm>
            <a:off x="7406692" y="1526874"/>
            <a:ext cx="2037900" cy="536400"/>
          </a:xfrm>
          <a:prstGeom prst="roundRect">
            <a:avLst>
              <a:gd name="adj" fmla="val 16667"/>
            </a:avLst>
          </a:prstGeom>
          <a:solidFill>
            <a:srgbClr val="B6D7A8"/>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500">
                <a:solidFill>
                  <a:schemeClr val="dk1"/>
                </a:solidFill>
                <a:latin typeface="Arial"/>
                <a:ea typeface="Arial"/>
                <a:cs typeface="Arial"/>
                <a:sym typeface="Arial"/>
              </a:rPr>
              <a:t>does cinnamon lower blood sugar?</a:t>
            </a:r>
            <a:endParaRPr sz="1500">
              <a:solidFill>
                <a:schemeClr val="dk1"/>
              </a:solidFill>
              <a:latin typeface="Arial"/>
              <a:ea typeface="Arial"/>
              <a:cs typeface="Arial"/>
              <a:sym typeface="Arial"/>
            </a:endParaRPr>
          </a:p>
        </p:txBody>
      </p:sp>
      <p:sp>
        <p:nvSpPr>
          <p:cNvPr id="6246" name="Google Shape;6246;p160"/>
          <p:cNvSpPr/>
          <p:nvPr/>
        </p:nvSpPr>
        <p:spPr>
          <a:xfrm>
            <a:off x="4111988" y="3751825"/>
            <a:ext cx="4643400" cy="303900"/>
          </a:xfrm>
          <a:prstGeom prst="roundRect">
            <a:avLst>
              <a:gd name="adj" fmla="val 16667"/>
            </a:avLst>
          </a:prstGeom>
          <a:solidFill>
            <a:srgbClr val="B6D7A8"/>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300">
                <a:solidFill>
                  <a:schemeClr val="dk1"/>
                </a:solidFill>
                <a:latin typeface="Arial"/>
                <a:ea typeface="Arial"/>
                <a:cs typeface="Arial"/>
                <a:sym typeface="Arial"/>
              </a:rPr>
              <a:t>does cinnamon lower blood sugar?</a:t>
            </a:r>
            <a:endParaRPr sz="1300">
              <a:solidFill>
                <a:schemeClr val="dk1"/>
              </a:solidFill>
              <a:latin typeface="Arial"/>
              <a:ea typeface="Arial"/>
              <a:cs typeface="Arial"/>
              <a:sym typeface="Arial"/>
            </a:endParaRPr>
          </a:p>
        </p:txBody>
      </p:sp>
      <p:sp>
        <p:nvSpPr>
          <p:cNvPr id="6247" name="Google Shape;6247;p160"/>
          <p:cNvSpPr/>
          <p:nvPr/>
        </p:nvSpPr>
        <p:spPr>
          <a:xfrm>
            <a:off x="2612455" y="1334169"/>
            <a:ext cx="2614500" cy="922200"/>
          </a:xfrm>
          <a:prstGeom prst="roundRect">
            <a:avLst>
              <a:gd name="adj" fmla="val 16667"/>
            </a:avLst>
          </a:prstGeom>
          <a:solidFill>
            <a:srgbClr val="9FC5E8"/>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300">
                <a:solidFill>
                  <a:schemeClr val="dk1"/>
                </a:solidFill>
                <a:latin typeface="Arial"/>
                <a:ea typeface="Arial"/>
                <a:cs typeface="Arial"/>
                <a:sym typeface="Arial"/>
              </a:rPr>
              <a:t>Researchers are finding that cinnamon reduces blood sugar levels naturally when taken daily...</a:t>
            </a:r>
            <a:endParaRPr sz="1300">
              <a:solidFill>
                <a:schemeClr val="dk1"/>
              </a:solidFill>
              <a:latin typeface="Arial"/>
              <a:ea typeface="Arial"/>
              <a:cs typeface="Arial"/>
              <a:sym typeface="Arial"/>
            </a:endParaRPr>
          </a:p>
        </p:txBody>
      </p:sp>
      <p:sp>
        <p:nvSpPr>
          <p:cNvPr id="6248" name="Google Shape;6248;p160"/>
          <p:cNvSpPr txBox="1"/>
          <p:nvPr/>
        </p:nvSpPr>
        <p:spPr>
          <a:xfrm>
            <a:off x="425716" y="1585475"/>
            <a:ext cx="2667000" cy="292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500">
                <a:solidFill>
                  <a:schemeClr val="dk1"/>
                </a:solidFill>
                <a:latin typeface="Arial"/>
                <a:ea typeface="Arial"/>
                <a:cs typeface="Arial"/>
                <a:sym typeface="Arial"/>
              </a:rPr>
              <a:t>Input</a:t>
            </a:r>
            <a:r>
              <a:rPr lang="en-US" sz="1500">
                <a:solidFill>
                  <a:schemeClr val="dk1"/>
                </a:solidFill>
              </a:rPr>
              <a:t> </a:t>
            </a:r>
            <a:r>
              <a:rPr lang="en-US" sz="1500">
                <a:solidFill>
                  <a:schemeClr val="dk1"/>
                </a:solidFill>
                <a:latin typeface="Arial"/>
                <a:ea typeface="Arial"/>
                <a:cs typeface="Arial"/>
                <a:sym typeface="Arial"/>
              </a:rPr>
              <a:t>Document</a:t>
            </a:r>
            <a:endParaRPr sz="1500">
              <a:solidFill>
                <a:schemeClr val="dk1"/>
              </a:solidFill>
              <a:latin typeface="Arial"/>
              <a:ea typeface="Arial"/>
              <a:cs typeface="Arial"/>
              <a:sym typeface="Arial"/>
            </a:endParaRPr>
          </a:p>
        </p:txBody>
      </p:sp>
      <p:sp>
        <p:nvSpPr>
          <p:cNvPr id="6249" name="Google Shape;6249;p160"/>
          <p:cNvSpPr txBox="1"/>
          <p:nvPr/>
        </p:nvSpPr>
        <p:spPr>
          <a:xfrm>
            <a:off x="7367668" y="1082723"/>
            <a:ext cx="2543700" cy="303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a:solidFill>
                  <a:schemeClr val="dk1"/>
                </a:solidFill>
                <a:latin typeface="Arial"/>
                <a:ea typeface="Arial"/>
                <a:cs typeface="Arial"/>
                <a:sym typeface="Arial"/>
              </a:rPr>
              <a:t>Output: Predicted Query</a:t>
            </a:r>
            <a:endParaRPr>
              <a:solidFill>
                <a:schemeClr val="dk1"/>
              </a:solidFill>
              <a:latin typeface="Arial"/>
              <a:ea typeface="Arial"/>
              <a:cs typeface="Arial"/>
              <a:sym typeface="Arial"/>
            </a:endParaRPr>
          </a:p>
        </p:txBody>
      </p:sp>
      <p:sp>
        <p:nvSpPr>
          <p:cNvPr id="6250" name="Google Shape;6250;p160"/>
          <p:cNvSpPr txBox="1"/>
          <p:nvPr/>
        </p:nvSpPr>
        <p:spPr>
          <a:xfrm>
            <a:off x="2045697" y="3445611"/>
            <a:ext cx="2179800" cy="327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300">
                <a:solidFill>
                  <a:schemeClr val="dk1"/>
                </a:solidFill>
                <a:latin typeface="Arial"/>
                <a:ea typeface="Arial"/>
                <a:cs typeface="Arial"/>
                <a:sym typeface="Arial"/>
              </a:rPr>
              <a:t>Expanded Document:</a:t>
            </a:r>
            <a:endParaRPr sz="1300">
              <a:solidFill>
                <a:schemeClr val="dk1"/>
              </a:solidFill>
              <a:latin typeface="Arial"/>
              <a:ea typeface="Arial"/>
              <a:cs typeface="Arial"/>
              <a:sym typeface="Arial"/>
            </a:endParaRPr>
          </a:p>
        </p:txBody>
      </p:sp>
      <p:cxnSp>
        <p:nvCxnSpPr>
          <p:cNvPr id="6251" name="Google Shape;6251;p160"/>
          <p:cNvCxnSpPr>
            <a:stCxn id="6246" idx="2"/>
            <a:endCxn id="6252" idx="0"/>
          </p:cNvCxnSpPr>
          <p:nvPr/>
        </p:nvCxnSpPr>
        <p:spPr>
          <a:xfrm>
            <a:off x="6433688" y="4055725"/>
            <a:ext cx="28200" cy="1836000"/>
          </a:xfrm>
          <a:prstGeom prst="straightConnector1">
            <a:avLst/>
          </a:prstGeom>
          <a:noFill/>
          <a:ln w="28575" cap="flat" cmpd="sng">
            <a:solidFill>
              <a:srgbClr val="666666"/>
            </a:solidFill>
            <a:prstDash val="solid"/>
            <a:round/>
            <a:headEnd type="none" w="sm" len="sm"/>
            <a:tailEnd type="triangle" w="med" len="med"/>
          </a:ln>
        </p:spPr>
      </p:cxnSp>
      <p:sp>
        <p:nvSpPr>
          <p:cNvPr id="6253" name="Google Shape;6253;p160"/>
          <p:cNvSpPr txBox="1"/>
          <p:nvPr/>
        </p:nvSpPr>
        <p:spPr>
          <a:xfrm>
            <a:off x="6515533" y="5240800"/>
            <a:ext cx="1916100" cy="423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Index</a:t>
            </a:r>
            <a:endParaRPr sz="1800">
              <a:solidFill>
                <a:schemeClr val="dk1"/>
              </a:solidFill>
              <a:latin typeface="Arial"/>
              <a:ea typeface="Arial"/>
              <a:cs typeface="Arial"/>
              <a:sym typeface="Arial"/>
            </a:endParaRPr>
          </a:p>
        </p:txBody>
      </p:sp>
      <p:cxnSp>
        <p:nvCxnSpPr>
          <p:cNvPr id="6254" name="Google Shape;6254;p160"/>
          <p:cNvCxnSpPr>
            <a:stCxn id="6247" idx="3"/>
            <a:endCxn id="6255" idx="1"/>
          </p:cNvCxnSpPr>
          <p:nvPr/>
        </p:nvCxnSpPr>
        <p:spPr>
          <a:xfrm rot="10800000" flipH="1">
            <a:off x="5226955" y="1794969"/>
            <a:ext cx="522600" cy="300"/>
          </a:xfrm>
          <a:prstGeom prst="straightConnector1">
            <a:avLst/>
          </a:prstGeom>
          <a:noFill/>
          <a:ln w="28575" cap="flat" cmpd="sng">
            <a:solidFill>
              <a:srgbClr val="666666"/>
            </a:solidFill>
            <a:prstDash val="solid"/>
            <a:round/>
            <a:headEnd type="none" w="sm" len="sm"/>
            <a:tailEnd type="triangle" w="med" len="med"/>
          </a:ln>
        </p:spPr>
      </p:cxnSp>
      <p:cxnSp>
        <p:nvCxnSpPr>
          <p:cNvPr id="6256" name="Google Shape;6256;p160"/>
          <p:cNvCxnSpPr>
            <a:stCxn id="6255" idx="3"/>
            <a:endCxn id="6245" idx="1"/>
          </p:cNvCxnSpPr>
          <p:nvPr/>
        </p:nvCxnSpPr>
        <p:spPr>
          <a:xfrm>
            <a:off x="6998738" y="1795014"/>
            <a:ext cx="408000" cy="0"/>
          </a:xfrm>
          <a:prstGeom prst="straightConnector1">
            <a:avLst/>
          </a:prstGeom>
          <a:noFill/>
          <a:ln w="28575" cap="flat" cmpd="sng">
            <a:solidFill>
              <a:srgbClr val="666666"/>
            </a:solidFill>
            <a:prstDash val="solid"/>
            <a:round/>
            <a:headEnd type="none" w="sm" len="sm"/>
            <a:tailEnd type="triangle" w="med" len="med"/>
          </a:ln>
        </p:spPr>
      </p:cxnSp>
      <p:sp>
        <p:nvSpPr>
          <p:cNvPr id="6255" name="Google Shape;6255;p160"/>
          <p:cNvSpPr/>
          <p:nvPr/>
        </p:nvSpPr>
        <p:spPr>
          <a:xfrm>
            <a:off x="5749538" y="1596864"/>
            <a:ext cx="1249200" cy="3963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500">
                <a:solidFill>
                  <a:schemeClr val="dk1"/>
                </a:solidFill>
                <a:latin typeface="Arial"/>
                <a:ea typeface="Arial"/>
                <a:cs typeface="Arial"/>
                <a:sym typeface="Arial"/>
              </a:rPr>
              <a:t>doc2query</a:t>
            </a:r>
            <a:endParaRPr sz="1500">
              <a:solidFill>
                <a:schemeClr val="dk1"/>
              </a:solidFill>
              <a:latin typeface="Arial"/>
              <a:ea typeface="Arial"/>
              <a:cs typeface="Arial"/>
              <a:sym typeface="Arial"/>
            </a:endParaRPr>
          </a:p>
        </p:txBody>
      </p:sp>
      <p:sp>
        <p:nvSpPr>
          <p:cNvPr id="6252" name="Google Shape;6252;p160"/>
          <p:cNvSpPr/>
          <p:nvPr/>
        </p:nvSpPr>
        <p:spPr>
          <a:xfrm>
            <a:off x="5503767" y="5891575"/>
            <a:ext cx="1916100" cy="393300"/>
          </a:xfrm>
          <a:prstGeom prst="roundRect">
            <a:avLst>
              <a:gd name="adj" fmla="val 16667"/>
            </a:avLst>
          </a:prstGeom>
          <a:noFill/>
          <a:ln w="2857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Search Engine</a:t>
            </a:r>
            <a:endParaRPr sz="1800">
              <a:solidFill>
                <a:schemeClr val="dk1"/>
              </a:solidFill>
              <a:latin typeface="Arial"/>
              <a:ea typeface="Arial"/>
              <a:cs typeface="Arial"/>
              <a:sym typeface="Arial"/>
            </a:endParaRPr>
          </a:p>
        </p:txBody>
      </p:sp>
      <p:pic>
        <p:nvPicPr>
          <p:cNvPr id="6257" name="Google Shape;6257;p160"/>
          <p:cNvPicPr preferRelativeResize="0"/>
          <p:nvPr/>
        </p:nvPicPr>
        <p:blipFill rotWithShape="1">
          <a:blip r:embed="rId3">
            <a:alphaModFix/>
          </a:blip>
          <a:srcRect l="14960" r="10795"/>
          <a:stretch/>
        </p:blipFill>
        <p:spPr>
          <a:xfrm>
            <a:off x="8634563" y="5602467"/>
            <a:ext cx="748400" cy="971533"/>
          </a:xfrm>
          <a:prstGeom prst="rect">
            <a:avLst/>
          </a:prstGeom>
          <a:noFill/>
          <a:ln>
            <a:noFill/>
          </a:ln>
        </p:spPr>
      </p:pic>
      <p:sp>
        <p:nvSpPr>
          <p:cNvPr id="6258" name="Google Shape;6258;p160"/>
          <p:cNvSpPr/>
          <p:nvPr/>
        </p:nvSpPr>
        <p:spPr>
          <a:xfrm>
            <a:off x="6170630" y="2516788"/>
            <a:ext cx="526200" cy="324600"/>
          </a:xfrm>
          <a:prstGeom prst="ellipse">
            <a:avLst/>
          </a:prstGeom>
          <a:noFill/>
          <a:ln w="2857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b="1">
              <a:solidFill>
                <a:schemeClr val="dk1"/>
              </a:solidFill>
              <a:latin typeface="Arial"/>
              <a:ea typeface="Arial"/>
              <a:cs typeface="Arial"/>
              <a:sym typeface="Arial"/>
            </a:endParaRPr>
          </a:p>
        </p:txBody>
      </p:sp>
      <p:sp>
        <p:nvSpPr>
          <p:cNvPr id="6259" name="Google Shape;6259;p160"/>
          <p:cNvSpPr txBox="1"/>
          <p:nvPr/>
        </p:nvSpPr>
        <p:spPr>
          <a:xfrm>
            <a:off x="6234311" y="2543557"/>
            <a:ext cx="374400" cy="2712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2300" b="1">
                <a:solidFill>
                  <a:schemeClr val="dk1"/>
                </a:solidFill>
                <a:latin typeface="Arial"/>
                <a:ea typeface="Arial"/>
                <a:cs typeface="Arial"/>
                <a:sym typeface="Arial"/>
              </a:rPr>
              <a:t>+</a:t>
            </a:r>
            <a:endParaRPr sz="900">
              <a:solidFill>
                <a:schemeClr val="dk1"/>
              </a:solidFill>
              <a:latin typeface="Arial"/>
              <a:ea typeface="Arial"/>
              <a:cs typeface="Arial"/>
              <a:sym typeface="Arial"/>
            </a:endParaRPr>
          </a:p>
        </p:txBody>
      </p:sp>
      <p:cxnSp>
        <p:nvCxnSpPr>
          <p:cNvPr id="6260" name="Google Shape;6260;p160"/>
          <p:cNvCxnSpPr>
            <a:stCxn id="6252" idx="3"/>
            <a:endCxn id="6257" idx="1"/>
          </p:cNvCxnSpPr>
          <p:nvPr/>
        </p:nvCxnSpPr>
        <p:spPr>
          <a:xfrm>
            <a:off x="7419867" y="6088225"/>
            <a:ext cx="1214700" cy="0"/>
          </a:xfrm>
          <a:prstGeom prst="straightConnector1">
            <a:avLst/>
          </a:prstGeom>
          <a:noFill/>
          <a:ln w="28575" cap="flat" cmpd="sng">
            <a:solidFill>
              <a:srgbClr val="666666"/>
            </a:solidFill>
            <a:prstDash val="solid"/>
            <a:round/>
            <a:headEnd type="none" w="sm" len="sm"/>
            <a:tailEnd type="triangle" w="med" len="med"/>
          </a:ln>
        </p:spPr>
      </p:cxnSp>
      <p:sp>
        <p:nvSpPr>
          <p:cNvPr id="6261" name="Google Shape;6261;p160"/>
          <p:cNvSpPr/>
          <p:nvPr/>
        </p:nvSpPr>
        <p:spPr>
          <a:xfrm>
            <a:off x="1334000" y="5815651"/>
            <a:ext cx="3421200" cy="547500"/>
          </a:xfrm>
          <a:prstGeom prst="roundRect">
            <a:avLst>
              <a:gd name="adj" fmla="val 16667"/>
            </a:avLst>
          </a:prstGeom>
          <a:solidFill>
            <a:srgbClr val="B4A7D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foods and supplements to lower blood sugar</a:t>
            </a:r>
            <a:endParaRPr sz="1600">
              <a:solidFill>
                <a:schemeClr val="dk1"/>
              </a:solidFill>
              <a:latin typeface="Arial"/>
              <a:ea typeface="Arial"/>
              <a:cs typeface="Arial"/>
              <a:sym typeface="Arial"/>
            </a:endParaRPr>
          </a:p>
        </p:txBody>
      </p:sp>
      <p:sp>
        <p:nvSpPr>
          <p:cNvPr id="6262" name="Google Shape;6262;p160"/>
          <p:cNvSpPr txBox="1"/>
          <p:nvPr/>
        </p:nvSpPr>
        <p:spPr>
          <a:xfrm>
            <a:off x="1668867" y="5334875"/>
            <a:ext cx="2901900" cy="3789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a:solidFill>
                  <a:schemeClr val="dk1"/>
                </a:solidFill>
                <a:latin typeface="Arial"/>
                <a:ea typeface="Arial"/>
                <a:cs typeface="Arial"/>
                <a:sym typeface="Arial"/>
              </a:rPr>
              <a:t>User's Query</a:t>
            </a:r>
            <a:endParaRPr>
              <a:solidFill>
                <a:schemeClr val="dk1"/>
              </a:solidFill>
              <a:latin typeface="Arial"/>
              <a:ea typeface="Arial"/>
              <a:cs typeface="Arial"/>
              <a:sym typeface="Arial"/>
            </a:endParaRPr>
          </a:p>
        </p:txBody>
      </p:sp>
      <p:cxnSp>
        <p:nvCxnSpPr>
          <p:cNvPr id="6263" name="Google Shape;6263;p160"/>
          <p:cNvCxnSpPr>
            <a:stCxn id="6261" idx="3"/>
            <a:endCxn id="6252" idx="1"/>
          </p:cNvCxnSpPr>
          <p:nvPr/>
        </p:nvCxnSpPr>
        <p:spPr>
          <a:xfrm rot="10800000" flipH="1">
            <a:off x="4755200" y="6088201"/>
            <a:ext cx="748500" cy="1200"/>
          </a:xfrm>
          <a:prstGeom prst="straightConnector1">
            <a:avLst/>
          </a:prstGeom>
          <a:noFill/>
          <a:ln w="28575" cap="flat" cmpd="sng">
            <a:solidFill>
              <a:srgbClr val="666666"/>
            </a:solidFill>
            <a:prstDash val="solid"/>
            <a:round/>
            <a:headEnd type="none" w="sm" len="sm"/>
            <a:tailEnd type="triangle" w="med" len="med"/>
          </a:ln>
        </p:spPr>
      </p:cxnSp>
      <p:sp>
        <p:nvSpPr>
          <p:cNvPr id="6264" name="Google Shape;6264;p160"/>
          <p:cNvSpPr txBox="1"/>
          <p:nvPr/>
        </p:nvSpPr>
        <p:spPr>
          <a:xfrm>
            <a:off x="7662251" y="5123251"/>
            <a:ext cx="2901900" cy="3789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a:solidFill>
                  <a:schemeClr val="dk1"/>
                </a:solidFill>
                <a:latin typeface="Arial"/>
                <a:ea typeface="Arial"/>
                <a:cs typeface="Arial"/>
                <a:sym typeface="Arial"/>
              </a:rPr>
              <a:t>Better Retrieved Docs</a:t>
            </a:r>
            <a:endParaRPr>
              <a:solidFill>
                <a:schemeClr val="dk1"/>
              </a:solidFill>
              <a:latin typeface="Arial"/>
              <a:ea typeface="Arial"/>
              <a:cs typeface="Arial"/>
              <a:sym typeface="Arial"/>
            </a:endParaRPr>
          </a:p>
        </p:txBody>
      </p:sp>
      <p:cxnSp>
        <p:nvCxnSpPr>
          <p:cNvPr id="6265" name="Google Shape;6265;p160"/>
          <p:cNvCxnSpPr>
            <a:stCxn id="6258" idx="4"/>
            <a:endCxn id="6244" idx="0"/>
          </p:cNvCxnSpPr>
          <p:nvPr/>
        </p:nvCxnSpPr>
        <p:spPr>
          <a:xfrm>
            <a:off x="6433730" y="2841388"/>
            <a:ext cx="0" cy="359100"/>
          </a:xfrm>
          <a:prstGeom prst="straightConnector1">
            <a:avLst/>
          </a:prstGeom>
          <a:noFill/>
          <a:ln w="28575" cap="flat" cmpd="sng">
            <a:solidFill>
              <a:srgbClr val="666666"/>
            </a:solidFill>
            <a:prstDash val="solid"/>
            <a:round/>
            <a:headEnd type="none" w="sm" len="sm"/>
            <a:tailEnd type="triangle" w="med" len="med"/>
          </a:ln>
        </p:spPr>
      </p:cxnSp>
      <p:cxnSp>
        <p:nvCxnSpPr>
          <p:cNvPr id="6266" name="Google Shape;6266;p160"/>
          <p:cNvCxnSpPr>
            <a:stCxn id="6247" idx="2"/>
            <a:endCxn id="6258" idx="2"/>
          </p:cNvCxnSpPr>
          <p:nvPr/>
        </p:nvCxnSpPr>
        <p:spPr>
          <a:xfrm rot="-5400000" flipH="1">
            <a:off x="4833805" y="1342269"/>
            <a:ext cx="422700" cy="2250900"/>
          </a:xfrm>
          <a:prstGeom prst="curvedConnector2">
            <a:avLst/>
          </a:prstGeom>
          <a:noFill/>
          <a:ln w="28575" cap="flat" cmpd="sng">
            <a:solidFill>
              <a:srgbClr val="666666"/>
            </a:solidFill>
            <a:prstDash val="solid"/>
            <a:round/>
            <a:headEnd type="none" w="sm" len="sm"/>
            <a:tailEnd type="triangle" w="med" len="med"/>
          </a:ln>
        </p:spPr>
      </p:cxnSp>
      <p:cxnSp>
        <p:nvCxnSpPr>
          <p:cNvPr id="6267" name="Google Shape;6267;p160"/>
          <p:cNvCxnSpPr>
            <a:stCxn id="6245" idx="2"/>
            <a:endCxn id="6258" idx="6"/>
          </p:cNvCxnSpPr>
          <p:nvPr/>
        </p:nvCxnSpPr>
        <p:spPr>
          <a:xfrm rot="5400000">
            <a:off x="7253242" y="1506774"/>
            <a:ext cx="615900" cy="1728900"/>
          </a:xfrm>
          <a:prstGeom prst="curvedConnector2">
            <a:avLst/>
          </a:prstGeom>
          <a:noFill/>
          <a:ln w="28575" cap="flat" cmpd="sng">
            <a:solidFill>
              <a:srgbClr val="666666"/>
            </a:solidFill>
            <a:prstDash val="solid"/>
            <a:round/>
            <a:headEnd type="none" w="sm" len="sm"/>
            <a:tailEnd type="triangle" w="med" len="med"/>
          </a:ln>
        </p:spPr>
      </p:cxnSp>
      <p:sp>
        <p:nvSpPr>
          <p:cNvPr id="6268" name="Google Shape;6268;p160"/>
          <p:cNvSpPr txBox="1"/>
          <p:nvPr/>
        </p:nvSpPr>
        <p:spPr>
          <a:xfrm>
            <a:off x="6625029" y="2699982"/>
            <a:ext cx="1637700" cy="327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a:solidFill>
                  <a:schemeClr val="dk1"/>
                </a:solidFill>
                <a:latin typeface="Arial"/>
                <a:ea typeface="Arial"/>
                <a:cs typeface="Arial"/>
                <a:sym typeface="Arial"/>
              </a:rPr>
              <a:t>Concatenate</a:t>
            </a:r>
            <a:endParaRPr>
              <a:solidFill>
                <a:schemeClr val="dk1"/>
              </a:solidFill>
              <a:latin typeface="Arial"/>
              <a:ea typeface="Arial"/>
              <a:cs typeface="Arial"/>
              <a:sym typeface="Arial"/>
            </a:endParaRPr>
          </a:p>
        </p:txBody>
      </p:sp>
      <p:sp>
        <p:nvSpPr>
          <p:cNvPr id="6269" name="Google Shape;6269;p160"/>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113</a:t>
            </a:fld>
            <a:endParaRPr/>
          </a:p>
        </p:txBody>
      </p:sp>
      <p:grpSp>
        <p:nvGrpSpPr>
          <p:cNvPr id="6270" name="Google Shape;6270;p160"/>
          <p:cNvGrpSpPr/>
          <p:nvPr/>
        </p:nvGrpSpPr>
        <p:grpSpPr>
          <a:xfrm>
            <a:off x="4285375" y="4236050"/>
            <a:ext cx="4317600" cy="881425"/>
            <a:chOff x="4285375" y="4236050"/>
            <a:chExt cx="4317600" cy="881425"/>
          </a:xfrm>
        </p:grpSpPr>
        <p:sp>
          <p:nvSpPr>
            <p:cNvPr id="6271" name="Google Shape;6271;p160"/>
            <p:cNvSpPr/>
            <p:nvPr/>
          </p:nvSpPr>
          <p:spPr>
            <a:xfrm>
              <a:off x="5259477" y="4236050"/>
              <a:ext cx="2410500" cy="3963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500">
                  <a:solidFill>
                    <a:schemeClr val="dk1"/>
                  </a:solidFill>
                </a:rPr>
                <a:t>Term Scorer (~DeepCT)</a:t>
              </a:r>
              <a:endParaRPr sz="1500">
                <a:solidFill>
                  <a:schemeClr val="dk1"/>
                </a:solidFill>
                <a:latin typeface="Arial"/>
                <a:ea typeface="Arial"/>
                <a:cs typeface="Arial"/>
                <a:sym typeface="Arial"/>
              </a:endParaRPr>
            </a:p>
          </p:txBody>
        </p:sp>
        <p:sp>
          <p:nvSpPr>
            <p:cNvPr id="6272" name="Google Shape;6272;p160"/>
            <p:cNvSpPr txBox="1"/>
            <p:nvPr/>
          </p:nvSpPr>
          <p:spPr>
            <a:xfrm>
              <a:off x="4285375" y="4717275"/>
              <a:ext cx="4317600" cy="4002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{Researchers: 31, are: 0, finding: 4, that: 1, ...}</a:t>
              </a:r>
              <a:endParaRPr/>
            </a:p>
          </p:txBody>
        </p:sp>
      </p:grpSp>
      <p:sp>
        <p:nvSpPr>
          <p:cNvPr id="6273" name="Google Shape;6273;p160"/>
          <p:cNvSpPr txBox="1"/>
          <p:nvPr/>
        </p:nvSpPr>
        <p:spPr>
          <a:xfrm>
            <a:off x="93975" y="6476800"/>
            <a:ext cx="945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i="1">
                <a:solidFill>
                  <a:srgbClr val="222222"/>
                </a:solidFill>
                <a:highlight>
                  <a:srgbClr val="FFFFFF"/>
                </a:highlight>
                <a:latin typeface="Calibri"/>
                <a:ea typeface="Calibri"/>
                <a:cs typeface="Calibri"/>
                <a:sym typeface="Calibri"/>
              </a:rPr>
              <a:t>Mallia, Khattab, Tonellotto, and Suel. Learning Passage Impacts for Inverted Indexes. 2021</a:t>
            </a:r>
            <a:endParaRPr sz="1600" i="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70"/>
                                        </p:tgtEl>
                                        <p:attrNameLst>
                                          <p:attrName>style.visibility</p:attrName>
                                        </p:attrNameLst>
                                      </p:cBhvr>
                                      <p:to>
                                        <p:strVal val="visible"/>
                                      </p:to>
                                    </p:set>
                                    <p:animEffect transition="in" filter="fade">
                                      <p:cBhvr>
                                        <p:cTn id="7" dur="1"/>
                                        <p:tgtEl>
                                          <p:spTgt spid="6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Shape 6278"/>
        <p:cNvGrpSpPr/>
        <p:nvPr/>
      </p:nvGrpSpPr>
      <p:grpSpPr>
        <a:xfrm>
          <a:off x="0" y="0"/>
          <a:ext cx="0" cy="0"/>
          <a:chOff x="0" y="0"/>
          <a:chExt cx="0" cy="0"/>
        </a:xfrm>
      </p:grpSpPr>
      <p:sp>
        <p:nvSpPr>
          <p:cNvPr id="6279" name="Google Shape;6279;p161"/>
          <p:cNvSpPr txBox="1">
            <a:spLocks noGrp="1"/>
          </p:cNvSpPr>
          <p:nvPr>
            <p:ph type="title"/>
          </p:nvPr>
        </p:nvSpPr>
        <p:spPr>
          <a:xfrm>
            <a:off x="415600" y="517167"/>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400">
                <a:latin typeface="Calibri"/>
                <a:ea typeface="Calibri"/>
                <a:cs typeface="Calibri"/>
                <a:sym typeface="Calibri"/>
              </a:rPr>
              <a:t>Results on MS MARCO Passage Dev Set</a:t>
            </a:r>
            <a:endParaRPr sz="4400">
              <a:latin typeface="Calibri"/>
              <a:ea typeface="Calibri"/>
              <a:cs typeface="Calibri"/>
              <a:sym typeface="Calibri"/>
            </a:endParaRPr>
          </a:p>
        </p:txBody>
      </p:sp>
      <p:graphicFrame>
        <p:nvGraphicFramePr>
          <p:cNvPr id="6280" name="Google Shape;6280;p161"/>
          <p:cNvGraphicFramePr/>
          <p:nvPr/>
        </p:nvGraphicFramePr>
        <p:xfrm>
          <a:off x="1276038" y="1330138"/>
          <a:ext cx="3000000" cy="3000000"/>
        </p:xfrm>
        <a:graphic>
          <a:graphicData uri="http://schemas.openxmlformats.org/drawingml/2006/table">
            <a:tbl>
              <a:tblPr>
                <a:noFill/>
                <a:tableStyleId>{DD72E12A-D1EB-4718-ABEC-1DB81E5AB431}</a:tableStyleId>
              </a:tblPr>
              <a:tblGrid>
                <a:gridCol w="3120050">
                  <a:extLst>
                    <a:ext uri="{9D8B030D-6E8A-4147-A177-3AD203B41FA5}">
                      <a16:colId xmlns:a16="http://schemas.microsoft.com/office/drawing/2014/main" val="20000"/>
                    </a:ext>
                  </a:extLst>
                </a:gridCol>
                <a:gridCol w="2220150">
                  <a:extLst>
                    <a:ext uri="{9D8B030D-6E8A-4147-A177-3AD203B41FA5}">
                      <a16:colId xmlns:a16="http://schemas.microsoft.com/office/drawing/2014/main" val="20001"/>
                    </a:ext>
                  </a:extLst>
                </a:gridCol>
                <a:gridCol w="2268550">
                  <a:extLst>
                    <a:ext uri="{9D8B030D-6E8A-4147-A177-3AD203B41FA5}">
                      <a16:colId xmlns:a16="http://schemas.microsoft.com/office/drawing/2014/main" val="20002"/>
                    </a:ext>
                  </a:extLst>
                </a:gridCol>
                <a:gridCol w="2268550">
                  <a:extLst>
                    <a:ext uri="{9D8B030D-6E8A-4147-A177-3AD203B41FA5}">
                      <a16:colId xmlns:a16="http://schemas.microsoft.com/office/drawing/2014/main" val="20003"/>
                    </a:ext>
                  </a:extLst>
                </a:gridCol>
              </a:tblGrid>
              <a:tr h="1192700">
                <a:tc>
                  <a:txBody>
                    <a:bodyPr/>
                    <a:lstStyle/>
                    <a:p>
                      <a:pPr marL="0" lvl="0" indent="0" algn="l" rtl="0">
                        <a:spcBef>
                          <a:spcPts val="0"/>
                        </a:spcBef>
                        <a:spcAft>
                          <a:spcPts val="0"/>
                        </a:spcAft>
                        <a:buNone/>
                      </a:pPr>
                      <a:r>
                        <a:rPr lang="en-US" sz="2400" b="1"/>
                        <a:t>Model</a:t>
                      </a:r>
                      <a:endParaRPr sz="2400" b="1"/>
                    </a:p>
                  </a:txBody>
                  <a:tcPr marL="91425" marR="91425" marT="91425" marB="91425" anchor="b">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b="1"/>
                        <a:t>MRR@10</a:t>
                      </a:r>
                      <a:endParaRPr sz="2400" b="1"/>
                    </a:p>
                  </a:txBody>
                  <a:tcPr marL="91425" marR="91425" marT="91425" marB="91425" anchor="b">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b="1"/>
                        <a:t>R@1000</a:t>
                      </a:r>
                      <a:endParaRPr sz="2400" b="1"/>
                    </a:p>
                  </a:txBody>
                  <a:tcPr marL="91425" marR="91425" marT="91425" marB="91425" anchor="b">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b="1"/>
                        <a:t>Latency (ms/query)</a:t>
                      </a:r>
                      <a:endParaRPr sz="2400" b="1"/>
                    </a:p>
                  </a:txBody>
                  <a:tcPr marL="91425" marR="91425" marT="91425" marB="91425" anchor="b">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548600">
                <a:tc>
                  <a:txBody>
                    <a:bodyPr/>
                    <a:lstStyle/>
                    <a:p>
                      <a:pPr marL="0" lvl="0" indent="0" algn="l" rtl="0">
                        <a:spcBef>
                          <a:spcPts val="0"/>
                        </a:spcBef>
                        <a:spcAft>
                          <a:spcPts val="0"/>
                        </a:spcAft>
                        <a:buClr>
                          <a:schemeClr val="dk1"/>
                        </a:buClr>
                        <a:buSzPts val="1100"/>
                        <a:buFont typeface="Arial"/>
                        <a:buNone/>
                      </a:pPr>
                      <a:r>
                        <a:rPr lang="en-US" sz="2400">
                          <a:solidFill>
                            <a:schemeClr val="dk1"/>
                          </a:solidFill>
                        </a:rPr>
                        <a:t>BM25</a:t>
                      </a:r>
                      <a:endParaRPr sz="24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0.184</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0.853</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13</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700175">
                <a:tc>
                  <a:txBody>
                    <a:bodyPr/>
                    <a:lstStyle/>
                    <a:p>
                      <a:pPr marL="0" lvl="0" indent="0" algn="l" rtl="0">
                        <a:spcBef>
                          <a:spcPts val="0"/>
                        </a:spcBef>
                        <a:spcAft>
                          <a:spcPts val="0"/>
                        </a:spcAft>
                        <a:buNone/>
                      </a:pPr>
                      <a:r>
                        <a:rPr lang="en-US" sz="2400">
                          <a:solidFill>
                            <a:schemeClr val="dk1"/>
                          </a:solidFill>
                        </a:rPr>
                        <a:t>DeepCT</a:t>
                      </a:r>
                      <a:endParaRPr sz="2400">
                        <a:solidFill>
                          <a:schemeClr val="dk1"/>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0.243</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0.913</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11</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700175">
                <a:tc>
                  <a:txBody>
                    <a:bodyPr/>
                    <a:lstStyle/>
                    <a:p>
                      <a:pPr marL="0" lvl="0" indent="0" algn="l" rtl="0">
                        <a:spcBef>
                          <a:spcPts val="0"/>
                        </a:spcBef>
                        <a:spcAft>
                          <a:spcPts val="0"/>
                        </a:spcAft>
                        <a:buNone/>
                      </a:pPr>
                      <a:r>
                        <a:rPr lang="en-US" sz="2400"/>
                        <a:t>doc2query</a:t>
                      </a:r>
                      <a:endParaRPr sz="2400" baseline="-250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0.278</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0.947</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12</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679050">
                <a:tc>
                  <a:txBody>
                    <a:bodyPr/>
                    <a:lstStyle/>
                    <a:p>
                      <a:pPr marL="0" lvl="0" indent="0" algn="l" rtl="0">
                        <a:spcBef>
                          <a:spcPts val="0"/>
                        </a:spcBef>
                        <a:spcAft>
                          <a:spcPts val="0"/>
                        </a:spcAft>
                        <a:buNone/>
                      </a:pPr>
                      <a:r>
                        <a:rPr lang="en-US" sz="2400"/>
                        <a:t>DeepImpact</a:t>
                      </a:r>
                      <a:endParaRPr sz="24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0.326</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0.948</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58</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r h="914375">
                <a:tc>
                  <a:txBody>
                    <a:bodyPr/>
                    <a:lstStyle/>
                    <a:p>
                      <a:pPr marL="0" lvl="0" indent="0" algn="l" rtl="0">
                        <a:spcBef>
                          <a:spcPts val="0"/>
                        </a:spcBef>
                        <a:spcAft>
                          <a:spcPts val="0"/>
                        </a:spcAft>
                        <a:buNone/>
                      </a:pPr>
                      <a:r>
                        <a:rPr lang="en-US" sz="2400"/>
                        <a:t>BM25 + monoBERT</a:t>
                      </a:r>
                      <a:endParaRPr sz="24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0.355</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0.853</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solidFill>
                            <a:schemeClr val="dk1"/>
                          </a:solidFill>
                        </a:rPr>
                        <a:t>(GPU) </a:t>
                      </a:r>
                      <a:r>
                        <a:rPr lang="en-US" sz="2400"/>
                        <a:t>10,700 </a:t>
                      </a:r>
                      <a:endParaRPr sz="2400"/>
                    </a:p>
                  </a:txBody>
                  <a:tcPr marL="91425" marR="91425" marT="91425" marB="91425" anchor="ctr">
                    <a:lnL w="9525" cap="flat" cmpd="sng">
                      <a:solidFill>
                        <a:srgbClr val="434343">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281" name="Google Shape;6281;p161"/>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114</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Shape 6286"/>
        <p:cNvGrpSpPr/>
        <p:nvPr/>
      </p:nvGrpSpPr>
      <p:grpSpPr>
        <a:xfrm>
          <a:off x="0" y="0"/>
          <a:ext cx="0" cy="0"/>
          <a:chOff x="0" y="0"/>
          <a:chExt cx="0" cy="0"/>
        </a:xfrm>
      </p:grpSpPr>
      <p:sp>
        <p:nvSpPr>
          <p:cNvPr id="6287" name="Google Shape;6287;p162"/>
          <p:cNvSpPr txBox="1">
            <a:spLocks noGrp="1"/>
          </p:cNvSpPr>
          <p:nvPr>
            <p:ph type="title"/>
          </p:nvPr>
        </p:nvSpPr>
        <p:spPr>
          <a:xfrm>
            <a:off x="415600" y="212367"/>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400">
                <a:latin typeface="Calibri"/>
                <a:ea typeface="Calibri"/>
                <a:cs typeface="Calibri"/>
                <a:sym typeface="Calibri"/>
              </a:rPr>
              <a:t>How to Expand Long Documents?</a:t>
            </a:r>
            <a:endParaRPr sz="4400">
              <a:latin typeface="Calibri"/>
              <a:ea typeface="Calibri"/>
              <a:cs typeface="Calibri"/>
              <a:sym typeface="Calibri"/>
            </a:endParaRPr>
          </a:p>
        </p:txBody>
      </p:sp>
      <p:pic>
        <p:nvPicPr>
          <p:cNvPr id="6288" name="Google Shape;6288;p162"/>
          <p:cNvPicPr preferRelativeResize="0"/>
          <p:nvPr/>
        </p:nvPicPr>
        <p:blipFill rotWithShape="1">
          <a:blip r:embed="rId3">
            <a:alphaModFix/>
          </a:blip>
          <a:srcRect b="15746"/>
          <a:stretch/>
        </p:blipFill>
        <p:spPr>
          <a:xfrm>
            <a:off x="778575" y="2008725"/>
            <a:ext cx="1428750" cy="1203725"/>
          </a:xfrm>
          <a:prstGeom prst="rect">
            <a:avLst/>
          </a:prstGeom>
          <a:noFill/>
          <a:ln>
            <a:noFill/>
          </a:ln>
        </p:spPr>
      </p:pic>
      <p:pic>
        <p:nvPicPr>
          <p:cNvPr id="6289" name="Google Shape;6289;p162"/>
          <p:cNvPicPr preferRelativeResize="0"/>
          <p:nvPr/>
        </p:nvPicPr>
        <p:blipFill rotWithShape="1">
          <a:blip r:embed="rId3">
            <a:alphaModFix/>
          </a:blip>
          <a:srcRect t="37343"/>
          <a:stretch/>
        </p:blipFill>
        <p:spPr>
          <a:xfrm>
            <a:off x="778575" y="5165821"/>
            <a:ext cx="1428750" cy="895225"/>
          </a:xfrm>
          <a:prstGeom prst="rect">
            <a:avLst/>
          </a:prstGeom>
          <a:noFill/>
          <a:ln>
            <a:noFill/>
          </a:ln>
        </p:spPr>
      </p:pic>
      <p:pic>
        <p:nvPicPr>
          <p:cNvPr id="6290" name="Google Shape;6290;p162"/>
          <p:cNvPicPr preferRelativeResize="0"/>
          <p:nvPr/>
        </p:nvPicPr>
        <p:blipFill rotWithShape="1">
          <a:blip r:embed="rId3">
            <a:alphaModFix/>
          </a:blip>
          <a:srcRect t="37342" b="16596"/>
          <a:stretch/>
        </p:blipFill>
        <p:spPr>
          <a:xfrm>
            <a:off x="778575" y="4507848"/>
            <a:ext cx="1428750" cy="658125"/>
          </a:xfrm>
          <a:prstGeom prst="rect">
            <a:avLst/>
          </a:prstGeom>
          <a:noFill/>
          <a:ln>
            <a:noFill/>
          </a:ln>
        </p:spPr>
      </p:pic>
      <p:pic>
        <p:nvPicPr>
          <p:cNvPr id="6291" name="Google Shape;6291;p162"/>
          <p:cNvPicPr preferRelativeResize="0"/>
          <p:nvPr/>
        </p:nvPicPr>
        <p:blipFill rotWithShape="1">
          <a:blip r:embed="rId3">
            <a:alphaModFix/>
          </a:blip>
          <a:srcRect t="37342" b="16596"/>
          <a:stretch/>
        </p:blipFill>
        <p:spPr>
          <a:xfrm>
            <a:off x="778575" y="3856516"/>
            <a:ext cx="1428750" cy="658125"/>
          </a:xfrm>
          <a:prstGeom prst="rect">
            <a:avLst/>
          </a:prstGeom>
          <a:noFill/>
          <a:ln>
            <a:noFill/>
          </a:ln>
        </p:spPr>
      </p:pic>
      <p:pic>
        <p:nvPicPr>
          <p:cNvPr id="6292" name="Google Shape;6292;p162"/>
          <p:cNvPicPr preferRelativeResize="0"/>
          <p:nvPr/>
        </p:nvPicPr>
        <p:blipFill rotWithShape="1">
          <a:blip r:embed="rId3">
            <a:alphaModFix/>
          </a:blip>
          <a:srcRect t="37342" b="16596"/>
          <a:stretch/>
        </p:blipFill>
        <p:spPr>
          <a:xfrm>
            <a:off x="778575" y="3198537"/>
            <a:ext cx="1428750" cy="658125"/>
          </a:xfrm>
          <a:prstGeom prst="rect">
            <a:avLst/>
          </a:prstGeom>
          <a:noFill/>
          <a:ln>
            <a:noFill/>
          </a:ln>
        </p:spPr>
      </p:pic>
      <p:grpSp>
        <p:nvGrpSpPr>
          <p:cNvPr id="6293" name="Google Shape;6293;p162"/>
          <p:cNvGrpSpPr/>
          <p:nvPr/>
        </p:nvGrpSpPr>
        <p:grpSpPr>
          <a:xfrm>
            <a:off x="2454975" y="1703925"/>
            <a:ext cx="1428750" cy="4738121"/>
            <a:chOff x="2454975" y="1703925"/>
            <a:chExt cx="1428750" cy="4738121"/>
          </a:xfrm>
        </p:grpSpPr>
        <p:pic>
          <p:nvPicPr>
            <p:cNvPr id="6294" name="Google Shape;6294;p162"/>
            <p:cNvPicPr preferRelativeResize="0"/>
            <p:nvPr/>
          </p:nvPicPr>
          <p:blipFill rotWithShape="1">
            <a:blip r:embed="rId3">
              <a:alphaModFix/>
            </a:blip>
            <a:srcRect b="25484"/>
            <a:stretch/>
          </p:blipFill>
          <p:spPr>
            <a:xfrm>
              <a:off x="2454975" y="1703925"/>
              <a:ext cx="1428750" cy="1064600"/>
            </a:xfrm>
            <a:prstGeom prst="rect">
              <a:avLst/>
            </a:prstGeom>
            <a:noFill/>
            <a:ln>
              <a:noFill/>
            </a:ln>
          </p:spPr>
        </p:pic>
        <p:pic>
          <p:nvPicPr>
            <p:cNvPr id="6295" name="Google Shape;6295;p162"/>
            <p:cNvPicPr preferRelativeResize="0"/>
            <p:nvPr/>
          </p:nvPicPr>
          <p:blipFill rotWithShape="1">
            <a:blip r:embed="rId3">
              <a:alphaModFix/>
            </a:blip>
            <a:srcRect t="37343"/>
            <a:stretch/>
          </p:blipFill>
          <p:spPr>
            <a:xfrm>
              <a:off x="2454975" y="5546821"/>
              <a:ext cx="1428750" cy="895225"/>
            </a:xfrm>
            <a:prstGeom prst="rect">
              <a:avLst/>
            </a:prstGeom>
            <a:noFill/>
            <a:ln>
              <a:noFill/>
            </a:ln>
          </p:spPr>
        </p:pic>
        <p:pic>
          <p:nvPicPr>
            <p:cNvPr id="6296" name="Google Shape;6296;p162"/>
            <p:cNvPicPr preferRelativeResize="0"/>
            <p:nvPr/>
          </p:nvPicPr>
          <p:blipFill rotWithShape="1">
            <a:blip r:embed="rId3">
              <a:alphaModFix/>
            </a:blip>
            <a:srcRect t="37342" b="16596"/>
            <a:stretch/>
          </p:blipFill>
          <p:spPr>
            <a:xfrm>
              <a:off x="2454975" y="4355448"/>
              <a:ext cx="1428750" cy="658125"/>
            </a:xfrm>
            <a:prstGeom prst="rect">
              <a:avLst/>
            </a:prstGeom>
            <a:noFill/>
            <a:ln>
              <a:noFill/>
            </a:ln>
          </p:spPr>
        </p:pic>
        <p:pic>
          <p:nvPicPr>
            <p:cNvPr id="6297" name="Google Shape;6297;p162"/>
            <p:cNvPicPr preferRelativeResize="0"/>
            <p:nvPr/>
          </p:nvPicPr>
          <p:blipFill rotWithShape="1">
            <a:blip r:embed="rId3">
              <a:alphaModFix/>
            </a:blip>
            <a:srcRect t="37342" b="16596"/>
            <a:stretch/>
          </p:blipFill>
          <p:spPr>
            <a:xfrm>
              <a:off x="2454975" y="3274737"/>
              <a:ext cx="1428750" cy="658125"/>
            </a:xfrm>
            <a:prstGeom prst="rect">
              <a:avLst/>
            </a:prstGeom>
            <a:noFill/>
            <a:ln>
              <a:noFill/>
            </a:ln>
          </p:spPr>
        </p:pic>
      </p:grpSp>
      <p:pic>
        <p:nvPicPr>
          <p:cNvPr id="6298" name="Google Shape;6298;p162" descr="Diagrama&#10;&#10;Descrição gerada automaticamente"/>
          <p:cNvPicPr preferRelativeResize="0">
            <a:picLocks noGrp="1"/>
          </p:cNvPicPr>
          <p:nvPr>
            <p:ph type="body" idx="1"/>
          </p:nvPr>
        </p:nvPicPr>
        <p:blipFill rotWithShape="1">
          <a:blip r:embed="rId4">
            <a:alphaModFix/>
          </a:blip>
          <a:srcRect l="17300" t="34372" r="67402" b="4161"/>
          <a:stretch/>
        </p:blipFill>
        <p:spPr>
          <a:xfrm>
            <a:off x="10252475" y="2987870"/>
            <a:ext cx="1608600" cy="1740300"/>
          </a:xfrm>
          <a:prstGeom prst="rect">
            <a:avLst/>
          </a:prstGeom>
          <a:noFill/>
          <a:ln w="9525" cap="flat" cmpd="sng">
            <a:solidFill>
              <a:schemeClr val="lt1"/>
            </a:solidFill>
            <a:prstDash val="solid"/>
            <a:round/>
            <a:headEnd type="none" w="sm" len="sm"/>
            <a:tailEnd type="none" w="sm" len="sm"/>
          </a:ln>
        </p:spPr>
      </p:pic>
      <p:grpSp>
        <p:nvGrpSpPr>
          <p:cNvPr id="6299" name="Google Shape;6299;p162"/>
          <p:cNvGrpSpPr/>
          <p:nvPr/>
        </p:nvGrpSpPr>
        <p:grpSpPr>
          <a:xfrm>
            <a:off x="3883725" y="1851042"/>
            <a:ext cx="2373475" cy="4491737"/>
            <a:chOff x="3883725" y="1851042"/>
            <a:chExt cx="2373475" cy="4491737"/>
          </a:xfrm>
        </p:grpSpPr>
        <p:cxnSp>
          <p:nvCxnSpPr>
            <p:cNvPr id="6300" name="Google Shape;6300;p162"/>
            <p:cNvCxnSpPr>
              <a:stCxn id="6294" idx="3"/>
            </p:cNvCxnSpPr>
            <p:nvPr/>
          </p:nvCxnSpPr>
          <p:spPr>
            <a:xfrm>
              <a:off x="3883725" y="2236225"/>
              <a:ext cx="802200" cy="0"/>
            </a:xfrm>
            <a:prstGeom prst="straightConnector1">
              <a:avLst/>
            </a:prstGeom>
            <a:noFill/>
            <a:ln w="38100" cap="flat" cmpd="sng">
              <a:solidFill>
                <a:srgbClr val="666666"/>
              </a:solidFill>
              <a:prstDash val="solid"/>
              <a:round/>
              <a:headEnd type="none" w="med" len="med"/>
              <a:tailEnd type="triangle" w="med" len="med"/>
            </a:ln>
          </p:spPr>
        </p:cxnSp>
        <p:sp>
          <p:nvSpPr>
            <p:cNvPr id="6301" name="Google Shape;6301;p162"/>
            <p:cNvSpPr/>
            <p:nvPr/>
          </p:nvSpPr>
          <p:spPr>
            <a:xfrm>
              <a:off x="4754800" y="1851042"/>
              <a:ext cx="1502400" cy="763500"/>
            </a:xfrm>
            <a:prstGeom prst="roundRect">
              <a:avLst>
                <a:gd name="adj" fmla="val 16667"/>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a:solidFill>
                    <a:schemeClr val="dk1"/>
                  </a:solidFill>
                </a:rPr>
                <a:t>doc2query</a:t>
              </a:r>
              <a:endParaRPr>
                <a:solidFill>
                  <a:schemeClr val="dk1"/>
                </a:solidFill>
              </a:endParaRPr>
            </a:p>
            <a:p>
              <a:pPr marL="0" lvl="0" indent="0" algn="ctr" rtl="0">
                <a:spcBef>
                  <a:spcPts val="0"/>
                </a:spcBef>
                <a:spcAft>
                  <a:spcPts val="0"/>
                </a:spcAft>
                <a:buClr>
                  <a:schemeClr val="dk1"/>
                </a:buClr>
                <a:buSzPts val="1100"/>
                <a:buFont typeface="Arial"/>
                <a:buNone/>
              </a:pPr>
              <a:r>
                <a:rPr lang="en-US">
                  <a:solidFill>
                    <a:schemeClr val="dk1"/>
                  </a:solidFill>
                </a:rPr>
                <a:t>DeepCT</a:t>
              </a:r>
              <a:endParaRPr>
                <a:solidFill>
                  <a:schemeClr val="dk1"/>
                </a:solidFill>
              </a:endParaRPr>
            </a:p>
            <a:p>
              <a:pPr marL="0" lvl="0" indent="0" algn="ctr" rtl="0">
                <a:spcBef>
                  <a:spcPts val="0"/>
                </a:spcBef>
                <a:spcAft>
                  <a:spcPts val="0"/>
                </a:spcAft>
                <a:buClr>
                  <a:schemeClr val="dk1"/>
                </a:buClr>
                <a:buSzPts val="1100"/>
                <a:buFont typeface="Arial"/>
                <a:buNone/>
              </a:pPr>
              <a:r>
                <a:rPr lang="en-US">
                  <a:solidFill>
                    <a:schemeClr val="dk1"/>
                  </a:solidFill>
                </a:rPr>
                <a:t>DeepImpact</a:t>
              </a:r>
              <a:endParaRPr sz="1000"/>
            </a:p>
          </p:txBody>
        </p:sp>
        <p:cxnSp>
          <p:nvCxnSpPr>
            <p:cNvPr id="6302" name="Google Shape;6302;p162"/>
            <p:cNvCxnSpPr/>
            <p:nvPr/>
          </p:nvCxnSpPr>
          <p:spPr>
            <a:xfrm>
              <a:off x="3883725" y="3607825"/>
              <a:ext cx="802200" cy="0"/>
            </a:xfrm>
            <a:prstGeom prst="straightConnector1">
              <a:avLst/>
            </a:prstGeom>
            <a:noFill/>
            <a:ln w="38100" cap="flat" cmpd="sng">
              <a:solidFill>
                <a:srgbClr val="666666"/>
              </a:solidFill>
              <a:prstDash val="solid"/>
              <a:round/>
              <a:headEnd type="none" w="med" len="med"/>
              <a:tailEnd type="triangle" w="med" len="med"/>
            </a:ln>
          </p:spPr>
        </p:cxnSp>
        <p:sp>
          <p:nvSpPr>
            <p:cNvPr id="6303" name="Google Shape;6303;p162"/>
            <p:cNvSpPr/>
            <p:nvPr/>
          </p:nvSpPr>
          <p:spPr>
            <a:xfrm>
              <a:off x="4754800" y="3230917"/>
              <a:ext cx="1502400" cy="763500"/>
            </a:xfrm>
            <a:prstGeom prst="roundRect">
              <a:avLst>
                <a:gd name="adj" fmla="val 16667"/>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rPr>
                <a:t>doc2query</a:t>
              </a:r>
              <a:endParaRPr>
                <a:solidFill>
                  <a:schemeClr val="dk1"/>
                </a:solidFill>
              </a:endParaRPr>
            </a:p>
            <a:p>
              <a:pPr marL="0" lvl="0" indent="0" algn="ctr" rtl="0">
                <a:spcBef>
                  <a:spcPts val="0"/>
                </a:spcBef>
                <a:spcAft>
                  <a:spcPts val="0"/>
                </a:spcAft>
                <a:buNone/>
              </a:pPr>
              <a:r>
                <a:rPr lang="en-US">
                  <a:solidFill>
                    <a:schemeClr val="dk1"/>
                  </a:solidFill>
                </a:rPr>
                <a:t>DeepCT</a:t>
              </a:r>
              <a:endParaRPr>
                <a:solidFill>
                  <a:schemeClr val="dk1"/>
                </a:solidFill>
              </a:endParaRPr>
            </a:p>
            <a:p>
              <a:pPr marL="0" lvl="0" indent="0" algn="ctr" rtl="0">
                <a:spcBef>
                  <a:spcPts val="0"/>
                </a:spcBef>
                <a:spcAft>
                  <a:spcPts val="0"/>
                </a:spcAft>
                <a:buNone/>
              </a:pPr>
              <a:r>
                <a:rPr lang="en-US">
                  <a:solidFill>
                    <a:schemeClr val="dk1"/>
                  </a:solidFill>
                </a:rPr>
                <a:t>DeepImpact</a:t>
              </a:r>
              <a:endParaRPr sz="2100"/>
            </a:p>
          </p:txBody>
        </p:sp>
        <p:cxnSp>
          <p:nvCxnSpPr>
            <p:cNvPr id="6304" name="Google Shape;6304;p162"/>
            <p:cNvCxnSpPr/>
            <p:nvPr/>
          </p:nvCxnSpPr>
          <p:spPr>
            <a:xfrm>
              <a:off x="3883725" y="4674625"/>
              <a:ext cx="802200" cy="0"/>
            </a:xfrm>
            <a:prstGeom prst="straightConnector1">
              <a:avLst/>
            </a:prstGeom>
            <a:noFill/>
            <a:ln w="38100" cap="flat" cmpd="sng">
              <a:solidFill>
                <a:srgbClr val="666666"/>
              </a:solidFill>
              <a:prstDash val="solid"/>
              <a:round/>
              <a:headEnd type="none" w="med" len="med"/>
              <a:tailEnd type="triangle" w="med" len="med"/>
            </a:ln>
          </p:spPr>
        </p:cxnSp>
        <p:sp>
          <p:nvSpPr>
            <p:cNvPr id="6305" name="Google Shape;6305;p162"/>
            <p:cNvSpPr/>
            <p:nvPr/>
          </p:nvSpPr>
          <p:spPr>
            <a:xfrm>
              <a:off x="4754800" y="4297717"/>
              <a:ext cx="1502400" cy="763500"/>
            </a:xfrm>
            <a:prstGeom prst="roundRect">
              <a:avLst>
                <a:gd name="adj" fmla="val 16667"/>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a:solidFill>
                    <a:schemeClr val="dk1"/>
                  </a:solidFill>
                </a:rPr>
                <a:t>doc2query</a:t>
              </a:r>
              <a:endParaRPr>
                <a:solidFill>
                  <a:schemeClr val="dk1"/>
                </a:solidFill>
              </a:endParaRPr>
            </a:p>
            <a:p>
              <a:pPr marL="0" lvl="0" indent="0" algn="ctr" rtl="0">
                <a:spcBef>
                  <a:spcPts val="0"/>
                </a:spcBef>
                <a:spcAft>
                  <a:spcPts val="0"/>
                </a:spcAft>
                <a:buClr>
                  <a:schemeClr val="dk1"/>
                </a:buClr>
                <a:buSzPts val="1100"/>
                <a:buFont typeface="Arial"/>
                <a:buNone/>
              </a:pPr>
              <a:r>
                <a:rPr lang="en-US">
                  <a:solidFill>
                    <a:schemeClr val="dk1"/>
                  </a:solidFill>
                </a:rPr>
                <a:t>DeepCT</a:t>
              </a:r>
              <a:endParaRPr>
                <a:solidFill>
                  <a:schemeClr val="dk1"/>
                </a:solidFill>
              </a:endParaRPr>
            </a:p>
            <a:p>
              <a:pPr marL="0" lvl="0" indent="0" algn="ctr" rtl="0">
                <a:spcBef>
                  <a:spcPts val="0"/>
                </a:spcBef>
                <a:spcAft>
                  <a:spcPts val="0"/>
                </a:spcAft>
                <a:buClr>
                  <a:schemeClr val="dk1"/>
                </a:buClr>
                <a:buSzPts val="1100"/>
                <a:buFont typeface="Arial"/>
                <a:buNone/>
              </a:pPr>
              <a:r>
                <a:rPr lang="en-US">
                  <a:solidFill>
                    <a:schemeClr val="dk1"/>
                  </a:solidFill>
                </a:rPr>
                <a:t>DeepImpact</a:t>
              </a:r>
              <a:endParaRPr sz="1000">
                <a:solidFill>
                  <a:schemeClr val="dk1"/>
                </a:solidFill>
              </a:endParaRPr>
            </a:p>
          </p:txBody>
        </p:sp>
        <p:cxnSp>
          <p:nvCxnSpPr>
            <p:cNvPr id="6306" name="Google Shape;6306;p162"/>
            <p:cNvCxnSpPr/>
            <p:nvPr/>
          </p:nvCxnSpPr>
          <p:spPr>
            <a:xfrm>
              <a:off x="3883725" y="5970025"/>
              <a:ext cx="802200" cy="0"/>
            </a:xfrm>
            <a:prstGeom prst="straightConnector1">
              <a:avLst/>
            </a:prstGeom>
            <a:noFill/>
            <a:ln w="38100" cap="flat" cmpd="sng">
              <a:solidFill>
                <a:srgbClr val="666666"/>
              </a:solidFill>
              <a:prstDash val="solid"/>
              <a:round/>
              <a:headEnd type="none" w="med" len="med"/>
              <a:tailEnd type="triangle" w="med" len="med"/>
            </a:ln>
          </p:spPr>
        </p:cxnSp>
        <p:sp>
          <p:nvSpPr>
            <p:cNvPr id="6307" name="Google Shape;6307;p162"/>
            <p:cNvSpPr/>
            <p:nvPr/>
          </p:nvSpPr>
          <p:spPr>
            <a:xfrm>
              <a:off x="4754800" y="5579279"/>
              <a:ext cx="1502400" cy="763500"/>
            </a:xfrm>
            <a:prstGeom prst="roundRect">
              <a:avLst>
                <a:gd name="adj" fmla="val 16667"/>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a:solidFill>
                    <a:schemeClr val="dk1"/>
                  </a:solidFill>
                </a:rPr>
                <a:t>doc2query</a:t>
              </a:r>
              <a:endParaRPr>
                <a:solidFill>
                  <a:schemeClr val="dk1"/>
                </a:solidFill>
              </a:endParaRPr>
            </a:p>
            <a:p>
              <a:pPr marL="0" lvl="0" indent="0" algn="ctr" rtl="0">
                <a:spcBef>
                  <a:spcPts val="0"/>
                </a:spcBef>
                <a:spcAft>
                  <a:spcPts val="0"/>
                </a:spcAft>
                <a:buClr>
                  <a:schemeClr val="dk1"/>
                </a:buClr>
                <a:buSzPts val="1100"/>
                <a:buFont typeface="Arial"/>
                <a:buNone/>
              </a:pPr>
              <a:r>
                <a:rPr lang="en-US">
                  <a:solidFill>
                    <a:schemeClr val="dk1"/>
                  </a:solidFill>
                </a:rPr>
                <a:t>DeepCT</a:t>
              </a:r>
              <a:endParaRPr>
                <a:solidFill>
                  <a:schemeClr val="dk1"/>
                </a:solidFill>
              </a:endParaRPr>
            </a:p>
            <a:p>
              <a:pPr marL="0" lvl="0" indent="0" algn="ctr" rtl="0">
                <a:spcBef>
                  <a:spcPts val="0"/>
                </a:spcBef>
                <a:spcAft>
                  <a:spcPts val="0"/>
                </a:spcAft>
                <a:buClr>
                  <a:schemeClr val="dk1"/>
                </a:buClr>
                <a:buSzPts val="1100"/>
                <a:buFont typeface="Arial"/>
                <a:buNone/>
              </a:pPr>
              <a:r>
                <a:rPr lang="en-US">
                  <a:solidFill>
                    <a:schemeClr val="dk1"/>
                  </a:solidFill>
                </a:rPr>
                <a:t>DeepImpact</a:t>
              </a:r>
              <a:endParaRPr sz="1000">
                <a:solidFill>
                  <a:schemeClr val="dk1"/>
                </a:solidFill>
              </a:endParaRPr>
            </a:p>
          </p:txBody>
        </p:sp>
      </p:grpSp>
      <p:grpSp>
        <p:nvGrpSpPr>
          <p:cNvPr id="6308" name="Google Shape;6308;p162"/>
          <p:cNvGrpSpPr/>
          <p:nvPr/>
        </p:nvGrpSpPr>
        <p:grpSpPr>
          <a:xfrm>
            <a:off x="6322125" y="1879464"/>
            <a:ext cx="2067475" cy="4472700"/>
            <a:chOff x="6322125" y="1879464"/>
            <a:chExt cx="2067475" cy="4472700"/>
          </a:xfrm>
        </p:grpSpPr>
        <p:cxnSp>
          <p:nvCxnSpPr>
            <p:cNvPr id="6309" name="Google Shape;6309;p162"/>
            <p:cNvCxnSpPr/>
            <p:nvPr/>
          </p:nvCxnSpPr>
          <p:spPr>
            <a:xfrm>
              <a:off x="6322125" y="2236225"/>
              <a:ext cx="802200" cy="0"/>
            </a:xfrm>
            <a:prstGeom prst="straightConnector1">
              <a:avLst/>
            </a:prstGeom>
            <a:noFill/>
            <a:ln w="38100" cap="flat" cmpd="sng">
              <a:solidFill>
                <a:srgbClr val="666666"/>
              </a:solidFill>
              <a:prstDash val="solid"/>
              <a:round/>
              <a:headEnd type="none" w="med" len="med"/>
              <a:tailEnd type="triangle" w="med" len="med"/>
            </a:ln>
          </p:spPr>
        </p:cxnSp>
        <p:sp>
          <p:nvSpPr>
            <p:cNvPr id="6310" name="Google Shape;6310;p162"/>
            <p:cNvSpPr txBox="1"/>
            <p:nvPr/>
          </p:nvSpPr>
          <p:spPr>
            <a:xfrm>
              <a:off x="7137700" y="1879464"/>
              <a:ext cx="1251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Queries or</a:t>
              </a:r>
              <a:endParaRPr sz="1800"/>
            </a:p>
            <a:p>
              <a:pPr marL="0" lvl="0" indent="0" algn="l" rtl="0">
                <a:spcBef>
                  <a:spcPts val="0"/>
                </a:spcBef>
                <a:spcAft>
                  <a:spcPts val="0"/>
                </a:spcAft>
                <a:buNone/>
              </a:pPr>
              <a:r>
                <a:rPr lang="en-US" sz="1800"/>
                <a:t>Terms</a:t>
              </a:r>
              <a:endParaRPr sz="1800"/>
            </a:p>
          </p:txBody>
        </p:sp>
        <p:cxnSp>
          <p:nvCxnSpPr>
            <p:cNvPr id="6311" name="Google Shape;6311;p162"/>
            <p:cNvCxnSpPr/>
            <p:nvPr/>
          </p:nvCxnSpPr>
          <p:spPr>
            <a:xfrm>
              <a:off x="6322125" y="3607825"/>
              <a:ext cx="802200" cy="0"/>
            </a:xfrm>
            <a:prstGeom prst="straightConnector1">
              <a:avLst/>
            </a:prstGeom>
            <a:noFill/>
            <a:ln w="38100" cap="flat" cmpd="sng">
              <a:solidFill>
                <a:srgbClr val="666666"/>
              </a:solidFill>
              <a:prstDash val="solid"/>
              <a:round/>
              <a:headEnd type="none" w="med" len="med"/>
              <a:tailEnd type="triangle" w="med" len="med"/>
            </a:ln>
          </p:spPr>
        </p:cxnSp>
        <p:sp>
          <p:nvSpPr>
            <p:cNvPr id="6312" name="Google Shape;6312;p162"/>
            <p:cNvSpPr txBox="1"/>
            <p:nvPr/>
          </p:nvSpPr>
          <p:spPr>
            <a:xfrm>
              <a:off x="7137700" y="3251064"/>
              <a:ext cx="1251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Queries or</a:t>
              </a:r>
              <a:endParaRPr sz="1800"/>
            </a:p>
            <a:p>
              <a:pPr marL="0" lvl="0" indent="0" algn="l" rtl="0">
                <a:spcBef>
                  <a:spcPts val="0"/>
                </a:spcBef>
                <a:spcAft>
                  <a:spcPts val="0"/>
                </a:spcAft>
                <a:buNone/>
              </a:pPr>
              <a:r>
                <a:rPr lang="en-US" sz="1800"/>
                <a:t>Terms</a:t>
              </a:r>
              <a:endParaRPr sz="1800"/>
            </a:p>
          </p:txBody>
        </p:sp>
        <p:cxnSp>
          <p:nvCxnSpPr>
            <p:cNvPr id="6313" name="Google Shape;6313;p162"/>
            <p:cNvCxnSpPr/>
            <p:nvPr/>
          </p:nvCxnSpPr>
          <p:spPr>
            <a:xfrm>
              <a:off x="6322125" y="4674625"/>
              <a:ext cx="802200" cy="0"/>
            </a:xfrm>
            <a:prstGeom prst="straightConnector1">
              <a:avLst/>
            </a:prstGeom>
            <a:noFill/>
            <a:ln w="38100" cap="flat" cmpd="sng">
              <a:solidFill>
                <a:srgbClr val="666666"/>
              </a:solidFill>
              <a:prstDash val="solid"/>
              <a:round/>
              <a:headEnd type="none" w="med" len="med"/>
              <a:tailEnd type="triangle" w="med" len="med"/>
            </a:ln>
          </p:spPr>
        </p:cxnSp>
        <p:sp>
          <p:nvSpPr>
            <p:cNvPr id="6314" name="Google Shape;6314;p162"/>
            <p:cNvSpPr txBox="1"/>
            <p:nvPr/>
          </p:nvSpPr>
          <p:spPr>
            <a:xfrm>
              <a:off x="7137700" y="4317864"/>
              <a:ext cx="1251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Queries or</a:t>
              </a:r>
              <a:endParaRPr sz="1800"/>
            </a:p>
            <a:p>
              <a:pPr marL="0" lvl="0" indent="0" algn="l" rtl="0">
                <a:spcBef>
                  <a:spcPts val="0"/>
                </a:spcBef>
                <a:spcAft>
                  <a:spcPts val="0"/>
                </a:spcAft>
                <a:buNone/>
              </a:pPr>
              <a:r>
                <a:rPr lang="en-US" sz="1800"/>
                <a:t>Terms</a:t>
              </a:r>
              <a:endParaRPr sz="1800"/>
            </a:p>
          </p:txBody>
        </p:sp>
        <p:cxnSp>
          <p:nvCxnSpPr>
            <p:cNvPr id="6315" name="Google Shape;6315;p162"/>
            <p:cNvCxnSpPr/>
            <p:nvPr/>
          </p:nvCxnSpPr>
          <p:spPr>
            <a:xfrm>
              <a:off x="6322125" y="5970025"/>
              <a:ext cx="802200" cy="0"/>
            </a:xfrm>
            <a:prstGeom prst="straightConnector1">
              <a:avLst/>
            </a:prstGeom>
            <a:noFill/>
            <a:ln w="38100" cap="flat" cmpd="sng">
              <a:solidFill>
                <a:srgbClr val="666666"/>
              </a:solidFill>
              <a:prstDash val="solid"/>
              <a:round/>
              <a:headEnd type="none" w="med" len="med"/>
              <a:tailEnd type="triangle" w="med" len="med"/>
            </a:ln>
          </p:spPr>
        </p:cxnSp>
        <p:sp>
          <p:nvSpPr>
            <p:cNvPr id="6316" name="Google Shape;6316;p162"/>
            <p:cNvSpPr txBox="1"/>
            <p:nvPr/>
          </p:nvSpPr>
          <p:spPr>
            <a:xfrm>
              <a:off x="7137700" y="5613264"/>
              <a:ext cx="1251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Queries or</a:t>
              </a:r>
              <a:endParaRPr sz="1800"/>
            </a:p>
            <a:p>
              <a:pPr marL="0" lvl="0" indent="0" algn="l" rtl="0">
                <a:spcBef>
                  <a:spcPts val="0"/>
                </a:spcBef>
                <a:spcAft>
                  <a:spcPts val="0"/>
                </a:spcAft>
                <a:buNone/>
              </a:pPr>
              <a:r>
                <a:rPr lang="en-US" sz="1800"/>
                <a:t>Terms</a:t>
              </a:r>
              <a:endParaRPr sz="1800"/>
            </a:p>
          </p:txBody>
        </p:sp>
      </p:grpSp>
      <p:grpSp>
        <p:nvGrpSpPr>
          <p:cNvPr id="6317" name="Google Shape;6317;p162"/>
          <p:cNvGrpSpPr/>
          <p:nvPr/>
        </p:nvGrpSpPr>
        <p:grpSpPr>
          <a:xfrm>
            <a:off x="8389600" y="2248914"/>
            <a:ext cx="1487400" cy="3733800"/>
            <a:chOff x="8389600" y="2248914"/>
            <a:chExt cx="1487400" cy="3733800"/>
          </a:xfrm>
        </p:grpSpPr>
        <p:sp>
          <p:nvSpPr>
            <p:cNvPr id="6318" name="Google Shape;6318;p162"/>
            <p:cNvSpPr txBox="1"/>
            <p:nvPr/>
          </p:nvSpPr>
          <p:spPr>
            <a:xfrm>
              <a:off x="9215800" y="3223775"/>
              <a:ext cx="6612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0"/>
                <a:t>+</a:t>
              </a:r>
              <a:endParaRPr sz="7000"/>
            </a:p>
          </p:txBody>
        </p:sp>
        <p:cxnSp>
          <p:nvCxnSpPr>
            <p:cNvPr id="6319" name="Google Shape;6319;p162"/>
            <p:cNvCxnSpPr>
              <a:stCxn id="6310" idx="3"/>
              <a:endCxn id="6318" idx="1"/>
            </p:cNvCxnSpPr>
            <p:nvPr/>
          </p:nvCxnSpPr>
          <p:spPr>
            <a:xfrm>
              <a:off x="8389600" y="2248914"/>
              <a:ext cx="826200" cy="1605900"/>
            </a:xfrm>
            <a:prstGeom prst="straightConnector1">
              <a:avLst/>
            </a:prstGeom>
            <a:noFill/>
            <a:ln w="38100" cap="flat" cmpd="sng">
              <a:solidFill>
                <a:srgbClr val="666666"/>
              </a:solidFill>
              <a:prstDash val="solid"/>
              <a:round/>
              <a:headEnd type="none" w="med" len="med"/>
              <a:tailEnd type="triangle" w="med" len="med"/>
            </a:ln>
          </p:spPr>
        </p:cxnSp>
        <p:cxnSp>
          <p:nvCxnSpPr>
            <p:cNvPr id="6320" name="Google Shape;6320;p162"/>
            <p:cNvCxnSpPr>
              <a:stCxn id="6312" idx="3"/>
              <a:endCxn id="6318" idx="1"/>
            </p:cNvCxnSpPr>
            <p:nvPr/>
          </p:nvCxnSpPr>
          <p:spPr>
            <a:xfrm>
              <a:off x="8389600" y="3620514"/>
              <a:ext cx="826200" cy="234300"/>
            </a:xfrm>
            <a:prstGeom prst="straightConnector1">
              <a:avLst/>
            </a:prstGeom>
            <a:noFill/>
            <a:ln w="38100" cap="flat" cmpd="sng">
              <a:solidFill>
                <a:srgbClr val="666666"/>
              </a:solidFill>
              <a:prstDash val="solid"/>
              <a:round/>
              <a:headEnd type="none" w="med" len="med"/>
              <a:tailEnd type="triangle" w="med" len="med"/>
            </a:ln>
          </p:spPr>
        </p:cxnSp>
        <p:cxnSp>
          <p:nvCxnSpPr>
            <p:cNvPr id="6321" name="Google Shape;6321;p162"/>
            <p:cNvCxnSpPr>
              <a:stCxn id="6314" idx="3"/>
              <a:endCxn id="6318" idx="1"/>
            </p:cNvCxnSpPr>
            <p:nvPr/>
          </p:nvCxnSpPr>
          <p:spPr>
            <a:xfrm rot="10800000" flipH="1">
              <a:off x="8389600" y="3854814"/>
              <a:ext cx="826200" cy="832500"/>
            </a:xfrm>
            <a:prstGeom prst="straightConnector1">
              <a:avLst/>
            </a:prstGeom>
            <a:noFill/>
            <a:ln w="38100" cap="flat" cmpd="sng">
              <a:solidFill>
                <a:srgbClr val="666666"/>
              </a:solidFill>
              <a:prstDash val="solid"/>
              <a:round/>
              <a:headEnd type="none" w="med" len="med"/>
              <a:tailEnd type="triangle" w="med" len="med"/>
            </a:ln>
          </p:spPr>
        </p:cxnSp>
        <p:cxnSp>
          <p:nvCxnSpPr>
            <p:cNvPr id="6322" name="Google Shape;6322;p162"/>
            <p:cNvCxnSpPr>
              <a:stCxn id="6316" idx="3"/>
              <a:endCxn id="6318" idx="1"/>
            </p:cNvCxnSpPr>
            <p:nvPr/>
          </p:nvCxnSpPr>
          <p:spPr>
            <a:xfrm rot="10800000" flipH="1">
              <a:off x="8389600" y="3854814"/>
              <a:ext cx="826200" cy="2127900"/>
            </a:xfrm>
            <a:prstGeom prst="straightConnector1">
              <a:avLst/>
            </a:prstGeom>
            <a:noFill/>
            <a:ln w="38100" cap="flat" cmpd="sng">
              <a:solidFill>
                <a:srgbClr val="666666"/>
              </a:solidFill>
              <a:prstDash val="solid"/>
              <a:round/>
              <a:headEnd type="none" w="med" len="med"/>
              <a:tailEnd type="triangle" w="med" len="med"/>
            </a:ln>
          </p:spPr>
        </p:cxnSp>
      </p:grpSp>
      <p:cxnSp>
        <p:nvCxnSpPr>
          <p:cNvPr id="6323" name="Google Shape;6323;p162"/>
          <p:cNvCxnSpPr>
            <a:stCxn id="6318" idx="3"/>
            <a:endCxn id="6298" idx="1"/>
          </p:cNvCxnSpPr>
          <p:nvPr/>
        </p:nvCxnSpPr>
        <p:spPr>
          <a:xfrm>
            <a:off x="9877000" y="3854825"/>
            <a:ext cx="375600" cy="3300"/>
          </a:xfrm>
          <a:prstGeom prst="straightConnector1">
            <a:avLst/>
          </a:prstGeom>
          <a:noFill/>
          <a:ln w="38100" cap="flat" cmpd="sng">
            <a:solidFill>
              <a:srgbClr val="666666"/>
            </a:solidFill>
            <a:prstDash val="solid"/>
            <a:round/>
            <a:headEnd type="none" w="med" len="med"/>
            <a:tailEnd type="triangle" w="med" len="med"/>
          </a:ln>
        </p:spPr>
      </p:cxnSp>
      <p:sp>
        <p:nvSpPr>
          <p:cNvPr id="6324" name="Google Shape;6324;p162"/>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115</a:t>
            </a:fld>
            <a:endParaRPr/>
          </a:p>
        </p:txBody>
      </p:sp>
      <p:sp>
        <p:nvSpPr>
          <p:cNvPr id="6325" name="Google Shape;6325;p162"/>
          <p:cNvSpPr txBox="1"/>
          <p:nvPr/>
        </p:nvSpPr>
        <p:spPr>
          <a:xfrm>
            <a:off x="2083800" y="1292200"/>
            <a:ext cx="217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windows of N sentences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3"/>
                                        </p:tgtEl>
                                        <p:attrNameLst>
                                          <p:attrName>style.visibility</p:attrName>
                                        </p:attrNameLst>
                                      </p:cBhvr>
                                      <p:to>
                                        <p:strVal val="visible"/>
                                      </p:to>
                                    </p:set>
                                    <p:animEffect transition="in" filter="fade">
                                      <p:cBhvr>
                                        <p:cTn id="7" dur="1"/>
                                        <p:tgtEl>
                                          <p:spTgt spid="6293"/>
                                        </p:tgtEl>
                                      </p:cBhvr>
                                    </p:animEffect>
                                  </p:childTnLst>
                                </p:cTn>
                              </p:par>
                              <p:par>
                                <p:cTn id="8" presetID="10" presetClass="entr" presetSubtype="0" fill="hold" nodeType="withEffect">
                                  <p:stCondLst>
                                    <p:cond delay="0"/>
                                  </p:stCondLst>
                                  <p:childTnLst>
                                    <p:set>
                                      <p:cBhvr>
                                        <p:cTn id="9" dur="1" fill="hold">
                                          <p:stCondLst>
                                            <p:cond delay="0"/>
                                          </p:stCondLst>
                                        </p:cTn>
                                        <p:tgtEl>
                                          <p:spTgt spid="6325"/>
                                        </p:tgtEl>
                                        <p:attrNameLst>
                                          <p:attrName>style.visibility</p:attrName>
                                        </p:attrNameLst>
                                      </p:cBhvr>
                                      <p:to>
                                        <p:strVal val="visible"/>
                                      </p:to>
                                    </p:set>
                                    <p:animEffect transition="in" filter="fade">
                                      <p:cBhvr>
                                        <p:cTn id="10" dur="1"/>
                                        <p:tgtEl>
                                          <p:spTgt spid="63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299"/>
                                        </p:tgtEl>
                                        <p:attrNameLst>
                                          <p:attrName>style.visibility</p:attrName>
                                        </p:attrNameLst>
                                      </p:cBhvr>
                                      <p:to>
                                        <p:strVal val="visible"/>
                                      </p:to>
                                    </p:set>
                                    <p:animEffect transition="in" filter="fade">
                                      <p:cBhvr>
                                        <p:cTn id="15" dur="1"/>
                                        <p:tgtEl>
                                          <p:spTgt spid="62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308"/>
                                        </p:tgtEl>
                                        <p:attrNameLst>
                                          <p:attrName>style.visibility</p:attrName>
                                        </p:attrNameLst>
                                      </p:cBhvr>
                                      <p:to>
                                        <p:strVal val="visible"/>
                                      </p:to>
                                    </p:set>
                                    <p:animEffect transition="in" filter="fade">
                                      <p:cBhvr>
                                        <p:cTn id="20" dur="1"/>
                                        <p:tgtEl>
                                          <p:spTgt spid="630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317"/>
                                        </p:tgtEl>
                                        <p:attrNameLst>
                                          <p:attrName>style.visibility</p:attrName>
                                        </p:attrNameLst>
                                      </p:cBhvr>
                                      <p:to>
                                        <p:strVal val="visible"/>
                                      </p:to>
                                    </p:set>
                                    <p:animEffect transition="in" filter="fade">
                                      <p:cBhvr>
                                        <p:cTn id="25" dur="1"/>
                                        <p:tgtEl>
                                          <p:spTgt spid="63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298"/>
                                        </p:tgtEl>
                                        <p:attrNameLst>
                                          <p:attrName>style.visibility</p:attrName>
                                        </p:attrNameLst>
                                      </p:cBhvr>
                                      <p:to>
                                        <p:strVal val="visible"/>
                                      </p:to>
                                    </p:set>
                                    <p:animEffect transition="in" filter="fade">
                                      <p:cBhvr>
                                        <p:cTn id="30" dur="1"/>
                                        <p:tgtEl>
                                          <p:spTgt spid="6298"/>
                                        </p:tgtEl>
                                      </p:cBhvr>
                                    </p:animEffect>
                                  </p:childTnLst>
                                </p:cTn>
                              </p:par>
                              <p:par>
                                <p:cTn id="31" presetID="10" presetClass="entr" presetSubtype="0" fill="hold" nodeType="withEffect">
                                  <p:stCondLst>
                                    <p:cond delay="0"/>
                                  </p:stCondLst>
                                  <p:childTnLst>
                                    <p:set>
                                      <p:cBhvr>
                                        <p:cTn id="32" dur="1" fill="hold">
                                          <p:stCondLst>
                                            <p:cond delay="0"/>
                                          </p:stCondLst>
                                        </p:cTn>
                                        <p:tgtEl>
                                          <p:spTgt spid="6323"/>
                                        </p:tgtEl>
                                        <p:attrNameLst>
                                          <p:attrName>style.visibility</p:attrName>
                                        </p:attrNameLst>
                                      </p:cBhvr>
                                      <p:to>
                                        <p:strVal val="visible"/>
                                      </p:to>
                                    </p:set>
                                    <p:animEffect transition="in" filter="fade">
                                      <p:cBhvr>
                                        <p:cTn id="33" dur="1"/>
                                        <p:tgtEl>
                                          <p:spTgt spid="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Shape 6329"/>
        <p:cNvGrpSpPr/>
        <p:nvPr/>
      </p:nvGrpSpPr>
      <p:grpSpPr>
        <a:xfrm>
          <a:off x="0" y="0"/>
          <a:ext cx="0" cy="0"/>
          <a:chOff x="0" y="0"/>
          <a:chExt cx="0" cy="0"/>
        </a:xfrm>
      </p:grpSpPr>
      <p:sp>
        <p:nvSpPr>
          <p:cNvPr id="6330" name="Google Shape;6330;p1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Takeaways of Document Expansion</a:t>
            </a:r>
            <a:endParaRPr/>
          </a:p>
        </p:txBody>
      </p:sp>
      <p:sp>
        <p:nvSpPr>
          <p:cNvPr id="6331" name="Google Shape;6331;p163"/>
          <p:cNvSpPr txBox="1">
            <a:spLocks noGrp="1"/>
          </p:cNvSpPr>
          <p:nvPr>
            <p:ph type="body" idx="1"/>
          </p:nvPr>
        </p:nvSpPr>
        <p:spPr>
          <a:xfrm>
            <a:off x="590975" y="1825625"/>
            <a:ext cx="11125500" cy="43515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1000"/>
              </a:spcBef>
              <a:spcAft>
                <a:spcPts val="0"/>
              </a:spcAft>
              <a:buNone/>
            </a:pPr>
            <a:r>
              <a:rPr lang="en-US" sz="3100"/>
              <a:t>Advantages:</a:t>
            </a:r>
            <a:endParaRPr sz="3100"/>
          </a:p>
          <a:p>
            <a:pPr marL="685800" lvl="1" indent="-247650" algn="l" rtl="0">
              <a:lnSpc>
                <a:spcPct val="115000"/>
              </a:lnSpc>
              <a:spcBef>
                <a:spcPts val="500"/>
              </a:spcBef>
              <a:spcAft>
                <a:spcPts val="0"/>
              </a:spcAft>
              <a:buClr>
                <a:schemeClr val="dk1"/>
              </a:buClr>
              <a:buSzPts val="2700"/>
              <a:buChar char="•"/>
            </a:pPr>
            <a:r>
              <a:rPr lang="en-US" sz="2700"/>
              <a:t>Documents have more context than queries →easy prediction task</a:t>
            </a:r>
            <a:endParaRPr sz="2700"/>
          </a:p>
          <a:p>
            <a:pPr marL="685800" lvl="1" indent="-247650" algn="l" rtl="0">
              <a:lnSpc>
                <a:spcPct val="115000"/>
              </a:lnSpc>
              <a:spcBef>
                <a:spcPts val="500"/>
              </a:spcBef>
              <a:spcAft>
                <a:spcPts val="0"/>
              </a:spcAft>
              <a:buClr>
                <a:schemeClr val="dk1"/>
              </a:buClr>
              <a:buSzPts val="2700"/>
              <a:buChar char="•"/>
            </a:pPr>
            <a:r>
              <a:rPr lang="en-US" sz="2700"/>
              <a:t>Documents can be processed offline </a:t>
            </a:r>
            <a:r>
              <a:rPr lang="en-US" sz="2700" i="1"/>
              <a:t>and</a:t>
            </a:r>
            <a:r>
              <a:rPr lang="en-US" sz="2700"/>
              <a:t> in parallel</a:t>
            </a:r>
            <a:endParaRPr sz="2700"/>
          </a:p>
          <a:p>
            <a:pPr marL="685800" lvl="1" indent="-247650" algn="l" rtl="0">
              <a:lnSpc>
                <a:spcPct val="115000"/>
              </a:lnSpc>
              <a:spcBef>
                <a:spcPts val="500"/>
              </a:spcBef>
              <a:spcAft>
                <a:spcPts val="0"/>
              </a:spcAft>
              <a:buSzPts val="2700"/>
              <a:buChar char="•"/>
            </a:pPr>
            <a:r>
              <a:rPr lang="en-US" sz="2700"/>
              <a:t>Run on CPU at query time</a:t>
            </a:r>
            <a:endParaRPr sz="2700"/>
          </a:p>
          <a:p>
            <a:pPr marL="0" lvl="0" indent="0" algn="l" rtl="0">
              <a:lnSpc>
                <a:spcPct val="115000"/>
              </a:lnSpc>
              <a:spcBef>
                <a:spcPts val="1000"/>
              </a:spcBef>
              <a:spcAft>
                <a:spcPts val="0"/>
              </a:spcAft>
              <a:buNone/>
            </a:pPr>
            <a:endParaRPr sz="3100"/>
          </a:p>
          <a:p>
            <a:pPr marL="0" lvl="0" indent="0" algn="l" rtl="0">
              <a:lnSpc>
                <a:spcPct val="115000"/>
              </a:lnSpc>
              <a:spcBef>
                <a:spcPts val="1000"/>
              </a:spcBef>
              <a:spcAft>
                <a:spcPts val="0"/>
              </a:spcAft>
              <a:buNone/>
            </a:pPr>
            <a:r>
              <a:rPr lang="en-US" sz="3100"/>
              <a:t>Disadvantages:</a:t>
            </a:r>
            <a:endParaRPr sz="3100"/>
          </a:p>
          <a:p>
            <a:pPr marL="685800" lvl="1" indent="-247650" algn="l" rtl="0">
              <a:lnSpc>
                <a:spcPct val="115000"/>
              </a:lnSpc>
              <a:spcBef>
                <a:spcPts val="500"/>
              </a:spcBef>
              <a:spcAft>
                <a:spcPts val="0"/>
              </a:spcAft>
              <a:buClr>
                <a:schemeClr val="dk1"/>
              </a:buClr>
              <a:buSzPts val="2700"/>
              <a:buChar char="•"/>
            </a:pPr>
            <a:r>
              <a:rPr lang="en-US" sz="2700"/>
              <a:t>Have to iterate over the entire collection</a:t>
            </a:r>
            <a:endParaRPr sz="2700"/>
          </a:p>
          <a:p>
            <a:pPr marL="685800" lvl="1" indent="-247650" algn="l" rtl="0">
              <a:lnSpc>
                <a:spcPct val="115000"/>
              </a:lnSpc>
              <a:spcBef>
                <a:spcPts val="500"/>
              </a:spcBef>
              <a:spcAft>
                <a:spcPts val="0"/>
              </a:spcAft>
              <a:buSzPts val="2700"/>
              <a:buChar char="•"/>
            </a:pPr>
            <a:r>
              <a:rPr lang="en-US" sz="2700"/>
              <a:t>Not as effective as rerankers (yet)</a:t>
            </a:r>
            <a:endParaRPr sz="2700"/>
          </a:p>
        </p:txBody>
      </p:sp>
      <p:sp>
        <p:nvSpPr>
          <p:cNvPr id="6332" name="Google Shape;6332;p163"/>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1">
                                            <p:txEl>
                                              <p:pRg st="0" end="0"/>
                                            </p:txEl>
                                          </p:spTgt>
                                        </p:tgtEl>
                                        <p:attrNameLst>
                                          <p:attrName>style.visibility</p:attrName>
                                        </p:attrNameLst>
                                      </p:cBhvr>
                                      <p:to>
                                        <p:strVal val="visible"/>
                                      </p:to>
                                    </p:set>
                                    <p:animEffect transition="in" filter="fade">
                                      <p:cBhvr>
                                        <p:cTn id="7" dur="1"/>
                                        <p:tgtEl>
                                          <p:spTgt spid="6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31">
                                            <p:txEl>
                                              <p:pRg st="1" end="1"/>
                                            </p:txEl>
                                          </p:spTgt>
                                        </p:tgtEl>
                                        <p:attrNameLst>
                                          <p:attrName>style.visibility</p:attrName>
                                        </p:attrNameLst>
                                      </p:cBhvr>
                                      <p:to>
                                        <p:strVal val="visible"/>
                                      </p:to>
                                    </p:set>
                                    <p:animEffect transition="in" filter="fade">
                                      <p:cBhvr>
                                        <p:cTn id="12" dur="1"/>
                                        <p:tgtEl>
                                          <p:spTgt spid="6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31">
                                            <p:txEl>
                                              <p:pRg st="2" end="2"/>
                                            </p:txEl>
                                          </p:spTgt>
                                        </p:tgtEl>
                                        <p:attrNameLst>
                                          <p:attrName>style.visibility</p:attrName>
                                        </p:attrNameLst>
                                      </p:cBhvr>
                                      <p:to>
                                        <p:strVal val="visible"/>
                                      </p:to>
                                    </p:set>
                                    <p:animEffect transition="in" filter="fade">
                                      <p:cBhvr>
                                        <p:cTn id="17" dur="1"/>
                                        <p:tgtEl>
                                          <p:spTgt spid="63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31">
                                            <p:txEl>
                                              <p:pRg st="3" end="3"/>
                                            </p:txEl>
                                          </p:spTgt>
                                        </p:tgtEl>
                                        <p:attrNameLst>
                                          <p:attrName>style.visibility</p:attrName>
                                        </p:attrNameLst>
                                      </p:cBhvr>
                                      <p:to>
                                        <p:strVal val="visible"/>
                                      </p:to>
                                    </p:set>
                                    <p:animEffect transition="in" filter="fade">
                                      <p:cBhvr>
                                        <p:cTn id="22" dur="1"/>
                                        <p:tgtEl>
                                          <p:spTgt spid="63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31">
                                            <p:txEl>
                                              <p:pRg st="4" end="4"/>
                                            </p:txEl>
                                          </p:spTgt>
                                        </p:tgtEl>
                                        <p:attrNameLst>
                                          <p:attrName>style.visibility</p:attrName>
                                        </p:attrNameLst>
                                      </p:cBhvr>
                                      <p:to>
                                        <p:strVal val="visible"/>
                                      </p:to>
                                    </p:set>
                                    <p:animEffect transition="in" filter="fade">
                                      <p:cBhvr>
                                        <p:cTn id="27" dur="1"/>
                                        <p:tgtEl>
                                          <p:spTgt spid="63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31">
                                            <p:txEl>
                                              <p:pRg st="5" end="5"/>
                                            </p:txEl>
                                          </p:spTgt>
                                        </p:tgtEl>
                                        <p:attrNameLst>
                                          <p:attrName>style.visibility</p:attrName>
                                        </p:attrNameLst>
                                      </p:cBhvr>
                                      <p:to>
                                        <p:strVal val="visible"/>
                                      </p:to>
                                    </p:set>
                                    <p:animEffect transition="in" filter="fade">
                                      <p:cBhvr>
                                        <p:cTn id="32" dur="1"/>
                                        <p:tgtEl>
                                          <p:spTgt spid="63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331">
                                            <p:txEl>
                                              <p:pRg st="6" end="6"/>
                                            </p:txEl>
                                          </p:spTgt>
                                        </p:tgtEl>
                                        <p:attrNameLst>
                                          <p:attrName>style.visibility</p:attrName>
                                        </p:attrNameLst>
                                      </p:cBhvr>
                                      <p:to>
                                        <p:strVal val="visible"/>
                                      </p:to>
                                    </p:set>
                                    <p:animEffect transition="in" filter="fade">
                                      <p:cBhvr>
                                        <p:cTn id="37" dur="1"/>
                                        <p:tgtEl>
                                          <p:spTgt spid="633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331">
                                            <p:txEl>
                                              <p:pRg st="7" end="7"/>
                                            </p:txEl>
                                          </p:spTgt>
                                        </p:tgtEl>
                                        <p:attrNameLst>
                                          <p:attrName>style.visibility</p:attrName>
                                        </p:attrNameLst>
                                      </p:cBhvr>
                                      <p:to>
                                        <p:strVal val="visible"/>
                                      </p:to>
                                    </p:set>
                                    <p:animEffect transition="in" filter="fade">
                                      <p:cBhvr>
                                        <p:cTn id="42" dur="1"/>
                                        <p:tgtEl>
                                          <p:spTgt spid="63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Shape 6336"/>
        <p:cNvGrpSpPr/>
        <p:nvPr/>
      </p:nvGrpSpPr>
      <p:grpSpPr>
        <a:xfrm>
          <a:off x="0" y="0"/>
          <a:ext cx="0" cy="0"/>
          <a:chOff x="0" y="0"/>
          <a:chExt cx="0" cy="0"/>
        </a:xfrm>
      </p:grpSpPr>
      <p:sp>
        <p:nvSpPr>
          <p:cNvPr id="6337" name="Google Shape;6337;p16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Beyond BERT</a:t>
            </a:r>
            <a:endParaRPr/>
          </a:p>
        </p:txBody>
      </p:sp>
      <p:sp>
        <p:nvSpPr>
          <p:cNvPr id="6338" name="Google Shape;6338;p16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Improving effectiveness or efficiency</a:t>
            </a:r>
            <a:endParaRPr/>
          </a:p>
          <a:p>
            <a:pPr marL="0" lvl="0" indent="0" algn="l" rtl="0">
              <a:lnSpc>
                <a:spcPct val="90000"/>
              </a:lnSpc>
              <a:spcBef>
                <a:spcPts val="0"/>
              </a:spcBef>
              <a:spcAft>
                <a:spcPts val="0"/>
              </a:spcAft>
              <a:buClr>
                <a:schemeClr val="dk1"/>
              </a:buClr>
              <a:buSzPts val="2400"/>
              <a:buNone/>
            </a:pPr>
            <a:endParaRPr u="sng"/>
          </a:p>
        </p:txBody>
      </p:sp>
      <p:sp>
        <p:nvSpPr>
          <p:cNvPr id="6339" name="Google Shape;6339;p16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Shape 6343"/>
        <p:cNvGrpSpPr/>
        <p:nvPr/>
      </p:nvGrpSpPr>
      <p:grpSpPr>
        <a:xfrm>
          <a:off x="0" y="0"/>
          <a:ext cx="0" cy="0"/>
          <a:chOff x="0" y="0"/>
          <a:chExt cx="0" cy="0"/>
        </a:xfrm>
      </p:grpSpPr>
      <p:sp>
        <p:nvSpPr>
          <p:cNvPr id="6344" name="Google Shape;6344;p165"/>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Improving Effectiveness: Model Variants</a:t>
            </a:r>
            <a:endParaRPr/>
          </a:p>
        </p:txBody>
      </p:sp>
      <p:sp>
        <p:nvSpPr>
          <p:cNvPr id="6345" name="Google Shape;6345;p165"/>
          <p:cNvSpPr txBox="1">
            <a:spLocks noGrp="1"/>
          </p:cNvSpPr>
          <p:nvPr>
            <p:ph type="body" idx="4294967295"/>
          </p:nvPr>
        </p:nvSpPr>
        <p:spPr>
          <a:xfrm>
            <a:off x="590975" y="1825625"/>
            <a:ext cx="11125500" cy="4351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2400"/>
              <a:t>BERT Variants:</a:t>
            </a:r>
            <a:endParaRPr sz="2400"/>
          </a:p>
          <a:p>
            <a:pPr marL="685800" lvl="1" indent="-228600" algn="l" rtl="0">
              <a:lnSpc>
                <a:spcPct val="115000"/>
              </a:lnSpc>
              <a:spcBef>
                <a:spcPts val="500"/>
              </a:spcBef>
              <a:spcAft>
                <a:spcPts val="0"/>
              </a:spcAft>
              <a:buClr>
                <a:schemeClr val="dk1"/>
              </a:buClr>
              <a:buSzPts val="2400"/>
              <a:buChar char="•"/>
            </a:pPr>
            <a:r>
              <a:rPr lang="en-US"/>
              <a:t>Improve training → replacement prediction rather than mask prediction (ELECTRA)</a:t>
            </a:r>
            <a:endParaRPr/>
          </a:p>
          <a:p>
            <a:pPr marL="685800" lvl="1" indent="-228600" algn="l" rtl="0">
              <a:lnSpc>
                <a:spcPct val="115000"/>
              </a:lnSpc>
              <a:spcBef>
                <a:spcPts val="500"/>
              </a:spcBef>
              <a:spcAft>
                <a:spcPts val="0"/>
              </a:spcAft>
              <a:buSzPts val="2400"/>
              <a:buChar char="•"/>
            </a:pPr>
            <a:r>
              <a:rPr lang="en-US"/>
              <a:t>Modify training → tune hyper-parameters, remove NSP task (RoBERTa)</a:t>
            </a:r>
            <a:endParaRPr/>
          </a:p>
          <a:p>
            <a:pPr marL="685800" lvl="1" indent="-228600" algn="l" rtl="0">
              <a:lnSpc>
                <a:spcPct val="115000"/>
              </a:lnSpc>
              <a:spcBef>
                <a:spcPts val="500"/>
              </a:spcBef>
              <a:spcAft>
                <a:spcPts val="0"/>
              </a:spcAft>
              <a:buSzPts val="2400"/>
              <a:buChar char="•"/>
            </a:pPr>
            <a:r>
              <a:rPr lang="en-US"/>
              <a:t>Modify architecture → share weights across Transformer layers (ALBERT)</a:t>
            </a:r>
            <a:endParaRPr sz="2200">
              <a:latin typeface="Droid Sans Mono"/>
              <a:ea typeface="Droid Sans Mono"/>
              <a:cs typeface="Droid Sans Mono"/>
              <a:sym typeface="Droid Sans Mono"/>
            </a:endParaRPr>
          </a:p>
        </p:txBody>
      </p:sp>
      <p:sp>
        <p:nvSpPr>
          <p:cNvPr id="6346" name="Google Shape;6346;p16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Shape 6350"/>
        <p:cNvGrpSpPr/>
        <p:nvPr/>
      </p:nvGrpSpPr>
      <p:grpSpPr>
        <a:xfrm>
          <a:off x="0" y="0"/>
          <a:ext cx="0" cy="0"/>
          <a:chOff x="0" y="0"/>
          <a:chExt cx="0" cy="0"/>
        </a:xfrm>
      </p:grpSpPr>
      <p:sp>
        <p:nvSpPr>
          <p:cNvPr id="6351" name="Google Shape;6351;p16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a:p>
        </p:txBody>
      </p:sp>
      <p:grpSp>
        <p:nvGrpSpPr>
          <p:cNvPr id="6352" name="Google Shape;6352;p166"/>
          <p:cNvGrpSpPr/>
          <p:nvPr/>
        </p:nvGrpSpPr>
        <p:grpSpPr>
          <a:xfrm>
            <a:off x="2093205" y="965059"/>
            <a:ext cx="8236200" cy="3583570"/>
            <a:chOff x="2093205" y="965059"/>
            <a:chExt cx="8236200" cy="3583570"/>
          </a:xfrm>
        </p:grpSpPr>
        <p:sp>
          <p:nvSpPr>
            <p:cNvPr id="6353" name="Google Shape;6353;p166"/>
            <p:cNvSpPr/>
            <p:nvPr/>
          </p:nvSpPr>
          <p:spPr>
            <a:xfrm>
              <a:off x="2093205" y="965059"/>
              <a:ext cx="8236200" cy="350340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354" name="Google Shape;6354;p166"/>
            <p:cNvGrpSpPr/>
            <p:nvPr/>
          </p:nvGrpSpPr>
          <p:grpSpPr>
            <a:xfrm>
              <a:off x="2384221" y="2369253"/>
              <a:ext cx="7679376" cy="457895"/>
              <a:chOff x="2534255" y="5136409"/>
              <a:chExt cx="7679376" cy="457895"/>
            </a:xfrm>
          </p:grpSpPr>
          <p:sp>
            <p:nvSpPr>
              <p:cNvPr id="6355" name="Google Shape;6355;p166"/>
              <p:cNvSpPr/>
              <p:nvPr/>
            </p:nvSpPr>
            <p:spPr>
              <a:xfrm>
                <a:off x="2534255"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6356" name="Google Shape;6356;p166"/>
              <p:cNvSpPr/>
              <p:nvPr/>
            </p:nvSpPr>
            <p:spPr>
              <a:xfrm>
                <a:off x="3402752"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6357" name="Google Shape;6357;p166"/>
              <p:cNvSpPr/>
              <p:nvPr/>
            </p:nvSpPr>
            <p:spPr>
              <a:xfrm>
                <a:off x="4271249"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6358" name="Google Shape;6358;p166"/>
              <p:cNvSpPr/>
              <p:nvPr/>
            </p:nvSpPr>
            <p:spPr>
              <a:xfrm>
                <a:off x="5139746"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6359" name="Google Shape;6359;p166"/>
              <p:cNvSpPr/>
              <p:nvPr/>
            </p:nvSpPr>
            <p:spPr>
              <a:xfrm>
                <a:off x="6008243"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6360" name="Google Shape;6360;p166"/>
              <p:cNvSpPr/>
              <p:nvPr/>
            </p:nvSpPr>
            <p:spPr>
              <a:xfrm>
                <a:off x="6876740"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6361" name="Google Shape;6361;p166"/>
              <p:cNvSpPr/>
              <p:nvPr/>
            </p:nvSpPr>
            <p:spPr>
              <a:xfrm>
                <a:off x="7745237"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6362" name="Google Shape;6362;p166"/>
              <p:cNvSpPr/>
              <p:nvPr/>
            </p:nvSpPr>
            <p:spPr>
              <a:xfrm>
                <a:off x="9482231"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6363" name="Google Shape;6363;p166"/>
              <p:cNvSpPr/>
              <p:nvPr/>
            </p:nvSpPr>
            <p:spPr>
              <a:xfrm>
                <a:off x="8611411" y="5137104"/>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grpSp>
        <p:cxnSp>
          <p:nvCxnSpPr>
            <p:cNvPr id="6364" name="Google Shape;6364;p166"/>
            <p:cNvCxnSpPr>
              <a:stCxn id="6365" idx="7"/>
              <a:endCxn id="6366" idx="2"/>
            </p:cNvCxnSpPr>
            <p:nvPr/>
          </p:nvCxnSpPr>
          <p:spPr>
            <a:xfrm rot="10800000" flipH="1">
              <a:off x="3678505" y="1584636"/>
              <a:ext cx="601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67" name="Google Shape;6367;p166"/>
            <p:cNvCxnSpPr>
              <a:stCxn id="6368" idx="7"/>
              <a:endCxn id="6366" idx="2"/>
            </p:cNvCxnSpPr>
            <p:nvPr/>
          </p:nvCxnSpPr>
          <p:spPr>
            <a:xfrm rot="10800000" flipH="1">
              <a:off x="7152493" y="1584636"/>
              <a:ext cx="2540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69" name="Google Shape;6369;p166"/>
            <p:cNvCxnSpPr>
              <a:stCxn id="6370" idx="7"/>
              <a:endCxn id="6366" idx="2"/>
            </p:cNvCxnSpPr>
            <p:nvPr/>
          </p:nvCxnSpPr>
          <p:spPr>
            <a:xfrm rot="10800000" flipH="1">
              <a:off x="6283996" y="1584636"/>
              <a:ext cx="3409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71" name="Google Shape;6371;p166"/>
            <p:cNvCxnSpPr>
              <a:stCxn id="6372" idx="7"/>
              <a:endCxn id="6366" idx="2"/>
            </p:cNvCxnSpPr>
            <p:nvPr/>
          </p:nvCxnSpPr>
          <p:spPr>
            <a:xfrm rot="10800000" flipH="1">
              <a:off x="5415499" y="1584636"/>
              <a:ext cx="427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73" name="Google Shape;6373;p166"/>
            <p:cNvCxnSpPr>
              <a:stCxn id="6374" idx="7"/>
              <a:endCxn id="6366" idx="2"/>
            </p:cNvCxnSpPr>
            <p:nvPr/>
          </p:nvCxnSpPr>
          <p:spPr>
            <a:xfrm rot="10800000" flipH="1">
              <a:off x="2810008" y="1584636"/>
              <a:ext cx="688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75" name="Google Shape;6375;p166"/>
            <p:cNvCxnSpPr>
              <a:stCxn id="6376" idx="7"/>
              <a:endCxn id="6366" idx="2"/>
            </p:cNvCxnSpPr>
            <p:nvPr/>
          </p:nvCxnSpPr>
          <p:spPr>
            <a:xfrm rot="10800000" flipH="1">
              <a:off x="4547002" y="1584636"/>
              <a:ext cx="514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77" name="Google Shape;6377;p166"/>
            <p:cNvCxnSpPr>
              <a:stCxn id="6378" idx="7"/>
              <a:endCxn id="6366" idx="2"/>
            </p:cNvCxnSpPr>
            <p:nvPr/>
          </p:nvCxnSpPr>
          <p:spPr>
            <a:xfrm rot="10800000" flipH="1">
              <a:off x="8020990" y="1584636"/>
              <a:ext cx="1672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79" name="Google Shape;6379;p166"/>
            <p:cNvCxnSpPr>
              <a:endCxn id="6366" idx="2"/>
            </p:cNvCxnSpPr>
            <p:nvPr/>
          </p:nvCxnSpPr>
          <p:spPr>
            <a:xfrm rot="10800000">
              <a:off x="9693208" y="1584595"/>
              <a:ext cx="0" cy="322200"/>
            </a:xfrm>
            <a:prstGeom prst="straightConnector1">
              <a:avLst/>
            </a:prstGeom>
            <a:noFill/>
            <a:ln w="9525" cap="flat" cmpd="sng">
              <a:solidFill>
                <a:srgbClr val="757070"/>
              </a:solidFill>
              <a:prstDash val="solid"/>
              <a:miter lim="800000"/>
              <a:headEnd type="none" w="sm" len="sm"/>
              <a:tailEnd type="none" w="sm" len="sm"/>
            </a:ln>
          </p:spPr>
        </p:cxnSp>
        <p:cxnSp>
          <p:nvCxnSpPr>
            <p:cNvPr id="6380" name="Google Shape;6380;p166"/>
            <p:cNvCxnSpPr>
              <a:stCxn id="6381" idx="7"/>
              <a:endCxn id="6366" idx="2"/>
            </p:cNvCxnSpPr>
            <p:nvPr/>
          </p:nvCxnSpPr>
          <p:spPr>
            <a:xfrm rot="10800000" flipH="1">
              <a:off x="8895674" y="15846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82" name="Google Shape;6382;p166"/>
            <p:cNvCxnSpPr>
              <a:stCxn id="6381" idx="0"/>
              <a:endCxn id="6383" idx="2"/>
            </p:cNvCxnSpPr>
            <p:nvPr/>
          </p:nvCxnSpPr>
          <p:spPr>
            <a:xfrm rot="10800000">
              <a:off x="8824822" y="15846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6384" name="Google Shape;6384;p166"/>
            <p:cNvCxnSpPr>
              <a:stCxn id="6385" idx="1"/>
              <a:endCxn id="6383" idx="2"/>
            </p:cNvCxnSpPr>
            <p:nvPr/>
          </p:nvCxnSpPr>
          <p:spPr>
            <a:xfrm rot="10800000">
              <a:off x="8824767" y="15846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86" name="Google Shape;6386;p166"/>
            <p:cNvCxnSpPr>
              <a:stCxn id="6365" idx="7"/>
              <a:endCxn id="6383" idx="2"/>
            </p:cNvCxnSpPr>
            <p:nvPr/>
          </p:nvCxnSpPr>
          <p:spPr>
            <a:xfrm rot="10800000" flipH="1">
              <a:off x="3678505" y="1584636"/>
              <a:ext cx="514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87" name="Google Shape;6387;p166"/>
            <p:cNvCxnSpPr>
              <a:stCxn id="6378" idx="7"/>
              <a:endCxn id="6383" idx="2"/>
            </p:cNvCxnSpPr>
            <p:nvPr/>
          </p:nvCxnSpPr>
          <p:spPr>
            <a:xfrm rot="10800000" flipH="1">
              <a:off x="8020990" y="1584636"/>
              <a:ext cx="803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88" name="Google Shape;6388;p166"/>
            <p:cNvCxnSpPr>
              <a:stCxn id="6368" idx="7"/>
              <a:endCxn id="6383" idx="2"/>
            </p:cNvCxnSpPr>
            <p:nvPr/>
          </p:nvCxnSpPr>
          <p:spPr>
            <a:xfrm rot="10800000" flipH="1">
              <a:off x="7152493" y="1584636"/>
              <a:ext cx="1672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89" name="Google Shape;6389;p166"/>
            <p:cNvCxnSpPr>
              <a:stCxn id="6370" idx="7"/>
              <a:endCxn id="6383" idx="2"/>
            </p:cNvCxnSpPr>
            <p:nvPr/>
          </p:nvCxnSpPr>
          <p:spPr>
            <a:xfrm rot="10800000" flipH="1">
              <a:off x="6283996" y="1584636"/>
              <a:ext cx="2540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90" name="Google Shape;6390;p166"/>
            <p:cNvCxnSpPr>
              <a:stCxn id="6372" idx="7"/>
              <a:endCxn id="6383" idx="2"/>
            </p:cNvCxnSpPr>
            <p:nvPr/>
          </p:nvCxnSpPr>
          <p:spPr>
            <a:xfrm rot="10800000" flipH="1">
              <a:off x="5415499" y="1584636"/>
              <a:ext cx="3409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91" name="Google Shape;6391;p166"/>
            <p:cNvCxnSpPr>
              <a:stCxn id="6376" idx="7"/>
              <a:endCxn id="6383" idx="2"/>
            </p:cNvCxnSpPr>
            <p:nvPr/>
          </p:nvCxnSpPr>
          <p:spPr>
            <a:xfrm rot="10800000" flipH="1">
              <a:off x="4547002" y="1584636"/>
              <a:ext cx="427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92" name="Google Shape;6392;p166"/>
            <p:cNvCxnSpPr>
              <a:stCxn id="6374" idx="7"/>
              <a:endCxn id="6383" idx="2"/>
            </p:cNvCxnSpPr>
            <p:nvPr/>
          </p:nvCxnSpPr>
          <p:spPr>
            <a:xfrm rot="10800000" flipH="1">
              <a:off x="2810008" y="1584636"/>
              <a:ext cx="601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93" name="Google Shape;6393;p166"/>
            <p:cNvCxnSpPr>
              <a:stCxn id="6385" idx="1"/>
              <a:endCxn id="6394" idx="2"/>
            </p:cNvCxnSpPr>
            <p:nvPr/>
          </p:nvCxnSpPr>
          <p:spPr>
            <a:xfrm rot="10800000">
              <a:off x="7949967" y="1584636"/>
              <a:ext cx="1672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95" name="Google Shape;6395;p166"/>
            <p:cNvCxnSpPr>
              <a:stCxn id="6381" idx="1"/>
              <a:endCxn id="6394" idx="2"/>
            </p:cNvCxnSpPr>
            <p:nvPr/>
          </p:nvCxnSpPr>
          <p:spPr>
            <a:xfrm rot="10800000">
              <a:off x="7949970" y="1584636"/>
              <a:ext cx="804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96" name="Google Shape;6396;p166"/>
            <p:cNvCxnSpPr>
              <a:stCxn id="6365" idx="7"/>
              <a:endCxn id="6394" idx="2"/>
            </p:cNvCxnSpPr>
            <p:nvPr/>
          </p:nvCxnSpPr>
          <p:spPr>
            <a:xfrm rot="10800000" flipH="1">
              <a:off x="3678505" y="1584636"/>
              <a:ext cx="4271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97" name="Google Shape;6397;p166"/>
            <p:cNvCxnSpPr>
              <a:endCxn id="6394" idx="2"/>
            </p:cNvCxnSpPr>
            <p:nvPr/>
          </p:nvCxnSpPr>
          <p:spPr>
            <a:xfrm rot="10800000" flipH="1">
              <a:off x="2809827" y="1584595"/>
              <a:ext cx="5140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98" name="Google Shape;6398;p166"/>
            <p:cNvCxnSpPr>
              <a:endCxn id="6394" idx="2"/>
            </p:cNvCxnSpPr>
            <p:nvPr/>
          </p:nvCxnSpPr>
          <p:spPr>
            <a:xfrm rot="10800000" flipH="1">
              <a:off x="5415327" y="1584595"/>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399" name="Google Shape;6399;p166"/>
            <p:cNvCxnSpPr>
              <a:stCxn id="6370" idx="7"/>
              <a:endCxn id="6394" idx="2"/>
            </p:cNvCxnSpPr>
            <p:nvPr/>
          </p:nvCxnSpPr>
          <p:spPr>
            <a:xfrm rot="10800000" flipH="1">
              <a:off x="6283996" y="15846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00" name="Google Shape;6400;p166"/>
            <p:cNvCxnSpPr>
              <a:stCxn id="6368" idx="7"/>
              <a:endCxn id="6394" idx="2"/>
            </p:cNvCxnSpPr>
            <p:nvPr/>
          </p:nvCxnSpPr>
          <p:spPr>
            <a:xfrm rot="10800000" flipH="1">
              <a:off x="7152493" y="15846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01" name="Google Shape;6401;p166"/>
            <p:cNvCxnSpPr>
              <a:stCxn id="6376" idx="7"/>
              <a:endCxn id="6394" idx="2"/>
            </p:cNvCxnSpPr>
            <p:nvPr/>
          </p:nvCxnSpPr>
          <p:spPr>
            <a:xfrm rot="10800000" flipH="1">
              <a:off x="4547002" y="1584636"/>
              <a:ext cx="3402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02" name="Google Shape;6402;p166"/>
            <p:cNvCxnSpPr>
              <a:stCxn id="6378" idx="1"/>
              <a:endCxn id="6403" idx="2"/>
            </p:cNvCxnSpPr>
            <p:nvPr/>
          </p:nvCxnSpPr>
          <p:spPr>
            <a:xfrm rot="10800000">
              <a:off x="7081586" y="15846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04" name="Google Shape;6404;p166"/>
            <p:cNvCxnSpPr>
              <a:stCxn id="6381" idx="1"/>
              <a:endCxn id="6403" idx="2"/>
            </p:cNvCxnSpPr>
            <p:nvPr/>
          </p:nvCxnSpPr>
          <p:spPr>
            <a:xfrm rot="10800000">
              <a:off x="7081470" y="1584636"/>
              <a:ext cx="1672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05" name="Google Shape;6405;p166"/>
            <p:cNvCxnSpPr>
              <a:stCxn id="6385" idx="1"/>
              <a:endCxn id="6403" idx="2"/>
            </p:cNvCxnSpPr>
            <p:nvPr/>
          </p:nvCxnSpPr>
          <p:spPr>
            <a:xfrm rot="10800000">
              <a:off x="7081467" y="1584636"/>
              <a:ext cx="2541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06" name="Google Shape;6406;p166"/>
            <p:cNvCxnSpPr>
              <a:stCxn id="6365" idx="7"/>
              <a:endCxn id="6403" idx="2"/>
            </p:cNvCxnSpPr>
            <p:nvPr/>
          </p:nvCxnSpPr>
          <p:spPr>
            <a:xfrm rot="10800000" flipH="1">
              <a:off x="3678505" y="1584636"/>
              <a:ext cx="3402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07" name="Google Shape;6407;p166"/>
            <p:cNvCxnSpPr>
              <a:stCxn id="6374" idx="7"/>
              <a:endCxn id="6403" idx="2"/>
            </p:cNvCxnSpPr>
            <p:nvPr/>
          </p:nvCxnSpPr>
          <p:spPr>
            <a:xfrm rot="10800000" flipH="1">
              <a:off x="2810008" y="1584636"/>
              <a:ext cx="4271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08" name="Google Shape;6408;p166"/>
            <p:cNvCxnSpPr>
              <a:stCxn id="6372" idx="7"/>
              <a:endCxn id="6403" idx="2"/>
            </p:cNvCxnSpPr>
            <p:nvPr/>
          </p:nvCxnSpPr>
          <p:spPr>
            <a:xfrm rot="10800000" flipH="1">
              <a:off x="5415499" y="15846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09" name="Google Shape;6409;p166"/>
            <p:cNvCxnSpPr>
              <a:stCxn id="6376" idx="7"/>
              <a:endCxn id="6403" idx="2"/>
            </p:cNvCxnSpPr>
            <p:nvPr/>
          </p:nvCxnSpPr>
          <p:spPr>
            <a:xfrm rot="10800000" flipH="1">
              <a:off x="4547002" y="1584636"/>
              <a:ext cx="2534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10" name="Google Shape;6410;p166"/>
            <p:cNvCxnSpPr>
              <a:endCxn id="6403" idx="2"/>
            </p:cNvCxnSpPr>
            <p:nvPr/>
          </p:nvCxnSpPr>
          <p:spPr>
            <a:xfrm rot="10800000" flipH="1">
              <a:off x="6283830" y="1584595"/>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11" name="Google Shape;6411;p166"/>
            <p:cNvCxnSpPr>
              <a:stCxn id="6378" idx="0"/>
              <a:endCxn id="6394" idx="2"/>
            </p:cNvCxnSpPr>
            <p:nvPr/>
          </p:nvCxnSpPr>
          <p:spPr>
            <a:xfrm rot="10800000">
              <a:off x="7950138" y="15846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6412" name="Google Shape;6412;p166"/>
            <p:cNvCxnSpPr>
              <a:stCxn id="6368" idx="0"/>
              <a:endCxn id="6403" idx="2"/>
            </p:cNvCxnSpPr>
            <p:nvPr/>
          </p:nvCxnSpPr>
          <p:spPr>
            <a:xfrm rot="10800000">
              <a:off x="7081641" y="15846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6413" name="Google Shape;6413;p166"/>
            <p:cNvCxnSpPr>
              <a:stCxn id="6372" idx="7"/>
              <a:endCxn id="6414" idx="2"/>
            </p:cNvCxnSpPr>
            <p:nvPr/>
          </p:nvCxnSpPr>
          <p:spPr>
            <a:xfrm rot="10800000" flipH="1">
              <a:off x="5415499" y="15846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15" name="Google Shape;6415;p166"/>
            <p:cNvCxnSpPr>
              <a:stCxn id="6381" idx="1"/>
              <a:endCxn id="6414" idx="2"/>
            </p:cNvCxnSpPr>
            <p:nvPr/>
          </p:nvCxnSpPr>
          <p:spPr>
            <a:xfrm rot="10800000">
              <a:off x="6212970" y="1584636"/>
              <a:ext cx="2541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16" name="Google Shape;6416;p166"/>
            <p:cNvCxnSpPr>
              <a:stCxn id="6378" idx="1"/>
              <a:endCxn id="6414" idx="2"/>
            </p:cNvCxnSpPr>
            <p:nvPr/>
          </p:nvCxnSpPr>
          <p:spPr>
            <a:xfrm rot="10800000">
              <a:off x="6213086" y="15846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17" name="Google Shape;6417;p166"/>
            <p:cNvCxnSpPr>
              <a:stCxn id="6368" idx="1"/>
              <a:endCxn id="6414" idx="2"/>
            </p:cNvCxnSpPr>
            <p:nvPr/>
          </p:nvCxnSpPr>
          <p:spPr>
            <a:xfrm rot="10800000">
              <a:off x="6213089" y="15846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18" name="Google Shape;6418;p166"/>
            <p:cNvCxnSpPr>
              <a:stCxn id="6385" idx="1"/>
              <a:endCxn id="6414" idx="2"/>
            </p:cNvCxnSpPr>
            <p:nvPr/>
          </p:nvCxnSpPr>
          <p:spPr>
            <a:xfrm rot="10800000">
              <a:off x="6212967" y="1584636"/>
              <a:ext cx="3409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19" name="Google Shape;6419;p166"/>
            <p:cNvCxnSpPr>
              <a:stCxn id="6365" idx="7"/>
              <a:endCxn id="6414" idx="2"/>
            </p:cNvCxnSpPr>
            <p:nvPr/>
          </p:nvCxnSpPr>
          <p:spPr>
            <a:xfrm rot="10800000" flipH="1">
              <a:off x="3678505" y="1584636"/>
              <a:ext cx="2534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20" name="Google Shape;6420;p166"/>
            <p:cNvCxnSpPr>
              <a:endCxn id="6414" idx="2"/>
            </p:cNvCxnSpPr>
            <p:nvPr/>
          </p:nvCxnSpPr>
          <p:spPr>
            <a:xfrm rot="10800000" flipH="1">
              <a:off x="4546833" y="1584595"/>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21" name="Google Shape;6421;p166"/>
            <p:cNvCxnSpPr>
              <a:stCxn id="6374" idx="7"/>
              <a:endCxn id="6414" idx="2"/>
            </p:cNvCxnSpPr>
            <p:nvPr/>
          </p:nvCxnSpPr>
          <p:spPr>
            <a:xfrm rot="10800000" flipH="1">
              <a:off x="2810008" y="1584636"/>
              <a:ext cx="3402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22" name="Google Shape;6422;p166"/>
            <p:cNvCxnSpPr>
              <a:stCxn id="6370" idx="0"/>
              <a:endCxn id="6414" idx="2"/>
            </p:cNvCxnSpPr>
            <p:nvPr/>
          </p:nvCxnSpPr>
          <p:spPr>
            <a:xfrm rot="10800000">
              <a:off x="6213144" y="15846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6423" name="Google Shape;6423;p166"/>
            <p:cNvCxnSpPr>
              <a:stCxn id="6370" idx="1"/>
              <a:endCxn id="6424" idx="2"/>
            </p:cNvCxnSpPr>
            <p:nvPr/>
          </p:nvCxnSpPr>
          <p:spPr>
            <a:xfrm rot="10800000">
              <a:off x="5344592" y="15846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25" name="Google Shape;6425;p166"/>
            <p:cNvCxnSpPr>
              <a:stCxn id="6385" idx="1"/>
              <a:endCxn id="6424" idx="2"/>
            </p:cNvCxnSpPr>
            <p:nvPr/>
          </p:nvCxnSpPr>
          <p:spPr>
            <a:xfrm rot="10800000">
              <a:off x="5344467" y="1584636"/>
              <a:ext cx="4278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26" name="Google Shape;6426;p166"/>
            <p:cNvCxnSpPr>
              <a:stCxn id="6381" idx="1"/>
              <a:endCxn id="6424" idx="2"/>
            </p:cNvCxnSpPr>
            <p:nvPr/>
          </p:nvCxnSpPr>
          <p:spPr>
            <a:xfrm rot="10800000">
              <a:off x="5344470" y="1584636"/>
              <a:ext cx="3409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27" name="Google Shape;6427;p166"/>
            <p:cNvCxnSpPr>
              <a:stCxn id="6378" idx="1"/>
              <a:endCxn id="6424" idx="2"/>
            </p:cNvCxnSpPr>
            <p:nvPr/>
          </p:nvCxnSpPr>
          <p:spPr>
            <a:xfrm rot="10800000">
              <a:off x="5344586" y="15846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28" name="Google Shape;6428;p166"/>
            <p:cNvCxnSpPr>
              <a:stCxn id="6368" idx="1"/>
              <a:endCxn id="6424" idx="2"/>
            </p:cNvCxnSpPr>
            <p:nvPr/>
          </p:nvCxnSpPr>
          <p:spPr>
            <a:xfrm rot="10800000">
              <a:off x="5344589" y="15846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29" name="Google Shape;6429;p166"/>
            <p:cNvCxnSpPr>
              <a:stCxn id="6365" idx="7"/>
              <a:endCxn id="6424" idx="2"/>
            </p:cNvCxnSpPr>
            <p:nvPr/>
          </p:nvCxnSpPr>
          <p:spPr>
            <a:xfrm rot="10800000" flipH="1">
              <a:off x="3678505" y="15846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30" name="Google Shape;6430;p166"/>
            <p:cNvCxnSpPr>
              <a:stCxn id="6374" idx="7"/>
              <a:endCxn id="6424" idx="2"/>
            </p:cNvCxnSpPr>
            <p:nvPr/>
          </p:nvCxnSpPr>
          <p:spPr>
            <a:xfrm rot="10800000" flipH="1">
              <a:off x="2810008" y="1584636"/>
              <a:ext cx="2534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31" name="Google Shape;6431;p166"/>
            <p:cNvCxnSpPr>
              <a:stCxn id="6376" idx="7"/>
              <a:endCxn id="6424" idx="2"/>
            </p:cNvCxnSpPr>
            <p:nvPr/>
          </p:nvCxnSpPr>
          <p:spPr>
            <a:xfrm rot="10800000" flipH="1">
              <a:off x="4547002" y="15846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32" name="Google Shape;6432;p166"/>
            <p:cNvCxnSpPr>
              <a:stCxn id="6372" idx="0"/>
              <a:endCxn id="6424" idx="2"/>
            </p:cNvCxnSpPr>
            <p:nvPr/>
          </p:nvCxnSpPr>
          <p:spPr>
            <a:xfrm rot="10800000">
              <a:off x="5344647" y="15846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6433" name="Google Shape;6433;p166"/>
            <p:cNvCxnSpPr>
              <a:stCxn id="6370" idx="1"/>
              <a:endCxn id="6434" idx="2"/>
            </p:cNvCxnSpPr>
            <p:nvPr/>
          </p:nvCxnSpPr>
          <p:spPr>
            <a:xfrm rot="10800000">
              <a:off x="4476092" y="15846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35" name="Google Shape;6435;p166"/>
            <p:cNvCxnSpPr>
              <a:stCxn id="6368" idx="1"/>
              <a:endCxn id="6434" idx="2"/>
            </p:cNvCxnSpPr>
            <p:nvPr/>
          </p:nvCxnSpPr>
          <p:spPr>
            <a:xfrm rot="10800000">
              <a:off x="4476089" y="15846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36" name="Google Shape;6436;p166"/>
            <p:cNvCxnSpPr>
              <a:stCxn id="6378" idx="1"/>
              <a:endCxn id="6434" idx="2"/>
            </p:cNvCxnSpPr>
            <p:nvPr/>
          </p:nvCxnSpPr>
          <p:spPr>
            <a:xfrm rot="10800000">
              <a:off x="4476086" y="1584636"/>
              <a:ext cx="340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37" name="Google Shape;6437;p166"/>
            <p:cNvCxnSpPr>
              <a:stCxn id="6381" idx="1"/>
              <a:endCxn id="6434" idx="2"/>
            </p:cNvCxnSpPr>
            <p:nvPr/>
          </p:nvCxnSpPr>
          <p:spPr>
            <a:xfrm rot="10800000">
              <a:off x="4475970" y="1584636"/>
              <a:ext cx="4278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38" name="Google Shape;6438;p166"/>
            <p:cNvCxnSpPr>
              <a:stCxn id="6385" idx="1"/>
              <a:endCxn id="6434" idx="2"/>
            </p:cNvCxnSpPr>
            <p:nvPr/>
          </p:nvCxnSpPr>
          <p:spPr>
            <a:xfrm rot="10800000">
              <a:off x="4475967" y="1584636"/>
              <a:ext cx="5146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39" name="Google Shape;6439;p166"/>
            <p:cNvCxnSpPr>
              <a:stCxn id="6374" idx="7"/>
              <a:endCxn id="6440" idx="2"/>
            </p:cNvCxnSpPr>
            <p:nvPr/>
          </p:nvCxnSpPr>
          <p:spPr>
            <a:xfrm rot="10800000" flipH="1">
              <a:off x="2810008" y="15846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41" name="Google Shape;6441;p166"/>
            <p:cNvCxnSpPr>
              <a:stCxn id="6376" idx="1"/>
              <a:endCxn id="6440" idx="2"/>
            </p:cNvCxnSpPr>
            <p:nvPr/>
          </p:nvCxnSpPr>
          <p:spPr>
            <a:xfrm rot="10800000">
              <a:off x="3607598" y="15846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42" name="Google Shape;6442;p166"/>
            <p:cNvCxnSpPr>
              <a:stCxn id="6372" idx="1"/>
              <a:endCxn id="6440" idx="2"/>
            </p:cNvCxnSpPr>
            <p:nvPr/>
          </p:nvCxnSpPr>
          <p:spPr>
            <a:xfrm rot="10800000">
              <a:off x="3607595" y="15846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43" name="Google Shape;6443;p166"/>
            <p:cNvCxnSpPr>
              <a:stCxn id="6370" idx="1"/>
              <a:endCxn id="6440" idx="2"/>
            </p:cNvCxnSpPr>
            <p:nvPr/>
          </p:nvCxnSpPr>
          <p:spPr>
            <a:xfrm rot="10800000">
              <a:off x="3607592" y="15846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44" name="Google Shape;6444;p166"/>
            <p:cNvCxnSpPr>
              <a:stCxn id="6368" idx="1"/>
              <a:endCxn id="6440" idx="2"/>
            </p:cNvCxnSpPr>
            <p:nvPr/>
          </p:nvCxnSpPr>
          <p:spPr>
            <a:xfrm rot="10800000">
              <a:off x="3607589" y="1584636"/>
              <a:ext cx="340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45" name="Google Shape;6445;p166"/>
            <p:cNvCxnSpPr>
              <a:stCxn id="6378" idx="1"/>
              <a:endCxn id="6440" idx="2"/>
            </p:cNvCxnSpPr>
            <p:nvPr/>
          </p:nvCxnSpPr>
          <p:spPr>
            <a:xfrm rot="10800000">
              <a:off x="3607586" y="1584636"/>
              <a:ext cx="4271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46" name="Google Shape;6446;p166"/>
            <p:cNvCxnSpPr>
              <a:stCxn id="6381" idx="1"/>
              <a:endCxn id="6440" idx="2"/>
            </p:cNvCxnSpPr>
            <p:nvPr/>
          </p:nvCxnSpPr>
          <p:spPr>
            <a:xfrm rot="10800000">
              <a:off x="3607470" y="1584636"/>
              <a:ext cx="5146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47" name="Google Shape;6447;p166"/>
            <p:cNvCxnSpPr>
              <a:stCxn id="6385" idx="1"/>
              <a:endCxn id="6440" idx="2"/>
            </p:cNvCxnSpPr>
            <p:nvPr/>
          </p:nvCxnSpPr>
          <p:spPr>
            <a:xfrm rot="10800000">
              <a:off x="3607467" y="1584636"/>
              <a:ext cx="6015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48" name="Google Shape;6448;p166"/>
            <p:cNvCxnSpPr>
              <a:stCxn id="6365" idx="7"/>
              <a:endCxn id="6434" idx="2"/>
            </p:cNvCxnSpPr>
            <p:nvPr/>
          </p:nvCxnSpPr>
          <p:spPr>
            <a:xfrm rot="10800000" flipH="1">
              <a:off x="3678505" y="15846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49" name="Google Shape;6449;p166"/>
            <p:cNvCxnSpPr>
              <a:stCxn id="6374" idx="7"/>
              <a:endCxn id="6434" idx="2"/>
            </p:cNvCxnSpPr>
            <p:nvPr/>
          </p:nvCxnSpPr>
          <p:spPr>
            <a:xfrm rot="10800000" flipH="1">
              <a:off x="2810008" y="15846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50" name="Google Shape;6450;p166"/>
            <p:cNvCxnSpPr>
              <a:stCxn id="6381" idx="1"/>
              <a:endCxn id="6451" idx="2"/>
            </p:cNvCxnSpPr>
            <p:nvPr/>
          </p:nvCxnSpPr>
          <p:spPr>
            <a:xfrm rot="10800000">
              <a:off x="2738970" y="1584636"/>
              <a:ext cx="6015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52" name="Google Shape;6452;p166"/>
            <p:cNvCxnSpPr>
              <a:stCxn id="6385" idx="1"/>
              <a:endCxn id="6451" idx="2"/>
            </p:cNvCxnSpPr>
            <p:nvPr/>
          </p:nvCxnSpPr>
          <p:spPr>
            <a:xfrm rot="10800000">
              <a:off x="2738967" y="1584636"/>
              <a:ext cx="6883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53" name="Google Shape;6453;p166"/>
            <p:cNvCxnSpPr>
              <a:endCxn id="6451" idx="2"/>
            </p:cNvCxnSpPr>
            <p:nvPr/>
          </p:nvCxnSpPr>
          <p:spPr>
            <a:xfrm rot="10800000">
              <a:off x="2739045" y="1584595"/>
              <a:ext cx="340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54" name="Google Shape;6454;p166"/>
            <p:cNvCxnSpPr>
              <a:endCxn id="6451" idx="2"/>
            </p:cNvCxnSpPr>
            <p:nvPr/>
          </p:nvCxnSpPr>
          <p:spPr>
            <a:xfrm rot="10800000">
              <a:off x="2739045" y="1584595"/>
              <a:ext cx="4271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55" name="Google Shape;6455;p166"/>
            <p:cNvCxnSpPr>
              <a:stCxn id="6372" idx="1"/>
              <a:endCxn id="6451" idx="2"/>
            </p:cNvCxnSpPr>
            <p:nvPr/>
          </p:nvCxnSpPr>
          <p:spPr>
            <a:xfrm rot="10800000">
              <a:off x="2739095" y="15846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56" name="Google Shape;6456;p166"/>
            <p:cNvCxnSpPr>
              <a:stCxn id="6365" idx="1"/>
              <a:endCxn id="6451" idx="2"/>
            </p:cNvCxnSpPr>
            <p:nvPr/>
          </p:nvCxnSpPr>
          <p:spPr>
            <a:xfrm rot="10800000">
              <a:off x="2739101" y="15846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57" name="Google Shape;6457;p166"/>
            <p:cNvCxnSpPr>
              <a:stCxn id="6376" idx="1"/>
              <a:endCxn id="6451" idx="2"/>
            </p:cNvCxnSpPr>
            <p:nvPr/>
          </p:nvCxnSpPr>
          <p:spPr>
            <a:xfrm rot="10800000">
              <a:off x="2739098" y="15846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458" name="Google Shape;6458;p166"/>
            <p:cNvCxnSpPr>
              <a:endCxn id="6459" idx="7"/>
            </p:cNvCxnSpPr>
            <p:nvPr/>
          </p:nvCxnSpPr>
          <p:spPr>
            <a:xfrm flipH="1">
              <a:off x="2810009" y="27229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460" name="Google Shape;6460;p166"/>
            <p:cNvCxnSpPr>
              <a:endCxn id="6459" idx="7"/>
            </p:cNvCxnSpPr>
            <p:nvPr/>
          </p:nvCxnSpPr>
          <p:spPr>
            <a:xfrm flipH="1">
              <a:off x="2810009" y="2722970"/>
              <a:ext cx="681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461" name="Google Shape;6461;p166"/>
            <p:cNvCxnSpPr>
              <a:endCxn id="6462" idx="1"/>
            </p:cNvCxnSpPr>
            <p:nvPr/>
          </p:nvCxnSpPr>
          <p:spPr>
            <a:xfrm>
              <a:off x="5415568" y="27229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463" name="Google Shape;6463;p166"/>
            <p:cNvCxnSpPr>
              <a:endCxn id="6462" idx="1"/>
            </p:cNvCxnSpPr>
            <p:nvPr/>
          </p:nvCxnSpPr>
          <p:spPr>
            <a:xfrm>
              <a:off x="3678568" y="27229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464" name="Google Shape;6464;p166"/>
            <p:cNvCxnSpPr>
              <a:endCxn id="6465" idx="1"/>
            </p:cNvCxnSpPr>
            <p:nvPr/>
          </p:nvCxnSpPr>
          <p:spPr>
            <a:xfrm>
              <a:off x="2809887" y="2722970"/>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466" name="Google Shape;6466;p166"/>
            <p:cNvCxnSpPr>
              <a:endCxn id="6462" idx="1"/>
            </p:cNvCxnSpPr>
            <p:nvPr/>
          </p:nvCxnSpPr>
          <p:spPr>
            <a:xfrm>
              <a:off x="2810068" y="2722970"/>
              <a:ext cx="681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467" name="Google Shape;6467;p166"/>
            <p:cNvCxnSpPr>
              <a:endCxn id="6468" idx="1"/>
            </p:cNvCxnSpPr>
            <p:nvPr/>
          </p:nvCxnSpPr>
          <p:spPr>
            <a:xfrm>
              <a:off x="2809890" y="27229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469" name="Google Shape;6469;p166"/>
            <p:cNvCxnSpPr>
              <a:endCxn id="6462" idx="1"/>
            </p:cNvCxnSpPr>
            <p:nvPr/>
          </p:nvCxnSpPr>
          <p:spPr>
            <a:xfrm>
              <a:off x="4547068" y="27229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470" name="Google Shape;6470;p166"/>
            <p:cNvCxnSpPr>
              <a:stCxn id="6459" idx="5"/>
              <a:endCxn id="6471" idx="0"/>
            </p:cNvCxnSpPr>
            <p:nvPr/>
          </p:nvCxnSpPr>
          <p:spPr>
            <a:xfrm>
              <a:off x="2810009" y="33608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72" name="Google Shape;6472;p166"/>
            <p:cNvCxnSpPr>
              <a:stCxn id="6473" idx="4"/>
              <a:endCxn id="6471" idx="0"/>
            </p:cNvCxnSpPr>
            <p:nvPr/>
          </p:nvCxnSpPr>
          <p:spPr>
            <a:xfrm>
              <a:off x="3607654" y="33902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6474" name="Google Shape;6474;p166"/>
            <p:cNvCxnSpPr>
              <a:stCxn id="6475" idx="3"/>
              <a:endCxn id="6471" idx="0"/>
            </p:cNvCxnSpPr>
            <p:nvPr/>
          </p:nvCxnSpPr>
          <p:spPr>
            <a:xfrm flipH="1">
              <a:off x="3607599" y="33608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76" name="Google Shape;6476;p166"/>
            <p:cNvCxnSpPr>
              <a:stCxn id="6477" idx="3"/>
              <a:endCxn id="6471" idx="0"/>
            </p:cNvCxnSpPr>
            <p:nvPr/>
          </p:nvCxnSpPr>
          <p:spPr>
            <a:xfrm flipH="1">
              <a:off x="3607596" y="33608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78" name="Google Shape;6478;p166"/>
            <p:cNvCxnSpPr>
              <a:stCxn id="6479" idx="3"/>
              <a:endCxn id="6471" idx="0"/>
            </p:cNvCxnSpPr>
            <p:nvPr/>
          </p:nvCxnSpPr>
          <p:spPr>
            <a:xfrm flipH="1">
              <a:off x="3607593" y="33608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80" name="Google Shape;6480;p166"/>
            <p:cNvCxnSpPr>
              <a:stCxn id="6468" idx="3"/>
              <a:endCxn id="6471" idx="0"/>
            </p:cNvCxnSpPr>
            <p:nvPr/>
          </p:nvCxnSpPr>
          <p:spPr>
            <a:xfrm flipH="1">
              <a:off x="3607590" y="3360874"/>
              <a:ext cx="3403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81" name="Google Shape;6481;p166"/>
            <p:cNvCxnSpPr>
              <a:stCxn id="6465" idx="3"/>
            </p:cNvCxnSpPr>
            <p:nvPr/>
          </p:nvCxnSpPr>
          <p:spPr>
            <a:xfrm flipH="1">
              <a:off x="3607587" y="3360874"/>
              <a:ext cx="4271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82" name="Google Shape;6482;p166"/>
            <p:cNvCxnSpPr>
              <a:stCxn id="6483" idx="3"/>
              <a:endCxn id="6471" idx="0"/>
            </p:cNvCxnSpPr>
            <p:nvPr/>
          </p:nvCxnSpPr>
          <p:spPr>
            <a:xfrm flipH="1">
              <a:off x="3607471" y="3360874"/>
              <a:ext cx="5146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84" name="Google Shape;6484;p166"/>
            <p:cNvCxnSpPr>
              <a:stCxn id="6462" idx="3"/>
              <a:endCxn id="6471" idx="0"/>
            </p:cNvCxnSpPr>
            <p:nvPr/>
          </p:nvCxnSpPr>
          <p:spPr>
            <a:xfrm flipH="1">
              <a:off x="3607468" y="3360874"/>
              <a:ext cx="6015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85" name="Google Shape;6485;p166"/>
            <p:cNvCxnSpPr>
              <a:stCxn id="6475" idx="4"/>
              <a:endCxn id="6486" idx="0"/>
            </p:cNvCxnSpPr>
            <p:nvPr/>
          </p:nvCxnSpPr>
          <p:spPr>
            <a:xfrm>
              <a:off x="4476151" y="33902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6487" name="Google Shape;6487;p166"/>
            <p:cNvCxnSpPr>
              <a:stCxn id="6473" idx="5"/>
              <a:endCxn id="6486" idx="0"/>
            </p:cNvCxnSpPr>
            <p:nvPr/>
          </p:nvCxnSpPr>
          <p:spPr>
            <a:xfrm>
              <a:off x="3678506" y="33608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88" name="Google Shape;6488;p166"/>
            <p:cNvCxnSpPr>
              <a:stCxn id="6459" idx="5"/>
              <a:endCxn id="6486" idx="0"/>
            </p:cNvCxnSpPr>
            <p:nvPr/>
          </p:nvCxnSpPr>
          <p:spPr>
            <a:xfrm>
              <a:off x="2810009" y="33608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89" name="Google Shape;6489;p166"/>
            <p:cNvCxnSpPr>
              <a:stCxn id="6477" idx="3"/>
              <a:endCxn id="6486" idx="0"/>
            </p:cNvCxnSpPr>
            <p:nvPr/>
          </p:nvCxnSpPr>
          <p:spPr>
            <a:xfrm flipH="1">
              <a:off x="4476096" y="33608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90" name="Google Shape;6490;p166"/>
            <p:cNvCxnSpPr>
              <a:stCxn id="6479" idx="3"/>
              <a:endCxn id="6486" idx="0"/>
            </p:cNvCxnSpPr>
            <p:nvPr/>
          </p:nvCxnSpPr>
          <p:spPr>
            <a:xfrm flipH="1">
              <a:off x="4476093" y="33608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91" name="Google Shape;6491;p166"/>
            <p:cNvCxnSpPr>
              <a:stCxn id="6468" idx="3"/>
              <a:endCxn id="6486" idx="0"/>
            </p:cNvCxnSpPr>
            <p:nvPr/>
          </p:nvCxnSpPr>
          <p:spPr>
            <a:xfrm flipH="1">
              <a:off x="4476090" y="33608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92" name="Google Shape;6492;p166"/>
            <p:cNvCxnSpPr>
              <a:stCxn id="6465" idx="3"/>
              <a:endCxn id="6486" idx="0"/>
            </p:cNvCxnSpPr>
            <p:nvPr/>
          </p:nvCxnSpPr>
          <p:spPr>
            <a:xfrm flipH="1">
              <a:off x="4476087" y="3360874"/>
              <a:ext cx="3403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93" name="Google Shape;6493;p166"/>
            <p:cNvCxnSpPr>
              <a:stCxn id="6483" idx="3"/>
              <a:endCxn id="6486" idx="0"/>
            </p:cNvCxnSpPr>
            <p:nvPr/>
          </p:nvCxnSpPr>
          <p:spPr>
            <a:xfrm flipH="1">
              <a:off x="4475971" y="3360874"/>
              <a:ext cx="4278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94" name="Google Shape;6494;p166"/>
            <p:cNvCxnSpPr>
              <a:stCxn id="6462" idx="3"/>
              <a:endCxn id="6486" idx="0"/>
            </p:cNvCxnSpPr>
            <p:nvPr/>
          </p:nvCxnSpPr>
          <p:spPr>
            <a:xfrm flipH="1">
              <a:off x="4475968" y="3360874"/>
              <a:ext cx="5146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95" name="Google Shape;6495;p166"/>
            <p:cNvCxnSpPr>
              <a:stCxn id="6462" idx="3"/>
              <a:endCxn id="6496" idx="0"/>
            </p:cNvCxnSpPr>
            <p:nvPr/>
          </p:nvCxnSpPr>
          <p:spPr>
            <a:xfrm flipH="1">
              <a:off x="5344468" y="3360874"/>
              <a:ext cx="4278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97" name="Google Shape;6497;p166"/>
            <p:cNvCxnSpPr>
              <a:stCxn id="6483" idx="3"/>
              <a:endCxn id="6496" idx="0"/>
            </p:cNvCxnSpPr>
            <p:nvPr/>
          </p:nvCxnSpPr>
          <p:spPr>
            <a:xfrm flipH="1">
              <a:off x="5344471" y="3360874"/>
              <a:ext cx="3409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98" name="Google Shape;6498;p166"/>
            <p:cNvCxnSpPr>
              <a:stCxn id="6465" idx="3"/>
              <a:endCxn id="6496" idx="0"/>
            </p:cNvCxnSpPr>
            <p:nvPr/>
          </p:nvCxnSpPr>
          <p:spPr>
            <a:xfrm flipH="1">
              <a:off x="5344587" y="33608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499" name="Google Shape;6499;p166"/>
            <p:cNvCxnSpPr>
              <a:stCxn id="6468" idx="3"/>
              <a:endCxn id="6496" idx="0"/>
            </p:cNvCxnSpPr>
            <p:nvPr/>
          </p:nvCxnSpPr>
          <p:spPr>
            <a:xfrm flipH="1">
              <a:off x="5344590" y="33608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00" name="Google Shape;6500;p166"/>
            <p:cNvCxnSpPr>
              <a:stCxn id="6479" idx="3"/>
              <a:endCxn id="6496" idx="0"/>
            </p:cNvCxnSpPr>
            <p:nvPr/>
          </p:nvCxnSpPr>
          <p:spPr>
            <a:xfrm flipH="1">
              <a:off x="5344593" y="33608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01" name="Google Shape;6501;p166"/>
            <p:cNvCxnSpPr>
              <a:stCxn id="6477" idx="4"/>
              <a:endCxn id="6496" idx="0"/>
            </p:cNvCxnSpPr>
            <p:nvPr/>
          </p:nvCxnSpPr>
          <p:spPr>
            <a:xfrm>
              <a:off x="5344648" y="33902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6502" name="Google Shape;6502;p166"/>
            <p:cNvCxnSpPr>
              <a:stCxn id="6475" idx="5"/>
              <a:endCxn id="6496" idx="0"/>
            </p:cNvCxnSpPr>
            <p:nvPr/>
          </p:nvCxnSpPr>
          <p:spPr>
            <a:xfrm>
              <a:off x="4547003" y="33608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03" name="Google Shape;6503;p166"/>
            <p:cNvCxnSpPr>
              <a:stCxn id="6473" idx="5"/>
              <a:endCxn id="6496" idx="0"/>
            </p:cNvCxnSpPr>
            <p:nvPr/>
          </p:nvCxnSpPr>
          <p:spPr>
            <a:xfrm>
              <a:off x="3678506" y="33608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04" name="Google Shape;6504;p166"/>
            <p:cNvCxnSpPr>
              <a:stCxn id="6459" idx="5"/>
              <a:endCxn id="6496" idx="0"/>
            </p:cNvCxnSpPr>
            <p:nvPr/>
          </p:nvCxnSpPr>
          <p:spPr>
            <a:xfrm>
              <a:off x="2810009" y="33608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05" name="Google Shape;6505;p166"/>
            <p:cNvCxnSpPr>
              <a:stCxn id="6459" idx="4"/>
              <a:endCxn id="6506" idx="0"/>
            </p:cNvCxnSpPr>
            <p:nvPr/>
          </p:nvCxnSpPr>
          <p:spPr>
            <a:xfrm>
              <a:off x="2739157" y="33902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6507" name="Google Shape;6507;p166"/>
            <p:cNvCxnSpPr>
              <a:stCxn id="6473" idx="3"/>
              <a:endCxn id="6506" idx="0"/>
            </p:cNvCxnSpPr>
            <p:nvPr/>
          </p:nvCxnSpPr>
          <p:spPr>
            <a:xfrm flipH="1">
              <a:off x="2739102" y="33608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08" name="Google Shape;6508;p166"/>
            <p:cNvCxnSpPr>
              <a:stCxn id="6475" idx="3"/>
              <a:endCxn id="6506" idx="0"/>
            </p:cNvCxnSpPr>
            <p:nvPr/>
          </p:nvCxnSpPr>
          <p:spPr>
            <a:xfrm flipH="1">
              <a:off x="2739099" y="33608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09" name="Google Shape;6509;p166"/>
            <p:cNvCxnSpPr>
              <a:stCxn id="6477" idx="3"/>
              <a:endCxn id="6506" idx="0"/>
            </p:cNvCxnSpPr>
            <p:nvPr/>
          </p:nvCxnSpPr>
          <p:spPr>
            <a:xfrm flipH="1">
              <a:off x="2739096" y="33608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10" name="Google Shape;6510;p166"/>
            <p:cNvCxnSpPr>
              <a:stCxn id="6479" idx="3"/>
              <a:endCxn id="6506" idx="0"/>
            </p:cNvCxnSpPr>
            <p:nvPr/>
          </p:nvCxnSpPr>
          <p:spPr>
            <a:xfrm flipH="1">
              <a:off x="2739093" y="3360874"/>
              <a:ext cx="3403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11" name="Google Shape;6511;p166"/>
            <p:cNvCxnSpPr>
              <a:stCxn id="6468" idx="3"/>
              <a:endCxn id="6506" idx="0"/>
            </p:cNvCxnSpPr>
            <p:nvPr/>
          </p:nvCxnSpPr>
          <p:spPr>
            <a:xfrm flipH="1">
              <a:off x="2739090" y="3360874"/>
              <a:ext cx="4271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12" name="Google Shape;6512;p166"/>
            <p:cNvCxnSpPr>
              <a:stCxn id="6465" idx="3"/>
              <a:endCxn id="6506" idx="0"/>
            </p:cNvCxnSpPr>
            <p:nvPr/>
          </p:nvCxnSpPr>
          <p:spPr>
            <a:xfrm flipH="1">
              <a:off x="2739087" y="3360874"/>
              <a:ext cx="5140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13" name="Google Shape;6513;p166"/>
            <p:cNvCxnSpPr>
              <a:stCxn id="6483" idx="3"/>
              <a:endCxn id="6506" idx="0"/>
            </p:cNvCxnSpPr>
            <p:nvPr/>
          </p:nvCxnSpPr>
          <p:spPr>
            <a:xfrm flipH="1">
              <a:off x="2738971" y="3360874"/>
              <a:ext cx="6015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14" name="Google Shape;6514;p166"/>
            <p:cNvCxnSpPr>
              <a:stCxn id="6462" idx="3"/>
              <a:endCxn id="6506" idx="0"/>
            </p:cNvCxnSpPr>
            <p:nvPr/>
          </p:nvCxnSpPr>
          <p:spPr>
            <a:xfrm flipH="1">
              <a:off x="2738968" y="3360874"/>
              <a:ext cx="6883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15" name="Google Shape;6515;p166"/>
            <p:cNvCxnSpPr>
              <a:stCxn id="6479" idx="4"/>
              <a:endCxn id="6516" idx="0"/>
            </p:cNvCxnSpPr>
            <p:nvPr/>
          </p:nvCxnSpPr>
          <p:spPr>
            <a:xfrm>
              <a:off x="6213145" y="33902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6517" name="Google Shape;6517;p166"/>
            <p:cNvCxnSpPr>
              <a:stCxn id="6468" idx="3"/>
              <a:endCxn id="6516" idx="0"/>
            </p:cNvCxnSpPr>
            <p:nvPr/>
          </p:nvCxnSpPr>
          <p:spPr>
            <a:xfrm flipH="1">
              <a:off x="6213090" y="33608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18" name="Google Shape;6518;p166"/>
            <p:cNvCxnSpPr>
              <a:stCxn id="6465" idx="3"/>
              <a:endCxn id="6516" idx="0"/>
            </p:cNvCxnSpPr>
            <p:nvPr/>
          </p:nvCxnSpPr>
          <p:spPr>
            <a:xfrm flipH="1">
              <a:off x="6213087" y="33608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19" name="Google Shape;6519;p166"/>
            <p:cNvCxnSpPr>
              <a:stCxn id="6483" idx="3"/>
              <a:endCxn id="6516" idx="0"/>
            </p:cNvCxnSpPr>
            <p:nvPr/>
          </p:nvCxnSpPr>
          <p:spPr>
            <a:xfrm flipH="1">
              <a:off x="6212971" y="3360874"/>
              <a:ext cx="2541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20" name="Google Shape;6520;p166"/>
            <p:cNvCxnSpPr>
              <a:stCxn id="6462" idx="3"/>
              <a:endCxn id="6516" idx="0"/>
            </p:cNvCxnSpPr>
            <p:nvPr/>
          </p:nvCxnSpPr>
          <p:spPr>
            <a:xfrm flipH="1">
              <a:off x="6212968" y="3360874"/>
              <a:ext cx="3409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21" name="Google Shape;6521;p166"/>
            <p:cNvCxnSpPr>
              <a:stCxn id="6477" idx="5"/>
              <a:endCxn id="6516" idx="0"/>
            </p:cNvCxnSpPr>
            <p:nvPr/>
          </p:nvCxnSpPr>
          <p:spPr>
            <a:xfrm>
              <a:off x="5415500" y="33608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22" name="Google Shape;6522;p166"/>
            <p:cNvCxnSpPr>
              <a:stCxn id="6475" idx="5"/>
              <a:endCxn id="6516" idx="0"/>
            </p:cNvCxnSpPr>
            <p:nvPr/>
          </p:nvCxnSpPr>
          <p:spPr>
            <a:xfrm>
              <a:off x="4547003" y="33608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23" name="Google Shape;6523;p166"/>
            <p:cNvCxnSpPr>
              <a:stCxn id="6473" idx="5"/>
              <a:endCxn id="6516" idx="0"/>
            </p:cNvCxnSpPr>
            <p:nvPr/>
          </p:nvCxnSpPr>
          <p:spPr>
            <a:xfrm>
              <a:off x="3678506" y="33608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24" name="Google Shape;6524;p166"/>
            <p:cNvCxnSpPr>
              <a:stCxn id="6459" idx="5"/>
              <a:endCxn id="6516" idx="0"/>
            </p:cNvCxnSpPr>
            <p:nvPr/>
          </p:nvCxnSpPr>
          <p:spPr>
            <a:xfrm>
              <a:off x="2810009" y="3360874"/>
              <a:ext cx="3402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25" name="Google Shape;6525;p166"/>
            <p:cNvCxnSpPr>
              <a:stCxn id="6465" idx="4"/>
              <a:endCxn id="6526" idx="0"/>
            </p:cNvCxnSpPr>
            <p:nvPr/>
          </p:nvCxnSpPr>
          <p:spPr>
            <a:xfrm>
              <a:off x="7950139" y="33902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6527" name="Google Shape;6527;p166"/>
            <p:cNvCxnSpPr>
              <a:stCxn id="6483" idx="3"/>
              <a:endCxn id="6526" idx="0"/>
            </p:cNvCxnSpPr>
            <p:nvPr/>
          </p:nvCxnSpPr>
          <p:spPr>
            <a:xfrm flipH="1">
              <a:off x="7949971" y="3360874"/>
              <a:ext cx="804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28" name="Google Shape;6528;p166"/>
            <p:cNvCxnSpPr>
              <a:stCxn id="6462" idx="3"/>
              <a:endCxn id="6526" idx="0"/>
            </p:cNvCxnSpPr>
            <p:nvPr/>
          </p:nvCxnSpPr>
          <p:spPr>
            <a:xfrm flipH="1">
              <a:off x="7949968" y="3360874"/>
              <a:ext cx="1672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29" name="Google Shape;6529;p166"/>
            <p:cNvCxnSpPr>
              <a:stCxn id="6468" idx="5"/>
              <a:endCxn id="6526" idx="0"/>
            </p:cNvCxnSpPr>
            <p:nvPr/>
          </p:nvCxnSpPr>
          <p:spPr>
            <a:xfrm>
              <a:off x="7152494" y="33608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30" name="Google Shape;6530;p166"/>
            <p:cNvCxnSpPr>
              <a:stCxn id="6479" idx="5"/>
              <a:endCxn id="6526" idx="0"/>
            </p:cNvCxnSpPr>
            <p:nvPr/>
          </p:nvCxnSpPr>
          <p:spPr>
            <a:xfrm>
              <a:off x="6283997" y="33608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31" name="Google Shape;6531;p166"/>
            <p:cNvCxnSpPr>
              <a:stCxn id="6477" idx="5"/>
              <a:endCxn id="6526" idx="0"/>
            </p:cNvCxnSpPr>
            <p:nvPr/>
          </p:nvCxnSpPr>
          <p:spPr>
            <a:xfrm>
              <a:off x="5415500" y="33608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32" name="Google Shape;6532;p166"/>
            <p:cNvCxnSpPr>
              <a:stCxn id="6475" idx="5"/>
              <a:endCxn id="6526" idx="0"/>
            </p:cNvCxnSpPr>
            <p:nvPr/>
          </p:nvCxnSpPr>
          <p:spPr>
            <a:xfrm>
              <a:off x="4547003" y="3360874"/>
              <a:ext cx="3402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33" name="Google Shape;6533;p166"/>
            <p:cNvCxnSpPr>
              <a:stCxn id="6473" idx="5"/>
              <a:endCxn id="6526" idx="0"/>
            </p:cNvCxnSpPr>
            <p:nvPr/>
          </p:nvCxnSpPr>
          <p:spPr>
            <a:xfrm>
              <a:off x="3678506" y="3360874"/>
              <a:ext cx="4271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34" name="Google Shape;6534;p166"/>
            <p:cNvCxnSpPr>
              <a:stCxn id="6459" idx="5"/>
              <a:endCxn id="6526" idx="0"/>
            </p:cNvCxnSpPr>
            <p:nvPr/>
          </p:nvCxnSpPr>
          <p:spPr>
            <a:xfrm>
              <a:off x="2810009" y="3360874"/>
              <a:ext cx="5139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35" name="Google Shape;6535;p166"/>
            <p:cNvCxnSpPr>
              <a:stCxn id="6483" idx="4"/>
              <a:endCxn id="6536" idx="0"/>
            </p:cNvCxnSpPr>
            <p:nvPr/>
          </p:nvCxnSpPr>
          <p:spPr>
            <a:xfrm>
              <a:off x="8824823" y="33902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6537" name="Google Shape;6537;p166"/>
            <p:cNvCxnSpPr>
              <a:stCxn id="6462" idx="3"/>
              <a:endCxn id="6536" idx="0"/>
            </p:cNvCxnSpPr>
            <p:nvPr/>
          </p:nvCxnSpPr>
          <p:spPr>
            <a:xfrm flipH="1">
              <a:off x="8824768" y="33608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38" name="Google Shape;6538;p166"/>
            <p:cNvCxnSpPr>
              <a:stCxn id="6465" idx="5"/>
              <a:endCxn id="6536" idx="0"/>
            </p:cNvCxnSpPr>
            <p:nvPr/>
          </p:nvCxnSpPr>
          <p:spPr>
            <a:xfrm>
              <a:off x="8020991" y="3360874"/>
              <a:ext cx="803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39" name="Google Shape;6539;p166"/>
            <p:cNvCxnSpPr>
              <a:stCxn id="6468" idx="5"/>
              <a:endCxn id="6536" idx="0"/>
            </p:cNvCxnSpPr>
            <p:nvPr/>
          </p:nvCxnSpPr>
          <p:spPr>
            <a:xfrm>
              <a:off x="7152494" y="3360874"/>
              <a:ext cx="1672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40" name="Google Shape;6540;p166"/>
            <p:cNvCxnSpPr>
              <a:stCxn id="6479" idx="5"/>
              <a:endCxn id="6536" idx="0"/>
            </p:cNvCxnSpPr>
            <p:nvPr/>
          </p:nvCxnSpPr>
          <p:spPr>
            <a:xfrm>
              <a:off x="6283997" y="3360874"/>
              <a:ext cx="2540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41" name="Google Shape;6541;p166"/>
            <p:cNvCxnSpPr>
              <a:stCxn id="6477" idx="5"/>
              <a:endCxn id="6536" idx="0"/>
            </p:cNvCxnSpPr>
            <p:nvPr/>
          </p:nvCxnSpPr>
          <p:spPr>
            <a:xfrm>
              <a:off x="5415500" y="3360874"/>
              <a:ext cx="3409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42" name="Google Shape;6542;p166"/>
            <p:cNvCxnSpPr>
              <a:stCxn id="6475" idx="5"/>
              <a:endCxn id="6536" idx="0"/>
            </p:cNvCxnSpPr>
            <p:nvPr/>
          </p:nvCxnSpPr>
          <p:spPr>
            <a:xfrm>
              <a:off x="4547003" y="3360874"/>
              <a:ext cx="427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43" name="Google Shape;6543;p166"/>
            <p:cNvCxnSpPr>
              <a:stCxn id="6473" idx="5"/>
              <a:endCxn id="6536" idx="0"/>
            </p:cNvCxnSpPr>
            <p:nvPr/>
          </p:nvCxnSpPr>
          <p:spPr>
            <a:xfrm>
              <a:off x="3678506" y="3360874"/>
              <a:ext cx="514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44" name="Google Shape;6544;p166"/>
            <p:cNvCxnSpPr>
              <a:stCxn id="6459" idx="5"/>
              <a:endCxn id="6536" idx="0"/>
            </p:cNvCxnSpPr>
            <p:nvPr/>
          </p:nvCxnSpPr>
          <p:spPr>
            <a:xfrm>
              <a:off x="2810009" y="3360874"/>
              <a:ext cx="601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45" name="Google Shape;6545;p166"/>
            <p:cNvCxnSpPr>
              <a:stCxn id="6468" idx="4"/>
              <a:endCxn id="6546" idx="0"/>
            </p:cNvCxnSpPr>
            <p:nvPr/>
          </p:nvCxnSpPr>
          <p:spPr>
            <a:xfrm>
              <a:off x="7081642" y="33902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6547" name="Google Shape;6547;p166"/>
            <p:cNvCxnSpPr>
              <a:stCxn id="6465" idx="3"/>
              <a:endCxn id="6546" idx="0"/>
            </p:cNvCxnSpPr>
            <p:nvPr/>
          </p:nvCxnSpPr>
          <p:spPr>
            <a:xfrm flipH="1">
              <a:off x="7081587" y="33608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48" name="Google Shape;6548;p166"/>
            <p:cNvCxnSpPr>
              <a:stCxn id="6483" idx="3"/>
              <a:endCxn id="6546" idx="0"/>
            </p:cNvCxnSpPr>
            <p:nvPr/>
          </p:nvCxnSpPr>
          <p:spPr>
            <a:xfrm flipH="1">
              <a:off x="7081471" y="3360874"/>
              <a:ext cx="1672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49" name="Google Shape;6549;p166"/>
            <p:cNvCxnSpPr>
              <a:stCxn id="6462" idx="3"/>
              <a:endCxn id="6546" idx="0"/>
            </p:cNvCxnSpPr>
            <p:nvPr/>
          </p:nvCxnSpPr>
          <p:spPr>
            <a:xfrm flipH="1">
              <a:off x="7081468" y="3360874"/>
              <a:ext cx="2541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50" name="Google Shape;6550;p166"/>
            <p:cNvCxnSpPr>
              <a:stCxn id="6479" idx="5"/>
              <a:endCxn id="6546" idx="0"/>
            </p:cNvCxnSpPr>
            <p:nvPr/>
          </p:nvCxnSpPr>
          <p:spPr>
            <a:xfrm>
              <a:off x="6283997" y="33608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51" name="Google Shape;6551;p166"/>
            <p:cNvCxnSpPr>
              <a:stCxn id="6477" idx="5"/>
              <a:endCxn id="6546" idx="0"/>
            </p:cNvCxnSpPr>
            <p:nvPr/>
          </p:nvCxnSpPr>
          <p:spPr>
            <a:xfrm>
              <a:off x="5415500" y="33608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52" name="Google Shape;6552;p166"/>
            <p:cNvCxnSpPr>
              <a:stCxn id="6475" idx="5"/>
              <a:endCxn id="6546" idx="0"/>
            </p:cNvCxnSpPr>
            <p:nvPr/>
          </p:nvCxnSpPr>
          <p:spPr>
            <a:xfrm>
              <a:off x="4547003" y="33608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53" name="Google Shape;6553;p166"/>
            <p:cNvCxnSpPr>
              <a:stCxn id="6473" idx="5"/>
              <a:endCxn id="6546" idx="0"/>
            </p:cNvCxnSpPr>
            <p:nvPr/>
          </p:nvCxnSpPr>
          <p:spPr>
            <a:xfrm>
              <a:off x="3678506" y="3360874"/>
              <a:ext cx="3402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54" name="Google Shape;6554;p166"/>
            <p:cNvCxnSpPr>
              <a:stCxn id="6459" idx="5"/>
              <a:endCxn id="6546" idx="0"/>
            </p:cNvCxnSpPr>
            <p:nvPr/>
          </p:nvCxnSpPr>
          <p:spPr>
            <a:xfrm>
              <a:off x="2810009" y="3360874"/>
              <a:ext cx="4271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55" name="Google Shape;6555;p166"/>
            <p:cNvCxnSpPr>
              <a:stCxn id="6462" idx="4"/>
              <a:endCxn id="6556" idx="0"/>
            </p:cNvCxnSpPr>
            <p:nvPr/>
          </p:nvCxnSpPr>
          <p:spPr>
            <a:xfrm>
              <a:off x="9693320" y="33902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6557" name="Google Shape;6557;p166"/>
            <p:cNvCxnSpPr>
              <a:stCxn id="6483" idx="5"/>
              <a:endCxn id="6556" idx="0"/>
            </p:cNvCxnSpPr>
            <p:nvPr/>
          </p:nvCxnSpPr>
          <p:spPr>
            <a:xfrm>
              <a:off x="8895675" y="33608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58" name="Google Shape;6558;p166"/>
            <p:cNvCxnSpPr>
              <a:stCxn id="6465" idx="5"/>
              <a:endCxn id="6556" idx="0"/>
            </p:cNvCxnSpPr>
            <p:nvPr/>
          </p:nvCxnSpPr>
          <p:spPr>
            <a:xfrm>
              <a:off x="8020991" y="3360874"/>
              <a:ext cx="1672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59" name="Google Shape;6559;p166"/>
            <p:cNvCxnSpPr>
              <a:stCxn id="6468" idx="5"/>
              <a:endCxn id="6556" idx="0"/>
            </p:cNvCxnSpPr>
            <p:nvPr/>
          </p:nvCxnSpPr>
          <p:spPr>
            <a:xfrm>
              <a:off x="7152494" y="3360874"/>
              <a:ext cx="2540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60" name="Google Shape;6560;p166"/>
            <p:cNvCxnSpPr>
              <a:stCxn id="6479" idx="5"/>
              <a:endCxn id="6556" idx="0"/>
            </p:cNvCxnSpPr>
            <p:nvPr/>
          </p:nvCxnSpPr>
          <p:spPr>
            <a:xfrm>
              <a:off x="6283997" y="3360874"/>
              <a:ext cx="3409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61" name="Google Shape;6561;p166"/>
            <p:cNvCxnSpPr>
              <a:stCxn id="6477" idx="5"/>
              <a:endCxn id="6556" idx="0"/>
            </p:cNvCxnSpPr>
            <p:nvPr/>
          </p:nvCxnSpPr>
          <p:spPr>
            <a:xfrm>
              <a:off x="5415500" y="3360874"/>
              <a:ext cx="427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62" name="Google Shape;6562;p166"/>
            <p:cNvCxnSpPr>
              <a:stCxn id="6475" idx="5"/>
              <a:endCxn id="6556" idx="0"/>
            </p:cNvCxnSpPr>
            <p:nvPr/>
          </p:nvCxnSpPr>
          <p:spPr>
            <a:xfrm>
              <a:off x="4547003" y="3360874"/>
              <a:ext cx="514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63" name="Google Shape;6563;p166"/>
            <p:cNvCxnSpPr>
              <a:stCxn id="6473" idx="5"/>
              <a:endCxn id="6556" idx="0"/>
            </p:cNvCxnSpPr>
            <p:nvPr/>
          </p:nvCxnSpPr>
          <p:spPr>
            <a:xfrm>
              <a:off x="3678506" y="3360874"/>
              <a:ext cx="601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6564" name="Google Shape;6564;p166"/>
            <p:cNvCxnSpPr>
              <a:stCxn id="6459" idx="5"/>
              <a:endCxn id="6556" idx="0"/>
            </p:cNvCxnSpPr>
            <p:nvPr/>
          </p:nvCxnSpPr>
          <p:spPr>
            <a:xfrm>
              <a:off x="2810009" y="3360874"/>
              <a:ext cx="6883200" cy="370500"/>
            </a:xfrm>
            <a:prstGeom prst="straightConnector1">
              <a:avLst/>
            </a:prstGeom>
            <a:noFill/>
            <a:ln w="9525" cap="flat" cmpd="sng">
              <a:solidFill>
                <a:srgbClr val="757070"/>
              </a:solidFill>
              <a:prstDash val="solid"/>
              <a:miter lim="800000"/>
              <a:headEnd type="none" w="sm" len="sm"/>
              <a:tailEnd type="none" w="sm" len="sm"/>
            </a:ln>
          </p:spPr>
        </p:cxnSp>
        <p:sp>
          <p:nvSpPr>
            <p:cNvPr id="6506" name="Google Shape;6506;p166"/>
            <p:cNvSpPr/>
            <p:nvPr/>
          </p:nvSpPr>
          <p:spPr>
            <a:xfrm>
              <a:off x="2373345" y="37312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[CLS]</a:t>
              </a:r>
              <a:endParaRPr/>
            </a:p>
          </p:txBody>
        </p:sp>
        <p:sp>
          <p:nvSpPr>
            <p:cNvPr id="6451" name="Google Shape;6451;p166"/>
            <p:cNvSpPr/>
            <p:nvPr/>
          </p:nvSpPr>
          <p:spPr>
            <a:xfrm>
              <a:off x="2373345" y="1127395"/>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[CLS]</a:t>
              </a:r>
              <a:endParaRPr/>
            </a:p>
          </p:txBody>
        </p:sp>
        <p:sp>
          <p:nvSpPr>
            <p:cNvPr id="6565" name="Google Shape;6565;p166"/>
            <p:cNvSpPr/>
            <p:nvPr/>
          </p:nvSpPr>
          <p:spPr>
            <a:xfrm>
              <a:off x="2577997" y="42330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59" name="Google Shape;6459;p166"/>
            <p:cNvSpPr/>
            <p:nvPr/>
          </p:nvSpPr>
          <p:spPr>
            <a:xfrm>
              <a:off x="2638957" y="31898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74" name="Google Shape;6374;p166"/>
            <p:cNvSpPr/>
            <p:nvPr/>
          </p:nvSpPr>
          <p:spPr>
            <a:xfrm>
              <a:off x="2638956" y="19140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71" name="Google Shape;6471;p166"/>
            <p:cNvSpPr/>
            <p:nvPr/>
          </p:nvSpPr>
          <p:spPr>
            <a:xfrm>
              <a:off x="3241842" y="37312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1</a:t>
              </a:r>
              <a:endParaRPr/>
            </a:p>
          </p:txBody>
        </p:sp>
        <p:sp>
          <p:nvSpPr>
            <p:cNvPr id="6440" name="Google Shape;6440;p166"/>
            <p:cNvSpPr/>
            <p:nvPr/>
          </p:nvSpPr>
          <p:spPr>
            <a:xfrm>
              <a:off x="3241842" y="11273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1</a:t>
              </a:r>
              <a:endParaRPr/>
            </a:p>
          </p:txBody>
        </p:sp>
        <p:sp>
          <p:nvSpPr>
            <p:cNvPr id="6566" name="Google Shape;6566;p166"/>
            <p:cNvSpPr/>
            <p:nvPr/>
          </p:nvSpPr>
          <p:spPr>
            <a:xfrm>
              <a:off x="3446494" y="42330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73" name="Google Shape;6473;p166"/>
            <p:cNvSpPr/>
            <p:nvPr/>
          </p:nvSpPr>
          <p:spPr>
            <a:xfrm>
              <a:off x="3507454" y="31898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65" name="Google Shape;6365;p166"/>
            <p:cNvSpPr/>
            <p:nvPr/>
          </p:nvSpPr>
          <p:spPr>
            <a:xfrm>
              <a:off x="3507453" y="19140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86" name="Google Shape;6486;p166"/>
            <p:cNvSpPr/>
            <p:nvPr/>
          </p:nvSpPr>
          <p:spPr>
            <a:xfrm>
              <a:off x="4110339" y="37312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2</a:t>
              </a:r>
              <a:endParaRPr/>
            </a:p>
          </p:txBody>
        </p:sp>
        <p:sp>
          <p:nvSpPr>
            <p:cNvPr id="6434" name="Google Shape;6434;p166"/>
            <p:cNvSpPr/>
            <p:nvPr/>
          </p:nvSpPr>
          <p:spPr>
            <a:xfrm>
              <a:off x="4110339" y="11273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2</a:t>
              </a:r>
              <a:endParaRPr/>
            </a:p>
          </p:txBody>
        </p:sp>
        <p:sp>
          <p:nvSpPr>
            <p:cNvPr id="6567" name="Google Shape;6567;p166"/>
            <p:cNvSpPr/>
            <p:nvPr/>
          </p:nvSpPr>
          <p:spPr>
            <a:xfrm>
              <a:off x="4314991" y="42330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75" name="Google Shape;6475;p166"/>
            <p:cNvSpPr/>
            <p:nvPr/>
          </p:nvSpPr>
          <p:spPr>
            <a:xfrm>
              <a:off x="4375951" y="31898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76" name="Google Shape;6376;p166"/>
            <p:cNvSpPr/>
            <p:nvPr/>
          </p:nvSpPr>
          <p:spPr>
            <a:xfrm>
              <a:off x="4375950" y="19140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96" name="Google Shape;6496;p166"/>
            <p:cNvSpPr/>
            <p:nvPr/>
          </p:nvSpPr>
          <p:spPr>
            <a:xfrm>
              <a:off x="4978836" y="37312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3</a:t>
              </a:r>
              <a:endParaRPr/>
            </a:p>
          </p:txBody>
        </p:sp>
        <p:sp>
          <p:nvSpPr>
            <p:cNvPr id="6424" name="Google Shape;6424;p166"/>
            <p:cNvSpPr/>
            <p:nvPr/>
          </p:nvSpPr>
          <p:spPr>
            <a:xfrm>
              <a:off x="4978836" y="11273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3</a:t>
              </a:r>
              <a:endParaRPr/>
            </a:p>
          </p:txBody>
        </p:sp>
        <p:sp>
          <p:nvSpPr>
            <p:cNvPr id="6568" name="Google Shape;6568;p166"/>
            <p:cNvSpPr/>
            <p:nvPr/>
          </p:nvSpPr>
          <p:spPr>
            <a:xfrm>
              <a:off x="5183488" y="42330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77" name="Google Shape;6477;p166"/>
            <p:cNvSpPr/>
            <p:nvPr/>
          </p:nvSpPr>
          <p:spPr>
            <a:xfrm>
              <a:off x="5244448" y="31898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72" name="Google Shape;6372;p166"/>
            <p:cNvSpPr/>
            <p:nvPr/>
          </p:nvSpPr>
          <p:spPr>
            <a:xfrm>
              <a:off x="5244447" y="19140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516" name="Google Shape;6516;p166"/>
            <p:cNvSpPr/>
            <p:nvPr/>
          </p:nvSpPr>
          <p:spPr>
            <a:xfrm>
              <a:off x="5847333" y="37312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4</a:t>
              </a:r>
              <a:endParaRPr/>
            </a:p>
          </p:txBody>
        </p:sp>
        <p:sp>
          <p:nvSpPr>
            <p:cNvPr id="6414" name="Google Shape;6414;p166"/>
            <p:cNvSpPr/>
            <p:nvPr/>
          </p:nvSpPr>
          <p:spPr>
            <a:xfrm>
              <a:off x="5847333" y="11273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4</a:t>
              </a:r>
              <a:endParaRPr/>
            </a:p>
          </p:txBody>
        </p:sp>
        <p:sp>
          <p:nvSpPr>
            <p:cNvPr id="6569" name="Google Shape;6569;p166"/>
            <p:cNvSpPr/>
            <p:nvPr/>
          </p:nvSpPr>
          <p:spPr>
            <a:xfrm>
              <a:off x="6051985" y="42330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79" name="Google Shape;6479;p166"/>
            <p:cNvSpPr/>
            <p:nvPr/>
          </p:nvSpPr>
          <p:spPr>
            <a:xfrm>
              <a:off x="6112945" y="31898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70" name="Google Shape;6370;p166"/>
            <p:cNvSpPr/>
            <p:nvPr/>
          </p:nvSpPr>
          <p:spPr>
            <a:xfrm>
              <a:off x="6112944" y="19140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546" name="Google Shape;6546;p166"/>
            <p:cNvSpPr/>
            <p:nvPr/>
          </p:nvSpPr>
          <p:spPr>
            <a:xfrm>
              <a:off x="6715830" y="37312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5</a:t>
              </a:r>
              <a:endParaRPr/>
            </a:p>
          </p:txBody>
        </p:sp>
        <p:sp>
          <p:nvSpPr>
            <p:cNvPr id="6403" name="Google Shape;6403;p166"/>
            <p:cNvSpPr/>
            <p:nvPr/>
          </p:nvSpPr>
          <p:spPr>
            <a:xfrm>
              <a:off x="6715830" y="11273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5</a:t>
              </a:r>
              <a:endParaRPr/>
            </a:p>
          </p:txBody>
        </p:sp>
        <p:sp>
          <p:nvSpPr>
            <p:cNvPr id="6570" name="Google Shape;6570;p166"/>
            <p:cNvSpPr/>
            <p:nvPr/>
          </p:nvSpPr>
          <p:spPr>
            <a:xfrm>
              <a:off x="6920482" y="42330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68" name="Google Shape;6468;p166"/>
            <p:cNvSpPr/>
            <p:nvPr/>
          </p:nvSpPr>
          <p:spPr>
            <a:xfrm>
              <a:off x="6981442" y="31898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68" name="Google Shape;6368;p166"/>
            <p:cNvSpPr/>
            <p:nvPr/>
          </p:nvSpPr>
          <p:spPr>
            <a:xfrm>
              <a:off x="6981441" y="19140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526" name="Google Shape;6526;p166"/>
            <p:cNvSpPr/>
            <p:nvPr/>
          </p:nvSpPr>
          <p:spPr>
            <a:xfrm>
              <a:off x="7584327" y="37312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6</a:t>
              </a:r>
              <a:endParaRPr/>
            </a:p>
          </p:txBody>
        </p:sp>
        <p:sp>
          <p:nvSpPr>
            <p:cNvPr id="6394" name="Google Shape;6394;p166"/>
            <p:cNvSpPr/>
            <p:nvPr/>
          </p:nvSpPr>
          <p:spPr>
            <a:xfrm>
              <a:off x="7584327" y="11273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6</a:t>
              </a:r>
              <a:endParaRPr/>
            </a:p>
          </p:txBody>
        </p:sp>
        <p:sp>
          <p:nvSpPr>
            <p:cNvPr id="6571" name="Google Shape;6571;p166"/>
            <p:cNvSpPr/>
            <p:nvPr/>
          </p:nvSpPr>
          <p:spPr>
            <a:xfrm>
              <a:off x="7788979" y="42330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65" name="Google Shape;6465;p166"/>
            <p:cNvSpPr/>
            <p:nvPr/>
          </p:nvSpPr>
          <p:spPr>
            <a:xfrm>
              <a:off x="7849939" y="31898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78" name="Google Shape;6378;p166"/>
            <p:cNvSpPr/>
            <p:nvPr/>
          </p:nvSpPr>
          <p:spPr>
            <a:xfrm>
              <a:off x="7849938" y="19140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536" name="Google Shape;6536;p166"/>
            <p:cNvSpPr/>
            <p:nvPr/>
          </p:nvSpPr>
          <p:spPr>
            <a:xfrm>
              <a:off x="8459011" y="37312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7</a:t>
              </a:r>
              <a:endParaRPr/>
            </a:p>
          </p:txBody>
        </p:sp>
        <p:sp>
          <p:nvSpPr>
            <p:cNvPr id="6383" name="Google Shape;6383;p166"/>
            <p:cNvSpPr/>
            <p:nvPr/>
          </p:nvSpPr>
          <p:spPr>
            <a:xfrm>
              <a:off x="8459011" y="11273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7</a:t>
              </a:r>
              <a:endParaRPr/>
            </a:p>
          </p:txBody>
        </p:sp>
        <p:sp>
          <p:nvSpPr>
            <p:cNvPr id="6572" name="Google Shape;6572;p166"/>
            <p:cNvSpPr/>
            <p:nvPr/>
          </p:nvSpPr>
          <p:spPr>
            <a:xfrm>
              <a:off x="8663663" y="42330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83" name="Google Shape;6483;p166"/>
            <p:cNvSpPr/>
            <p:nvPr/>
          </p:nvSpPr>
          <p:spPr>
            <a:xfrm>
              <a:off x="8724623" y="31898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81" name="Google Shape;6381;p166"/>
            <p:cNvSpPr/>
            <p:nvPr/>
          </p:nvSpPr>
          <p:spPr>
            <a:xfrm>
              <a:off x="8724622" y="19140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556" name="Google Shape;6556;p166"/>
            <p:cNvSpPr/>
            <p:nvPr/>
          </p:nvSpPr>
          <p:spPr>
            <a:xfrm>
              <a:off x="9327508" y="37312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[SEP]</a:t>
              </a:r>
              <a:endParaRPr/>
            </a:p>
          </p:txBody>
        </p:sp>
        <p:sp>
          <p:nvSpPr>
            <p:cNvPr id="6366" name="Google Shape;6366;p166"/>
            <p:cNvSpPr/>
            <p:nvPr/>
          </p:nvSpPr>
          <p:spPr>
            <a:xfrm>
              <a:off x="9327508" y="1127395"/>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[SEP]</a:t>
              </a:r>
              <a:endParaRPr/>
            </a:p>
          </p:txBody>
        </p:sp>
        <p:sp>
          <p:nvSpPr>
            <p:cNvPr id="6573" name="Google Shape;6573;p166"/>
            <p:cNvSpPr/>
            <p:nvPr/>
          </p:nvSpPr>
          <p:spPr>
            <a:xfrm>
              <a:off x="9532160" y="42330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62" name="Google Shape;6462;p166"/>
            <p:cNvSpPr/>
            <p:nvPr/>
          </p:nvSpPr>
          <p:spPr>
            <a:xfrm>
              <a:off x="9593120" y="31898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85" name="Google Shape;6385;p166"/>
            <p:cNvSpPr/>
            <p:nvPr/>
          </p:nvSpPr>
          <p:spPr>
            <a:xfrm>
              <a:off x="9593119" y="19140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6574" name="Google Shape;6574;p166"/>
            <p:cNvCxnSpPr>
              <a:endCxn id="6473" idx="1"/>
            </p:cNvCxnSpPr>
            <p:nvPr/>
          </p:nvCxnSpPr>
          <p:spPr>
            <a:xfrm>
              <a:off x="2809902"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75" name="Google Shape;6575;p166"/>
            <p:cNvCxnSpPr>
              <a:endCxn id="6473" idx="0"/>
            </p:cNvCxnSpPr>
            <p:nvPr/>
          </p:nvCxnSpPr>
          <p:spPr>
            <a:xfrm>
              <a:off x="3607654" y="27521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576" name="Google Shape;6576;p166"/>
            <p:cNvCxnSpPr>
              <a:endCxn id="6473" idx="7"/>
            </p:cNvCxnSpPr>
            <p:nvPr/>
          </p:nvCxnSpPr>
          <p:spPr>
            <a:xfrm flipH="1">
              <a:off x="3678506"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77" name="Google Shape;6577;p166"/>
            <p:cNvCxnSpPr>
              <a:endCxn id="6473" idx="7"/>
            </p:cNvCxnSpPr>
            <p:nvPr/>
          </p:nvCxnSpPr>
          <p:spPr>
            <a:xfrm flipH="1">
              <a:off x="3678506" y="27229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78" name="Google Shape;6578;p166"/>
            <p:cNvCxnSpPr>
              <a:endCxn id="6473" idx="7"/>
            </p:cNvCxnSpPr>
            <p:nvPr/>
          </p:nvCxnSpPr>
          <p:spPr>
            <a:xfrm flipH="1">
              <a:off x="3678506" y="27229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79" name="Google Shape;6579;p166"/>
            <p:cNvCxnSpPr>
              <a:endCxn id="6473" idx="7"/>
            </p:cNvCxnSpPr>
            <p:nvPr/>
          </p:nvCxnSpPr>
          <p:spPr>
            <a:xfrm flipH="1">
              <a:off x="3678506" y="27229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80" name="Google Shape;6580;p166"/>
            <p:cNvCxnSpPr>
              <a:endCxn id="6473" idx="7"/>
            </p:cNvCxnSpPr>
            <p:nvPr/>
          </p:nvCxnSpPr>
          <p:spPr>
            <a:xfrm flipH="1">
              <a:off x="3678506" y="27229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81" name="Google Shape;6581;p166"/>
            <p:cNvCxnSpPr>
              <a:endCxn id="6473" idx="7"/>
            </p:cNvCxnSpPr>
            <p:nvPr/>
          </p:nvCxnSpPr>
          <p:spPr>
            <a:xfrm flipH="1">
              <a:off x="3678506" y="27229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82" name="Google Shape;6582;p166"/>
            <p:cNvCxnSpPr>
              <a:endCxn id="6473" idx="7"/>
            </p:cNvCxnSpPr>
            <p:nvPr/>
          </p:nvCxnSpPr>
          <p:spPr>
            <a:xfrm flipH="1">
              <a:off x="3678506" y="27229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83" name="Google Shape;6583;p166"/>
            <p:cNvCxnSpPr>
              <a:endCxn id="6475" idx="0"/>
            </p:cNvCxnSpPr>
            <p:nvPr/>
          </p:nvCxnSpPr>
          <p:spPr>
            <a:xfrm>
              <a:off x="4476151" y="27521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584" name="Google Shape;6584;p166"/>
            <p:cNvCxnSpPr>
              <a:endCxn id="6475" idx="1"/>
            </p:cNvCxnSpPr>
            <p:nvPr/>
          </p:nvCxnSpPr>
          <p:spPr>
            <a:xfrm>
              <a:off x="3678399"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85" name="Google Shape;6585;p166"/>
            <p:cNvCxnSpPr>
              <a:endCxn id="6475" idx="1"/>
            </p:cNvCxnSpPr>
            <p:nvPr/>
          </p:nvCxnSpPr>
          <p:spPr>
            <a:xfrm>
              <a:off x="2809899" y="27229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86" name="Google Shape;6586;p166"/>
            <p:cNvCxnSpPr>
              <a:endCxn id="6475" idx="7"/>
            </p:cNvCxnSpPr>
            <p:nvPr/>
          </p:nvCxnSpPr>
          <p:spPr>
            <a:xfrm flipH="1">
              <a:off x="4547003"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87" name="Google Shape;6587;p166"/>
            <p:cNvCxnSpPr>
              <a:endCxn id="6475" idx="7"/>
            </p:cNvCxnSpPr>
            <p:nvPr/>
          </p:nvCxnSpPr>
          <p:spPr>
            <a:xfrm flipH="1">
              <a:off x="4547003" y="27229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88" name="Google Shape;6588;p166"/>
            <p:cNvCxnSpPr>
              <a:endCxn id="6475" idx="7"/>
            </p:cNvCxnSpPr>
            <p:nvPr/>
          </p:nvCxnSpPr>
          <p:spPr>
            <a:xfrm flipH="1">
              <a:off x="4547003" y="27229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89" name="Google Shape;6589;p166"/>
            <p:cNvCxnSpPr>
              <a:endCxn id="6475" idx="7"/>
            </p:cNvCxnSpPr>
            <p:nvPr/>
          </p:nvCxnSpPr>
          <p:spPr>
            <a:xfrm flipH="1">
              <a:off x="4547003" y="27229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90" name="Google Shape;6590;p166"/>
            <p:cNvCxnSpPr>
              <a:endCxn id="6475" idx="7"/>
            </p:cNvCxnSpPr>
            <p:nvPr/>
          </p:nvCxnSpPr>
          <p:spPr>
            <a:xfrm flipH="1">
              <a:off x="4547003" y="27229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91" name="Google Shape;6591;p166"/>
            <p:cNvCxnSpPr>
              <a:endCxn id="6475" idx="7"/>
            </p:cNvCxnSpPr>
            <p:nvPr/>
          </p:nvCxnSpPr>
          <p:spPr>
            <a:xfrm flipH="1">
              <a:off x="4547003" y="27229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92" name="Google Shape;6592;p166"/>
            <p:cNvCxnSpPr>
              <a:endCxn id="6477" idx="7"/>
            </p:cNvCxnSpPr>
            <p:nvPr/>
          </p:nvCxnSpPr>
          <p:spPr>
            <a:xfrm flipH="1">
              <a:off x="5415500" y="27229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93" name="Google Shape;6593;p166"/>
            <p:cNvCxnSpPr>
              <a:endCxn id="6477" idx="7"/>
            </p:cNvCxnSpPr>
            <p:nvPr/>
          </p:nvCxnSpPr>
          <p:spPr>
            <a:xfrm flipH="1">
              <a:off x="5415500" y="27229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94" name="Google Shape;6594;p166"/>
            <p:cNvCxnSpPr>
              <a:endCxn id="6477" idx="7"/>
            </p:cNvCxnSpPr>
            <p:nvPr/>
          </p:nvCxnSpPr>
          <p:spPr>
            <a:xfrm flipH="1">
              <a:off x="5415500" y="27229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95" name="Google Shape;6595;p166"/>
            <p:cNvCxnSpPr>
              <a:endCxn id="6477" idx="7"/>
            </p:cNvCxnSpPr>
            <p:nvPr/>
          </p:nvCxnSpPr>
          <p:spPr>
            <a:xfrm flipH="1">
              <a:off x="5415500" y="27229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96" name="Google Shape;6596;p166"/>
            <p:cNvCxnSpPr>
              <a:endCxn id="6477" idx="7"/>
            </p:cNvCxnSpPr>
            <p:nvPr/>
          </p:nvCxnSpPr>
          <p:spPr>
            <a:xfrm flipH="1">
              <a:off x="5415500"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97" name="Google Shape;6597;p166"/>
            <p:cNvCxnSpPr>
              <a:endCxn id="6477" idx="0"/>
            </p:cNvCxnSpPr>
            <p:nvPr/>
          </p:nvCxnSpPr>
          <p:spPr>
            <a:xfrm>
              <a:off x="5344648" y="27521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598" name="Google Shape;6598;p166"/>
            <p:cNvCxnSpPr>
              <a:endCxn id="6477" idx="1"/>
            </p:cNvCxnSpPr>
            <p:nvPr/>
          </p:nvCxnSpPr>
          <p:spPr>
            <a:xfrm>
              <a:off x="4546896"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599" name="Google Shape;6599;p166"/>
            <p:cNvCxnSpPr>
              <a:endCxn id="6477" idx="1"/>
            </p:cNvCxnSpPr>
            <p:nvPr/>
          </p:nvCxnSpPr>
          <p:spPr>
            <a:xfrm>
              <a:off x="3678396" y="27229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00" name="Google Shape;6600;p166"/>
            <p:cNvCxnSpPr>
              <a:endCxn id="6477" idx="1"/>
            </p:cNvCxnSpPr>
            <p:nvPr/>
          </p:nvCxnSpPr>
          <p:spPr>
            <a:xfrm>
              <a:off x="2809896" y="27229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01" name="Google Shape;6601;p166"/>
            <p:cNvCxnSpPr>
              <a:endCxn id="6459" idx="0"/>
            </p:cNvCxnSpPr>
            <p:nvPr/>
          </p:nvCxnSpPr>
          <p:spPr>
            <a:xfrm>
              <a:off x="2739157" y="27521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02" name="Google Shape;6602;p166"/>
            <p:cNvCxnSpPr>
              <a:endCxn id="6459" idx="7"/>
            </p:cNvCxnSpPr>
            <p:nvPr/>
          </p:nvCxnSpPr>
          <p:spPr>
            <a:xfrm flipH="1">
              <a:off x="2810009"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03" name="Google Shape;6603;p166"/>
            <p:cNvCxnSpPr>
              <a:endCxn id="6459" idx="7"/>
            </p:cNvCxnSpPr>
            <p:nvPr/>
          </p:nvCxnSpPr>
          <p:spPr>
            <a:xfrm flipH="1">
              <a:off x="2810009" y="27229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04" name="Google Shape;6604;p166"/>
            <p:cNvCxnSpPr>
              <a:endCxn id="6459" idx="7"/>
            </p:cNvCxnSpPr>
            <p:nvPr/>
          </p:nvCxnSpPr>
          <p:spPr>
            <a:xfrm flipH="1">
              <a:off x="2810009" y="27229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05" name="Google Shape;6605;p166"/>
            <p:cNvCxnSpPr>
              <a:endCxn id="6459" idx="7"/>
            </p:cNvCxnSpPr>
            <p:nvPr/>
          </p:nvCxnSpPr>
          <p:spPr>
            <a:xfrm flipH="1">
              <a:off x="2810009" y="27229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06" name="Google Shape;6606;p166"/>
            <p:cNvCxnSpPr>
              <a:endCxn id="6459" idx="7"/>
            </p:cNvCxnSpPr>
            <p:nvPr/>
          </p:nvCxnSpPr>
          <p:spPr>
            <a:xfrm flipH="1">
              <a:off x="2810009" y="27229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07" name="Google Shape;6607;p166"/>
            <p:cNvCxnSpPr/>
            <p:nvPr/>
          </p:nvCxnSpPr>
          <p:spPr>
            <a:xfrm flipH="1">
              <a:off x="2809871" y="2722919"/>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08" name="Google Shape;6608;p166"/>
            <p:cNvCxnSpPr>
              <a:endCxn id="6479" idx="0"/>
            </p:cNvCxnSpPr>
            <p:nvPr/>
          </p:nvCxnSpPr>
          <p:spPr>
            <a:xfrm>
              <a:off x="6213145" y="27521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09" name="Google Shape;6609;p166"/>
            <p:cNvCxnSpPr>
              <a:endCxn id="6479" idx="7"/>
            </p:cNvCxnSpPr>
            <p:nvPr/>
          </p:nvCxnSpPr>
          <p:spPr>
            <a:xfrm flipH="1">
              <a:off x="6283997"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10" name="Google Shape;6610;p166"/>
            <p:cNvCxnSpPr>
              <a:endCxn id="6479" idx="7"/>
            </p:cNvCxnSpPr>
            <p:nvPr/>
          </p:nvCxnSpPr>
          <p:spPr>
            <a:xfrm flipH="1">
              <a:off x="6283997" y="27229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11" name="Google Shape;6611;p166"/>
            <p:cNvCxnSpPr>
              <a:endCxn id="6479" idx="7"/>
            </p:cNvCxnSpPr>
            <p:nvPr/>
          </p:nvCxnSpPr>
          <p:spPr>
            <a:xfrm flipH="1">
              <a:off x="6283997" y="27229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12" name="Google Shape;6612;p166"/>
            <p:cNvCxnSpPr>
              <a:endCxn id="6479" idx="7"/>
            </p:cNvCxnSpPr>
            <p:nvPr/>
          </p:nvCxnSpPr>
          <p:spPr>
            <a:xfrm flipH="1">
              <a:off x="6283997" y="27229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13" name="Google Shape;6613;p166"/>
            <p:cNvCxnSpPr>
              <a:endCxn id="6479" idx="1"/>
            </p:cNvCxnSpPr>
            <p:nvPr/>
          </p:nvCxnSpPr>
          <p:spPr>
            <a:xfrm>
              <a:off x="5415393"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14" name="Google Shape;6614;p166"/>
            <p:cNvCxnSpPr>
              <a:endCxn id="6479" idx="1"/>
            </p:cNvCxnSpPr>
            <p:nvPr/>
          </p:nvCxnSpPr>
          <p:spPr>
            <a:xfrm>
              <a:off x="4546893" y="27229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15" name="Google Shape;6615;p166"/>
            <p:cNvCxnSpPr>
              <a:endCxn id="6479" idx="1"/>
            </p:cNvCxnSpPr>
            <p:nvPr/>
          </p:nvCxnSpPr>
          <p:spPr>
            <a:xfrm>
              <a:off x="3678393" y="27229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16" name="Google Shape;6616;p166"/>
            <p:cNvCxnSpPr>
              <a:endCxn id="6479" idx="1"/>
            </p:cNvCxnSpPr>
            <p:nvPr/>
          </p:nvCxnSpPr>
          <p:spPr>
            <a:xfrm>
              <a:off x="2809893" y="27229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17" name="Google Shape;6617;p166"/>
            <p:cNvCxnSpPr>
              <a:endCxn id="6465" idx="0"/>
            </p:cNvCxnSpPr>
            <p:nvPr/>
          </p:nvCxnSpPr>
          <p:spPr>
            <a:xfrm>
              <a:off x="7950139" y="27521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18" name="Google Shape;6618;p166"/>
            <p:cNvCxnSpPr>
              <a:endCxn id="6465" idx="7"/>
            </p:cNvCxnSpPr>
            <p:nvPr/>
          </p:nvCxnSpPr>
          <p:spPr>
            <a:xfrm flipH="1">
              <a:off x="8020991" y="272297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19" name="Google Shape;6619;p166"/>
            <p:cNvCxnSpPr>
              <a:endCxn id="6465" idx="7"/>
            </p:cNvCxnSpPr>
            <p:nvPr/>
          </p:nvCxnSpPr>
          <p:spPr>
            <a:xfrm flipH="1">
              <a:off x="8020991" y="2722970"/>
              <a:ext cx="1601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20" name="Google Shape;6620;p166"/>
            <p:cNvCxnSpPr>
              <a:endCxn id="6465" idx="1"/>
            </p:cNvCxnSpPr>
            <p:nvPr/>
          </p:nvCxnSpPr>
          <p:spPr>
            <a:xfrm>
              <a:off x="7152387"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21" name="Google Shape;6621;p166"/>
            <p:cNvCxnSpPr>
              <a:endCxn id="6465" idx="1"/>
            </p:cNvCxnSpPr>
            <p:nvPr/>
          </p:nvCxnSpPr>
          <p:spPr>
            <a:xfrm>
              <a:off x="6283887" y="27229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22" name="Google Shape;6622;p166"/>
            <p:cNvCxnSpPr/>
            <p:nvPr/>
          </p:nvCxnSpPr>
          <p:spPr>
            <a:xfrm>
              <a:off x="5415411" y="27229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23" name="Google Shape;6623;p166"/>
            <p:cNvCxnSpPr/>
            <p:nvPr/>
          </p:nvCxnSpPr>
          <p:spPr>
            <a:xfrm>
              <a:off x="4546914" y="27229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24" name="Google Shape;6624;p166"/>
            <p:cNvCxnSpPr>
              <a:endCxn id="6465" idx="1"/>
            </p:cNvCxnSpPr>
            <p:nvPr/>
          </p:nvCxnSpPr>
          <p:spPr>
            <a:xfrm>
              <a:off x="3678387" y="27229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25" name="Google Shape;6625;p166"/>
            <p:cNvCxnSpPr>
              <a:endCxn id="6483" idx="0"/>
            </p:cNvCxnSpPr>
            <p:nvPr/>
          </p:nvCxnSpPr>
          <p:spPr>
            <a:xfrm>
              <a:off x="8824823" y="27521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26" name="Google Shape;6626;p166"/>
            <p:cNvCxnSpPr>
              <a:endCxn id="6483" idx="7"/>
            </p:cNvCxnSpPr>
            <p:nvPr/>
          </p:nvCxnSpPr>
          <p:spPr>
            <a:xfrm flipH="1">
              <a:off x="8895675"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27" name="Google Shape;6627;p166"/>
            <p:cNvCxnSpPr>
              <a:endCxn id="6483" idx="1"/>
            </p:cNvCxnSpPr>
            <p:nvPr/>
          </p:nvCxnSpPr>
          <p:spPr>
            <a:xfrm>
              <a:off x="8020771" y="272297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28" name="Google Shape;6628;p166"/>
            <p:cNvCxnSpPr>
              <a:endCxn id="6483" idx="1"/>
            </p:cNvCxnSpPr>
            <p:nvPr/>
          </p:nvCxnSpPr>
          <p:spPr>
            <a:xfrm>
              <a:off x="7152271" y="272297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29" name="Google Shape;6629;p166"/>
            <p:cNvCxnSpPr>
              <a:endCxn id="6483" idx="1"/>
            </p:cNvCxnSpPr>
            <p:nvPr/>
          </p:nvCxnSpPr>
          <p:spPr>
            <a:xfrm>
              <a:off x="6284071" y="27229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30" name="Google Shape;6630;p166"/>
            <p:cNvCxnSpPr>
              <a:endCxn id="6483" idx="1"/>
            </p:cNvCxnSpPr>
            <p:nvPr/>
          </p:nvCxnSpPr>
          <p:spPr>
            <a:xfrm>
              <a:off x="5415571" y="27229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31" name="Google Shape;6631;p166"/>
            <p:cNvCxnSpPr>
              <a:endCxn id="6483" idx="1"/>
            </p:cNvCxnSpPr>
            <p:nvPr/>
          </p:nvCxnSpPr>
          <p:spPr>
            <a:xfrm>
              <a:off x="4547071" y="27229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32" name="Google Shape;6632;p166"/>
            <p:cNvCxnSpPr>
              <a:endCxn id="6483" idx="1"/>
            </p:cNvCxnSpPr>
            <p:nvPr/>
          </p:nvCxnSpPr>
          <p:spPr>
            <a:xfrm>
              <a:off x="3678571" y="27229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33" name="Google Shape;6633;p166"/>
            <p:cNvCxnSpPr>
              <a:endCxn id="6483" idx="1"/>
            </p:cNvCxnSpPr>
            <p:nvPr/>
          </p:nvCxnSpPr>
          <p:spPr>
            <a:xfrm>
              <a:off x="2810071" y="27229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34" name="Google Shape;6634;p166"/>
            <p:cNvCxnSpPr>
              <a:endCxn id="6468" idx="0"/>
            </p:cNvCxnSpPr>
            <p:nvPr/>
          </p:nvCxnSpPr>
          <p:spPr>
            <a:xfrm>
              <a:off x="7081642" y="27521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35" name="Google Shape;6635;p166"/>
            <p:cNvCxnSpPr>
              <a:endCxn id="6468" idx="7"/>
            </p:cNvCxnSpPr>
            <p:nvPr/>
          </p:nvCxnSpPr>
          <p:spPr>
            <a:xfrm flipH="1">
              <a:off x="7152494"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36" name="Google Shape;6636;p166"/>
            <p:cNvCxnSpPr>
              <a:endCxn id="6468" idx="7"/>
            </p:cNvCxnSpPr>
            <p:nvPr/>
          </p:nvCxnSpPr>
          <p:spPr>
            <a:xfrm flipH="1">
              <a:off x="7152494" y="2722970"/>
              <a:ext cx="1601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37" name="Google Shape;6637;p166"/>
            <p:cNvCxnSpPr>
              <a:endCxn id="6468" idx="7"/>
            </p:cNvCxnSpPr>
            <p:nvPr/>
          </p:nvCxnSpPr>
          <p:spPr>
            <a:xfrm flipH="1">
              <a:off x="7152494" y="27229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38" name="Google Shape;6638;p166"/>
            <p:cNvCxnSpPr>
              <a:endCxn id="6468" idx="1"/>
            </p:cNvCxnSpPr>
            <p:nvPr/>
          </p:nvCxnSpPr>
          <p:spPr>
            <a:xfrm>
              <a:off x="6283890"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39" name="Google Shape;6639;p166"/>
            <p:cNvCxnSpPr>
              <a:endCxn id="6468" idx="1"/>
            </p:cNvCxnSpPr>
            <p:nvPr/>
          </p:nvCxnSpPr>
          <p:spPr>
            <a:xfrm>
              <a:off x="5415390" y="27229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40" name="Google Shape;6640;p166"/>
            <p:cNvCxnSpPr>
              <a:endCxn id="6468" idx="1"/>
            </p:cNvCxnSpPr>
            <p:nvPr/>
          </p:nvCxnSpPr>
          <p:spPr>
            <a:xfrm>
              <a:off x="4546890" y="27229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41" name="Google Shape;6641;p166"/>
            <p:cNvCxnSpPr>
              <a:endCxn id="6468" idx="1"/>
            </p:cNvCxnSpPr>
            <p:nvPr/>
          </p:nvCxnSpPr>
          <p:spPr>
            <a:xfrm>
              <a:off x="3678390" y="27229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42" name="Google Shape;6642;p166"/>
            <p:cNvCxnSpPr>
              <a:endCxn id="6462" idx="0"/>
            </p:cNvCxnSpPr>
            <p:nvPr/>
          </p:nvCxnSpPr>
          <p:spPr>
            <a:xfrm>
              <a:off x="9693320" y="27521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43" name="Google Shape;6643;p166"/>
            <p:cNvCxnSpPr>
              <a:endCxn id="6462" idx="1"/>
            </p:cNvCxnSpPr>
            <p:nvPr/>
          </p:nvCxnSpPr>
          <p:spPr>
            <a:xfrm>
              <a:off x="8895568" y="27229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44" name="Google Shape;6644;p166"/>
            <p:cNvCxnSpPr>
              <a:endCxn id="6462" idx="1"/>
            </p:cNvCxnSpPr>
            <p:nvPr/>
          </p:nvCxnSpPr>
          <p:spPr>
            <a:xfrm>
              <a:off x="8020768" y="272297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45" name="Google Shape;6645;p166"/>
            <p:cNvCxnSpPr>
              <a:endCxn id="6462" idx="1"/>
            </p:cNvCxnSpPr>
            <p:nvPr/>
          </p:nvCxnSpPr>
          <p:spPr>
            <a:xfrm>
              <a:off x="7152568" y="27229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46" name="Google Shape;6646;p166"/>
            <p:cNvCxnSpPr>
              <a:endCxn id="6462" idx="1"/>
            </p:cNvCxnSpPr>
            <p:nvPr/>
          </p:nvCxnSpPr>
          <p:spPr>
            <a:xfrm>
              <a:off x="6284068" y="27229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47" name="Google Shape;6647;p166"/>
            <p:cNvCxnSpPr>
              <a:stCxn id="6381" idx="3"/>
            </p:cNvCxnSpPr>
            <p:nvPr/>
          </p:nvCxnSpPr>
          <p:spPr>
            <a:xfrm flipH="1">
              <a:off x="2810070" y="20851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48" name="Google Shape;6648;p166"/>
            <p:cNvCxnSpPr>
              <a:stCxn id="6385" idx="3"/>
            </p:cNvCxnSpPr>
            <p:nvPr/>
          </p:nvCxnSpPr>
          <p:spPr>
            <a:xfrm flipH="1">
              <a:off x="3678567" y="20851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49" name="Google Shape;6649;p166"/>
            <p:cNvCxnSpPr>
              <a:stCxn id="6370" idx="5"/>
            </p:cNvCxnSpPr>
            <p:nvPr/>
          </p:nvCxnSpPr>
          <p:spPr>
            <a:xfrm>
              <a:off x="6283996" y="20851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50" name="Google Shape;6650;p166"/>
            <p:cNvCxnSpPr>
              <a:stCxn id="6376" idx="5"/>
            </p:cNvCxnSpPr>
            <p:nvPr/>
          </p:nvCxnSpPr>
          <p:spPr>
            <a:xfrm>
              <a:off x="4547002" y="20851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51" name="Google Shape;6651;p166"/>
            <p:cNvCxnSpPr/>
            <p:nvPr/>
          </p:nvCxnSpPr>
          <p:spPr>
            <a:xfrm>
              <a:off x="2809918" y="2089919"/>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52" name="Google Shape;6652;p166"/>
            <p:cNvCxnSpPr>
              <a:stCxn id="6365" idx="5"/>
            </p:cNvCxnSpPr>
            <p:nvPr/>
          </p:nvCxnSpPr>
          <p:spPr>
            <a:xfrm>
              <a:off x="3678505" y="20851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53" name="Google Shape;6653;p166"/>
            <p:cNvCxnSpPr/>
            <p:nvPr/>
          </p:nvCxnSpPr>
          <p:spPr>
            <a:xfrm>
              <a:off x="2809919" y="20899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54" name="Google Shape;6654;p166"/>
            <p:cNvCxnSpPr>
              <a:stCxn id="6372" idx="5"/>
            </p:cNvCxnSpPr>
            <p:nvPr/>
          </p:nvCxnSpPr>
          <p:spPr>
            <a:xfrm>
              <a:off x="5415499" y="20851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55" name="Google Shape;6655;p166"/>
            <p:cNvCxnSpPr/>
            <p:nvPr/>
          </p:nvCxnSpPr>
          <p:spPr>
            <a:xfrm>
              <a:off x="2809919"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56" name="Google Shape;6656;p166"/>
            <p:cNvCxnSpPr/>
            <p:nvPr/>
          </p:nvCxnSpPr>
          <p:spPr>
            <a:xfrm>
              <a:off x="3607601" y="21192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57" name="Google Shape;6657;p166"/>
            <p:cNvCxnSpPr/>
            <p:nvPr/>
          </p:nvCxnSpPr>
          <p:spPr>
            <a:xfrm flipH="1">
              <a:off x="3678382"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58" name="Google Shape;6658;p166"/>
            <p:cNvCxnSpPr/>
            <p:nvPr/>
          </p:nvCxnSpPr>
          <p:spPr>
            <a:xfrm flipH="1">
              <a:off x="3678379" y="20899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59" name="Google Shape;6659;p166"/>
            <p:cNvCxnSpPr/>
            <p:nvPr/>
          </p:nvCxnSpPr>
          <p:spPr>
            <a:xfrm flipH="1">
              <a:off x="3678376" y="20899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60" name="Google Shape;6660;p166"/>
            <p:cNvCxnSpPr/>
            <p:nvPr/>
          </p:nvCxnSpPr>
          <p:spPr>
            <a:xfrm flipH="1">
              <a:off x="3678373" y="20899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61" name="Google Shape;6661;p166"/>
            <p:cNvCxnSpPr/>
            <p:nvPr/>
          </p:nvCxnSpPr>
          <p:spPr>
            <a:xfrm flipH="1">
              <a:off x="3678370" y="20899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62" name="Google Shape;6662;p166"/>
            <p:cNvCxnSpPr>
              <a:stCxn id="6381" idx="3"/>
            </p:cNvCxnSpPr>
            <p:nvPr/>
          </p:nvCxnSpPr>
          <p:spPr>
            <a:xfrm flipH="1">
              <a:off x="3678570" y="20851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63" name="Google Shape;6663;p166"/>
            <p:cNvCxnSpPr>
              <a:stCxn id="6385" idx="3"/>
            </p:cNvCxnSpPr>
            <p:nvPr/>
          </p:nvCxnSpPr>
          <p:spPr>
            <a:xfrm flipH="1">
              <a:off x="4547067" y="20851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64" name="Google Shape;6664;p166"/>
            <p:cNvCxnSpPr/>
            <p:nvPr/>
          </p:nvCxnSpPr>
          <p:spPr>
            <a:xfrm>
              <a:off x="4476098" y="21192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65" name="Google Shape;6665;p166"/>
            <p:cNvCxnSpPr/>
            <p:nvPr/>
          </p:nvCxnSpPr>
          <p:spPr>
            <a:xfrm>
              <a:off x="3678416"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66" name="Google Shape;6666;p166"/>
            <p:cNvCxnSpPr/>
            <p:nvPr/>
          </p:nvCxnSpPr>
          <p:spPr>
            <a:xfrm>
              <a:off x="2809918" y="20899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67" name="Google Shape;6667;p166"/>
            <p:cNvCxnSpPr/>
            <p:nvPr/>
          </p:nvCxnSpPr>
          <p:spPr>
            <a:xfrm flipH="1">
              <a:off x="4546879"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68" name="Google Shape;6668;p166"/>
            <p:cNvCxnSpPr/>
            <p:nvPr/>
          </p:nvCxnSpPr>
          <p:spPr>
            <a:xfrm flipH="1">
              <a:off x="4546876" y="20899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69" name="Google Shape;6669;p166"/>
            <p:cNvCxnSpPr/>
            <p:nvPr/>
          </p:nvCxnSpPr>
          <p:spPr>
            <a:xfrm flipH="1">
              <a:off x="4546873" y="20899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70" name="Google Shape;6670;p166"/>
            <p:cNvCxnSpPr/>
            <p:nvPr/>
          </p:nvCxnSpPr>
          <p:spPr>
            <a:xfrm flipH="1">
              <a:off x="4546870" y="20899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71" name="Google Shape;6671;p166"/>
            <p:cNvCxnSpPr>
              <a:stCxn id="6381" idx="3"/>
            </p:cNvCxnSpPr>
            <p:nvPr/>
          </p:nvCxnSpPr>
          <p:spPr>
            <a:xfrm flipH="1">
              <a:off x="4547070" y="20851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72" name="Google Shape;6672;p166"/>
            <p:cNvCxnSpPr>
              <a:stCxn id="6385" idx="3"/>
            </p:cNvCxnSpPr>
            <p:nvPr/>
          </p:nvCxnSpPr>
          <p:spPr>
            <a:xfrm flipH="1">
              <a:off x="5415567" y="20851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73" name="Google Shape;6673;p166"/>
            <p:cNvCxnSpPr>
              <a:stCxn id="6385" idx="3"/>
            </p:cNvCxnSpPr>
            <p:nvPr/>
          </p:nvCxnSpPr>
          <p:spPr>
            <a:xfrm flipH="1">
              <a:off x="6284067" y="20851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74" name="Google Shape;6674;p166"/>
            <p:cNvCxnSpPr>
              <a:stCxn id="6381" idx="3"/>
            </p:cNvCxnSpPr>
            <p:nvPr/>
          </p:nvCxnSpPr>
          <p:spPr>
            <a:xfrm flipH="1">
              <a:off x="5415570" y="20851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75" name="Google Shape;6675;p166"/>
            <p:cNvCxnSpPr/>
            <p:nvPr/>
          </p:nvCxnSpPr>
          <p:spPr>
            <a:xfrm flipH="1">
              <a:off x="5415370" y="20899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76" name="Google Shape;6676;p166"/>
            <p:cNvCxnSpPr/>
            <p:nvPr/>
          </p:nvCxnSpPr>
          <p:spPr>
            <a:xfrm flipH="1">
              <a:off x="5415373" y="20899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77" name="Google Shape;6677;p166"/>
            <p:cNvCxnSpPr/>
            <p:nvPr/>
          </p:nvCxnSpPr>
          <p:spPr>
            <a:xfrm flipH="1">
              <a:off x="5415376"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78" name="Google Shape;6678;p166"/>
            <p:cNvCxnSpPr/>
            <p:nvPr/>
          </p:nvCxnSpPr>
          <p:spPr>
            <a:xfrm>
              <a:off x="5344595" y="21192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79" name="Google Shape;6679;p166"/>
            <p:cNvCxnSpPr/>
            <p:nvPr/>
          </p:nvCxnSpPr>
          <p:spPr>
            <a:xfrm>
              <a:off x="4546913"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80" name="Google Shape;6680;p166"/>
            <p:cNvCxnSpPr/>
            <p:nvPr/>
          </p:nvCxnSpPr>
          <p:spPr>
            <a:xfrm>
              <a:off x="3678416" y="20899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81" name="Google Shape;6681;p166"/>
            <p:cNvCxnSpPr/>
            <p:nvPr/>
          </p:nvCxnSpPr>
          <p:spPr>
            <a:xfrm>
              <a:off x="2809919" y="20899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82" name="Google Shape;6682;p166"/>
            <p:cNvCxnSpPr/>
            <p:nvPr/>
          </p:nvCxnSpPr>
          <p:spPr>
            <a:xfrm>
              <a:off x="2739104" y="21192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83" name="Google Shape;6683;p166"/>
            <p:cNvCxnSpPr/>
            <p:nvPr/>
          </p:nvCxnSpPr>
          <p:spPr>
            <a:xfrm flipH="1">
              <a:off x="2809885"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84" name="Google Shape;6684;p166"/>
            <p:cNvCxnSpPr/>
            <p:nvPr/>
          </p:nvCxnSpPr>
          <p:spPr>
            <a:xfrm flipH="1">
              <a:off x="2809882" y="20899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85" name="Google Shape;6685;p166"/>
            <p:cNvCxnSpPr/>
            <p:nvPr/>
          </p:nvCxnSpPr>
          <p:spPr>
            <a:xfrm flipH="1">
              <a:off x="2809879" y="20899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86" name="Google Shape;6686;p166"/>
            <p:cNvCxnSpPr/>
            <p:nvPr/>
          </p:nvCxnSpPr>
          <p:spPr>
            <a:xfrm flipH="1">
              <a:off x="2809876" y="20899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87" name="Google Shape;6687;p166"/>
            <p:cNvCxnSpPr/>
            <p:nvPr/>
          </p:nvCxnSpPr>
          <p:spPr>
            <a:xfrm flipH="1">
              <a:off x="2809873" y="20899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88" name="Google Shape;6688;p166"/>
            <p:cNvCxnSpPr/>
            <p:nvPr/>
          </p:nvCxnSpPr>
          <p:spPr>
            <a:xfrm flipH="1">
              <a:off x="2809870" y="2089919"/>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89" name="Google Shape;6689;p166"/>
            <p:cNvCxnSpPr/>
            <p:nvPr/>
          </p:nvCxnSpPr>
          <p:spPr>
            <a:xfrm>
              <a:off x="6213092" y="21192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90" name="Google Shape;6690;p166"/>
            <p:cNvCxnSpPr/>
            <p:nvPr/>
          </p:nvCxnSpPr>
          <p:spPr>
            <a:xfrm flipH="1">
              <a:off x="6283873"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91" name="Google Shape;6691;p166"/>
            <p:cNvCxnSpPr/>
            <p:nvPr/>
          </p:nvCxnSpPr>
          <p:spPr>
            <a:xfrm flipH="1">
              <a:off x="6283870" y="20899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92" name="Google Shape;6692;p166"/>
            <p:cNvCxnSpPr>
              <a:stCxn id="6381" idx="3"/>
            </p:cNvCxnSpPr>
            <p:nvPr/>
          </p:nvCxnSpPr>
          <p:spPr>
            <a:xfrm flipH="1">
              <a:off x="6284070" y="20851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93" name="Google Shape;6693;p166"/>
            <p:cNvCxnSpPr>
              <a:stCxn id="6385" idx="3"/>
            </p:cNvCxnSpPr>
            <p:nvPr/>
          </p:nvCxnSpPr>
          <p:spPr>
            <a:xfrm flipH="1">
              <a:off x="7152567" y="20851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94" name="Google Shape;6694;p166"/>
            <p:cNvCxnSpPr/>
            <p:nvPr/>
          </p:nvCxnSpPr>
          <p:spPr>
            <a:xfrm>
              <a:off x="5415410"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95" name="Google Shape;6695;p166"/>
            <p:cNvCxnSpPr/>
            <p:nvPr/>
          </p:nvCxnSpPr>
          <p:spPr>
            <a:xfrm>
              <a:off x="4546913" y="20899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96" name="Google Shape;6696;p166"/>
            <p:cNvCxnSpPr/>
            <p:nvPr/>
          </p:nvCxnSpPr>
          <p:spPr>
            <a:xfrm>
              <a:off x="3678416" y="20899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97" name="Google Shape;6697;p166"/>
            <p:cNvCxnSpPr/>
            <p:nvPr/>
          </p:nvCxnSpPr>
          <p:spPr>
            <a:xfrm>
              <a:off x="2809919" y="20899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698" name="Google Shape;6698;p166"/>
            <p:cNvCxnSpPr/>
            <p:nvPr/>
          </p:nvCxnSpPr>
          <p:spPr>
            <a:xfrm>
              <a:off x="7950086" y="21192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699" name="Google Shape;6699;p166"/>
            <p:cNvCxnSpPr>
              <a:stCxn id="6381" idx="3"/>
            </p:cNvCxnSpPr>
            <p:nvPr/>
          </p:nvCxnSpPr>
          <p:spPr>
            <a:xfrm flipH="1">
              <a:off x="8020770" y="208514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00" name="Google Shape;6700;p166"/>
            <p:cNvCxnSpPr/>
            <p:nvPr/>
          </p:nvCxnSpPr>
          <p:spPr>
            <a:xfrm>
              <a:off x="7152404"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01" name="Google Shape;6701;p166"/>
            <p:cNvCxnSpPr/>
            <p:nvPr/>
          </p:nvCxnSpPr>
          <p:spPr>
            <a:xfrm>
              <a:off x="6283907" y="20899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02" name="Google Shape;6702;p166"/>
            <p:cNvCxnSpPr/>
            <p:nvPr/>
          </p:nvCxnSpPr>
          <p:spPr>
            <a:xfrm>
              <a:off x="5415410" y="20899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03" name="Google Shape;6703;p166"/>
            <p:cNvCxnSpPr/>
            <p:nvPr/>
          </p:nvCxnSpPr>
          <p:spPr>
            <a:xfrm>
              <a:off x="4546913" y="20899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04" name="Google Shape;6704;p166"/>
            <p:cNvCxnSpPr/>
            <p:nvPr/>
          </p:nvCxnSpPr>
          <p:spPr>
            <a:xfrm>
              <a:off x="3678416" y="20899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05" name="Google Shape;6705;p166"/>
            <p:cNvCxnSpPr/>
            <p:nvPr/>
          </p:nvCxnSpPr>
          <p:spPr>
            <a:xfrm>
              <a:off x="8824770" y="21192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706" name="Google Shape;6706;p166"/>
            <p:cNvCxnSpPr/>
            <p:nvPr/>
          </p:nvCxnSpPr>
          <p:spPr>
            <a:xfrm flipH="1">
              <a:off x="8895551"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07" name="Google Shape;6707;p166"/>
            <p:cNvCxnSpPr>
              <a:stCxn id="6378" idx="5"/>
            </p:cNvCxnSpPr>
            <p:nvPr/>
          </p:nvCxnSpPr>
          <p:spPr>
            <a:xfrm>
              <a:off x="8020990" y="208514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08" name="Google Shape;6708;p166"/>
            <p:cNvCxnSpPr>
              <a:stCxn id="6368" idx="5"/>
            </p:cNvCxnSpPr>
            <p:nvPr/>
          </p:nvCxnSpPr>
          <p:spPr>
            <a:xfrm>
              <a:off x="7152493" y="20851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09" name="Google Shape;6709;p166"/>
            <p:cNvCxnSpPr>
              <a:stCxn id="6370" idx="5"/>
            </p:cNvCxnSpPr>
            <p:nvPr/>
          </p:nvCxnSpPr>
          <p:spPr>
            <a:xfrm>
              <a:off x="6283996" y="20851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10" name="Google Shape;6710;p166"/>
            <p:cNvCxnSpPr>
              <a:stCxn id="6372" idx="5"/>
            </p:cNvCxnSpPr>
            <p:nvPr/>
          </p:nvCxnSpPr>
          <p:spPr>
            <a:xfrm>
              <a:off x="5415499" y="20851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11" name="Google Shape;6711;p166"/>
            <p:cNvCxnSpPr>
              <a:stCxn id="6376" idx="5"/>
            </p:cNvCxnSpPr>
            <p:nvPr/>
          </p:nvCxnSpPr>
          <p:spPr>
            <a:xfrm>
              <a:off x="4547002" y="20851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12" name="Google Shape;6712;p166"/>
            <p:cNvCxnSpPr>
              <a:stCxn id="6365" idx="5"/>
            </p:cNvCxnSpPr>
            <p:nvPr/>
          </p:nvCxnSpPr>
          <p:spPr>
            <a:xfrm>
              <a:off x="3678505" y="20851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13" name="Google Shape;6713;p166"/>
            <p:cNvCxnSpPr>
              <a:stCxn id="6374" idx="5"/>
            </p:cNvCxnSpPr>
            <p:nvPr/>
          </p:nvCxnSpPr>
          <p:spPr>
            <a:xfrm>
              <a:off x="2810008" y="20851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14" name="Google Shape;6714;p166"/>
            <p:cNvCxnSpPr/>
            <p:nvPr/>
          </p:nvCxnSpPr>
          <p:spPr>
            <a:xfrm>
              <a:off x="7081589" y="21192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715" name="Google Shape;6715;p166"/>
            <p:cNvCxnSpPr/>
            <p:nvPr/>
          </p:nvCxnSpPr>
          <p:spPr>
            <a:xfrm flipH="1">
              <a:off x="7152370"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16" name="Google Shape;6716;p166"/>
            <p:cNvCxnSpPr>
              <a:stCxn id="6381" idx="3"/>
            </p:cNvCxnSpPr>
            <p:nvPr/>
          </p:nvCxnSpPr>
          <p:spPr>
            <a:xfrm flipH="1">
              <a:off x="7152270" y="20851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17" name="Google Shape;6717;p166"/>
            <p:cNvCxnSpPr>
              <a:stCxn id="6385" idx="3"/>
            </p:cNvCxnSpPr>
            <p:nvPr/>
          </p:nvCxnSpPr>
          <p:spPr>
            <a:xfrm flipH="1">
              <a:off x="8020767" y="20851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18" name="Google Shape;6718;p166"/>
            <p:cNvCxnSpPr/>
            <p:nvPr/>
          </p:nvCxnSpPr>
          <p:spPr>
            <a:xfrm>
              <a:off x="6283907"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19" name="Google Shape;6719;p166"/>
            <p:cNvCxnSpPr/>
            <p:nvPr/>
          </p:nvCxnSpPr>
          <p:spPr>
            <a:xfrm>
              <a:off x="5415410" y="20899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20" name="Google Shape;6720;p166"/>
            <p:cNvCxnSpPr/>
            <p:nvPr/>
          </p:nvCxnSpPr>
          <p:spPr>
            <a:xfrm>
              <a:off x="4546913" y="20899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21" name="Google Shape;6721;p166"/>
            <p:cNvCxnSpPr/>
            <p:nvPr/>
          </p:nvCxnSpPr>
          <p:spPr>
            <a:xfrm>
              <a:off x="3678416" y="20899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22" name="Google Shape;6722;p166"/>
            <p:cNvCxnSpPr/>
            <p:nvPr/>
          </p:nvCxnSpPr>
          <p:spPr>
            <a:xfrm>
              <a:off x="9693267" y="21192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6723" name="Google Shape;6723;p166"/>
            <p:cNvCxnSpPr/>
            <p:nvPr/>
          </p:nvCxnSpPr>
          <p:spPr>
            <a:xfrm>
              <a:off x="8895585" y="20899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24" name="Google Shape;6724;p166"/>
            <p:cNvCxnSpPr>
              <a:stCxn id="6378" idx="5"/>
            </p:cNvCxnSpPr>
            <p:nvPr/>
          </p:nvCxnSpPr>
          <p:spPr>
            <a:xfrm>
              <a:off x="8020990" y="20851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25" name="Google Shape;6725;p166"/>
            <p:cNvCxnSpPr>
              <a:stCxn id="6368" idx="5"/>
            </p:cNvCxnSpPr>
            <p:nvPr/>
          </p:nvCxnSpPr>
          <p:spPr>
            <a:xfrm>
              <a:off x="7152493" y="20851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6726" name="Google Shape;6726;p166"/>
            <p:cNvCxnSpPr>
              <a:stCxn id="6365" idx="0"/>
              <a:endCxn id="6440" idx="2"/>
            </p:cNvCxnSpPr>
            <p:nvPr/>
          </p:nvCxnSpPr>
          <p:spPr>
            <a:xfrm rot="10800000">
              <a:off x="3607653" y="15846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6727" name="Google Shape;6727;p166"/>
            <p:cNvCxnSpPr>
              <a:stCxn id="6376" idx="0"/>
              <a:endCxn id="6434" idx="2"/>
            </p:cNvCxnSpPr>
            <p:nvPr/>
          </p:nvCxnSpPr>
          <p:spPr>
            <a:xfrm rot="10800000">
              <a:off x="4476150" y="15846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6728" name="Google Shape;6728;p166"/>
            <p:cNvCxnSpPr>
              <a:stCxn id="6372" idx="1"/>
              <a:endCxn id="6434" idx="2"/>
            </p:cNvCxnSpPr>
            <p:nvPr/>
          </p:nvCxnSpPr>
          <p:spPr>
            <a:xfrm rot="10800000">
              <a:off x="4476095" y="15846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6729" name="Google Shape;6729;p166"/>
            <p:cNvCxnSpPr>
              <a:stCxn id="6374" idx="0"/>
              <a:endCxn id="6451" idx="2"/>
            </p:cNvCxnSpPr>
            <p:nvPr/>
          </p:nvCxnSpPr>
          <p:spPr>
            <a:xfrm rot="10800000">
              <a:off x="2739156" y="15846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6730" name="Google Shape;6730;p166"/>
            <p:cNvCxnSpPr>
              <a:stCxn id="6378" idx="1"/>
              <a:endCxn id="6451" idx="2"/>
            </p:cNvCxnSpPr>
            <p:nvPr/>
          </p:nvCxnSpPr>
          <p:spPr>
            <a:xfrm rot="10800000">
              <a:off x="2739086" y="1584636"/>
              <a:ext cx="5140200" cy="358800"/>
            </a:xfrm>
            <a:prstGeom prst="straightConnector1">
              <a:avLst/>
            </a:prstGeom>
            <a:noFill/>
            <a:ln w="9525" cap="flat" cmpd="sng">
              <a:solidFill>
                <a:srgbClr val="757070"/>
              </a:solidFill>
              <a:prstDash val="solid"/>
              <a:miter lim="800000"/>
              <a:headEnd type="none" w="sm" len="sm"/>
              <a:tailEnd type="none" w="sm" len="sm"/>
            </a:ln>
          </p:spPr>
        </p:cxnSp>
      </p:grpSp>
      <p:sp>
        <p:nvSpPr>
          <p:cNvPr id="6731" name="Google Shape;6731;p166"/>
          <p:cNvSpPr txBox="1"/>
          <p:nvPr/>
        </p:nvSpPr>
        <p:spPr>
          <a:xfrm>
            <a:off x="3227525" y="47162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The</a:t>
            </a:r>
            <a:endParaRPr sz="1600">
              <a:latin typeface="Calibri"/>
              <a:ea typeface="Calibri"/>
              <a:cs typeface="Calibri"/>
              <a:sym typeface="Calibri"/>
            </a:endParaRPr>
          </a:p>
        </p:txBody>
      </p:sp>
      <p:sp>
        <p:nvSpPr>
          <p:cNvPr id="6732" name="Google Shape;6732;p166"/>
          <p:cNvSpPr txBox="1"/>
          <p:nvPr/>
        </p:nvSpPr>
        <p:spPr>
          <a:xfrm>
            <a:off x="4079636" y="47162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bank</a:t>
            </a:r>
            <a:endParaRPr sz="1600">
              <a:latin typeface="Calibri"/>
              <a:ea typeface="Calibri"/>
              <a:cs typeface="Calibri"/>
              <a:sym typeface="Calibri"/>
            </a:endParaRPr>
          </a:p>
        </p:txBody>
      </p:sp>
      <p:sp>
        <p:nvSpPr>
          <p:cNvPr id="6733" name="Google Shape;6733;p166"/>
          <p:cNvSpPr txBox="1"/>
          <p:nvPr/>
        </p:nvSpPr>
        <p:spPr>
          <a:xfrm>
            <a:off x="4966214" y="47162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makes</a:t>
            </a:r>
            <a:endParaRPr sz="1600">
              <a:latin typeface="Calibri"/>
              <a:ea typeface="Calibri"/>
              <a:cs typeface="Calibri"/>
              <a:sym typeface="Calibri"/>
            </a:endParaRPr>
          </a:p>
        </p:txBody>
      </p:sp>
      <p:sp>
        <p:nvSpPr>
          <p:cNvPr id="6734" name="Google Shape;6734;p166"/>
          <p:cNvSpPr txBox="1"/>
          <p:nvPr/>
        </p:nvSpPr>
        <p:spPr>
          <a:xfrm>
            <a:off x="5852793" y="47162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loans</a:t>
            </a:r>
            <a:endParaRPr sz="1600">
              <a:latin typeface="Calibri"/>
              <a:ea typeface="Calibri"/>
              <a:cs typeface="Calibri"/>
              <a:sym typeface="Calibri"/>
            </a:endParaRPr>
          </a:p>
        </p:txBody>
      </p:sp>
      <p:sp>
        <p:nvSpPr>
          <p:cNvPr id="6735" name="Google Shape;6735;p166"/>
          <p:cNvSpPr txBox="1"/>
          <p:nvPr/>
        </p:nvSpPr>
        <p:spPr>
          <a:xfrm>
            <a:off x="6718825" y="4744014"/>
            <a:ext cx="7332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latin typeface="Calibri"/>
                <a:ea typeface="Calibri"/>
                <a:cs typeface="Calibri"/>
                <a:sym typeface="Calibri"/>
              </a:rPr>
              <a:t>[MASK]</a:t>
            </a:r>
            <a:endParaRPr sz="1300" b="1">
              <a:latin typeface="Calibri"/>
              <a:ea typeface="Calibri"/>
              <a:cs typeface="Calibri"/>
              <a:sym typeface="Calibri"/>
            </a:endParaRPr>
          </a:p>
        </p:txBody>
      </p:sp>
      <p:sp>
        <p:nvSpPr>
          <p:cNvPr id="6736" name="Google Shape;6736;p166"/>
          <p:cNvSpPr txBox="1"/>
          <p:nvPr/>
        </p:nvSpPr>
        <p:spPr>
          <a:xfrm>
            <a:off x="7633214" y="47162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clients</a:t>
            </a:r>
            <a:endParaRPr sz="1600">
              <a:latin typeface="Calibri"/>
              <a:ea typeface="Calibri"/>
              <a:cs typeface="Calibri"/>
              <a:sym typeface="Calibri"/>
            </a:endParaRPr>
          </a:p>
        </p:txBody>
      </p:sp>
      <p:sp>
        <p:nvSpPr>
          <p:cNvPr id="6737" name="Google Shape;6737;p166"/>
          <p:cNvSpPr txBox="1"/>
          <p:nvPr/>
        </p:nvSpPr>
        <p:spPr>
          <a:xfrm>
            <a:off x="8471414" y="4640000"/>
            <a:ext cx="7332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latin typeface="Calibri"/>
                <a:ea typeface="Calibri"/>
                <a:cs typeface="Calibri"/>
                <a:sym typeface="Calibri"/>
              </a:rPr>
              <a:t>.</a:t>
            </a:r>
            <a:endParaRPr sz="2100">
              <a:latin typeface="Calibri"/>
              <a:ea typeface="Calibri"/>
              <a:cs typeface="Calibri"/>
              <a:sym typeface="Calibri"/>
            </a:endParaRPr>
          </a:p>
        </p:txBody>
      </p:sp>
      <p:sp>
        <p:nvSpPr>
          <p:cNvPr id="6738" name="Google Shape;6738;p166"/>
          <p:cNvSpPr txBox="1"/>
          <p:nvPr/>
        </p:nvSpPr>
        <p:spPr>
          <a:xfrm>
            <a:off x="1363387" y="4751380"/>
            <a:ext cx="949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Random masking</a:t>
            </a:r>
            <a:endParaRPr/>
          </a:p>
        </p:txBody>
      </p:sp>
      <p:sp>
        <p:nvSpPr>
          <p:cNvPr id="6739" name="Google Shape;6739;p166"/>
          <p:cNvSpPr txBox="1"/>
          <p:nvPr/>
        </p:nvSpPr>
        <p:spPr>
          <a:xfrm>
            <a:off x="829987" y="4827580"/>
            <a:ext cx="949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Calibri"/>
                <a:ea typeface="Calibri"/>
                <a:cs typeface="Calibri"/>
                <a:sym typeface="Calibri"/>
              </a:rPr>
              <a:t>BERT</a:t>
            </a:r>
            <a:endParaRPr b="1"/>
          </a:p>
        </p:txBody>
      </p:sp>
      <p:sp>
        <p:nvSpPr>
          <p:cNvPr id="6740" name="Google Shape;6740;p166"/>
          <p:cNvSpPr txBox="1"/>
          <p:nvPr/>
        </p:nvSpPr>
        <p:spPr>
          <a:xfrm>
            <a:off x="1363374" y="5894375"/>
            <a:ext cx="1020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Original text</a:t>
            </a:r>
            <a:endParaRPr/>
          </a:p>
        </p:txBody>
      </p:sp>
      <p:sp>
        <p:nvSpPr>
          <p:cNvPr id="6741" name="Google Shape;6741;p166"/>
          <p:cNvSpPr txBox="1"/>
          <p:nvPr/>
        </p:nvSpPr>
        <p:spPr>
          <a:xfrm>
            <a:off x="3227525" y="57830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The</a:t>
            </a:r>
            <a:endParaRPr sz="1600">
              <a:latin typeface="Calibri"/>
              <a:ea typeface="Calibri"/>
              <a:cs typeface="Calibri"/>
              <a:sym typeface="Calibri"/>
            </a:endParaRPr>
          </a:p>
        </p:txBody>
      </p:sp>
      <p:sp>
        <p:nvSpPr>
          <p:cNvPr id="6742" name="Google Shape;6742;p166"/>
          <p:cNvSpPr txBox="1"/>
          <p:nvPr/>
        </p:nvSpPr>
        <p:spPr>
          <a:xfrm>
            <a:off x="4079636" y="57830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bank</a:t>
            </a:r>
            <a:endParaRPr sz="1600">
              <a:latin typeface="Calibri"/>
              <a:ea typeface="Calibri"/>
              <a:cs typeface="Calibri"/>
              <a:sym typeface="Calibri"/>
            </a:endParaRPr>
          </a:p>
        </p:txBody>
      </p:sp>
      <p:sp>
        <p:nvSpPr>
          <p:cNvPr id="6743" name="Google Shape;6743;p166"/>
          <p:cNvSpPr txBox="1"/>
          <p:nvPr/>
        </p:nvSpPr>
        <p:spPr>
          <a:xfrm>
            <a:off x="4966214" y="57830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makes</a:t>
            </a:r>
            <a:endParaRPr sz="1600">
              <a:latin typeface="Calibri"/>
              <a:ea typeface="Calibri"/>
              <a:cs typeface="Calibri"/>
              <a:sym typeface="Calibri"/>
            </a:endParaRPr>
          </a:p>
        </p:txBody>
      </p:sp>
      <p:sp>
        <p:nvSpPr>
          <p:cNvPr id="6744" name="Google Shape;6744;p166"/>
          <p:cNvSpPr txBox="1"/>
          <p:nvPr/>
        </p:nvSpPr>
        <p:spPr>
          <a:xfrm>
            <a:off x="5852793" y="57830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loans</a:t>
            </a:r>
            <a:endParaRPr sz="1600">
              <a:latin typeface="Calibri"/>
              <a:ea typeface="Calibri"/>
              <a:cs typeface="Calibri"/>
              <a:sym typeface="Calibri"/>
            </a:endParaRPr>
          </a:p>
        </p:txBody>
      </p:sp>
      <p:sp>
        <p:nvSpPr>
          <p:cNvPr id="6745" name="Google Shape;6745;p166"/>
          <p:cNvSpPr txBox="1"/>
          <p:nvPr/>
        </p:nvSpPr>
        <p:spPr>
          <a:xfrm>
            <a:off x="6718825" y="5784025"/>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latin typeface="Calibri"/>
                <a:ea typeface="Calibri"/>
                <a:cs typeface="Calibri"/>
                <a:sym typeface="Calibri"/>
              </a:rPr>
              <a:t>to</a:t>
            </a:r>
            <a:endParaRPr sz="1600">
              <a:solidFill>
                <a:schemeClr val="dk1"/>
              </a:solidFill>
              <a:latin typeface="Calibri"/>
              <a:ea typeface="Calibri"/>
              <a:cs typeface="Calibri"/>
              <a:sym typeface="Calibri"/>
            </a:endParaRPr>
          </a:p>
        </p:txBody>
      </p:sp>
      <p:sp>
        <p:nvSpPr>
          <p:cNvPr id="6746" name="Google Shape;6746;p166"/>
          <p:cNvSpPr txBox="1"/>
          <p:nvPr/>
        </p:nvSpPr>
        <p:spPr>
          <a:xfrm>
            <a:off x="7633214" y="57830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clients</a:t>
            </a:r>
            <a:endParaRPr sz="1600">
              <a:latin typeface="Calibri"/>
              <a:ea typeface="Calibri"/>
              <a:cs typeface="Calibri"/>
              <a:sym typeface="Calibri"/>
            </a:endParaRPr>
          </a:p>
        </p:txBody>
      </p:sp>
      <p:sp>
        <p:nvSpPr>
          <p:cNvPr id="6747" name="Google Shape;6747;p166"/>
          <p:cNvSpPr txBox="1"/>
          <p:nvPr/>
        </p:nvSpPr>
        <p:spPr>
          <a:xfrm>
            <a:off x="8471414" y="5706800"/>
            <a:ext cx="7332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latin typeface="Calibri"/>
                <a:ea typeface="Calibri"/>
                <a:cs typeface="Calibri"/>
                <a:sym typeface="Calibri"/>
              </a:rPr>
              <a:t>.</a:t>
            </a:r>
            <a:endParaRPr sz="2100">
              <a:latin typeface="Calibri"/>
              <a:ea typeface="Calibri"/>
              <a:cs typeface="Calibri"/>
              <a:sym typeface="Calibri"/>
            </a:endParaRPr>
          </a:p>
        </p:txBody>
      </p:sp>
      <p:sp>
        <p:nvSpPr>
          <p:cNvPr id="6748" name="Google Shape;6748;p166"/>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Improving Effectiveness: Model Variants</a:t>
            </a:r>
            <a:endParaRPr/>
          </a:p>
        </p:txBody>
      </p:sp>
      <p:grpSp>
        <p:nvGrpSpPr>
          <p:cNvPr id="6749" name="Google Shape;6749;p166"/>
          <p:cNvGrpSpPr/>
          <p:nvPr/>
        </p:nvGrpSpPr>
        <p:grpSpPr>
          <a:xfrm>
            <a:off x="660798" y="5173400"/>
            <a:ext cx="8543816" cy="573075"/>
            <a:chOff x="660798" y="5173400"/>
            <a:chExt cx="8543816" cy="573075"/>
          </a:xfrm>
        </p:grpSpPr>
        <p:sp>
          <p:nvSpPr>
            <p:cNvPr id="6750" name="Google Shape;6750;p166"/>
            <p:cNvSpPr txBox="1"/>
            <p:nvPr/>
          </p:nvSpPr>
          <p:spPr>
            <a:xfrm>
              <a:off x="1363374" y="5284775"/>
              <a:ext cx="1020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Term replacement</a:t>
              </a:r>
              <a:endParaRPr/>
            </a:p>
          </p:txBody>
        </p:sp>
        <p:sp>
          <p:nvSpPr>
            <p:cNvPr id="6751" name="Google Shape;6751;p166"/>
            <p:cNvSpPr txBox="1"/>
            <p:nvPr/>
          </p:nvSpPr>
          <p:spPr>
            <a:xfrm>
              <a:off x="660798" y="5360975"/>
              <a:ext cx="11184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Calibri"/>
                  <a:ea typeface="Calibri"/>
                  <a:cs typeface="Calibri"/>
                  <a:sym typeface="Calibri"/>
                </a:rPr>
                <a:t>ELECTRA</a:t>
              </a:r>
              <a:endParaRPr b="1"/>
            </a:p>
          </p:txBody>
        </p:sp>
        <p:sp>
          <p:nvSpPr>
            <p:cNvPr id="6752" name="Google Shape;6752;p166"/>
            <p:cNvSpPr txBox="1"/>
            <p:nvPr/>
          </p:nvSpPr>
          <p:spPr>
            <a:xfrm>
              <a:off x="3227525" y="52496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The</a:t>
              </a:r>
              <a:endParaRPr sz="1600">
                <a:latin typeface="Calibri"/>
                <a:ea typeface="Calibri"/>
                <a:cs typeface="Calibri"/>
                <a:sym typeface="Calibri"/>
              </a:endParaRPr>
            </a:p>
          </p:txBody>
        </p:sp>
        <p:sp>
          <p:nvSpPr>
            <p:cNvPr id="6753" name="Google Shape;6753;p166"/>
            <p:cNvSpPr txBox="1"/>
            <p:nvPr/>
          </p:nvSpPr>
          <p:spPr>
            <a:xfrm>
              <a:off x="4079636" y="52496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rgbClr val="C00000"/>
                  </a:solidFill>
                  <a:latin typeface="Calibri"/>
                  <a:ea typeface="Calibri"/>
                  <a:cs typeface="Calibri"/>
                  <a:sym typeface="Calibri"/>
                </a:rPr>
                <a:t>store</a:t>
              </a:r>
              <a:endParaRPr sz="1600">
                <a:solidFill>
                  <a:srgbClr val="C00000"/>
                </a:solidFill>
                <a:latin typeface="Calibri"/>
                <a:ea typeface="Calibri"/>
                <a:cs typeface="Calibri"/>
                <a:sym typeface="Calibri"/>
              </a:endParaRPr>
            </a:p>
          </p:txBody>
        </p:sp>
        <p:sp>
          <p:nvSpPr>
            <p:cNvPr id="6754" name="Google Shape;6754;p166"/>
            <p:cNvSpPr txBox="1"/>
            <p:nvPr/>
          </p:nvSpPr>
          <p:spPr>
            <a:xfrm>
              <a:off x="4966214" y="52496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makes</a:t>
              </a:r>
              <a:endParaRPr sz="1600">
                <a:latin typeface="Calibri"/>
                <a:ea typeface="Calibri"/>
                <a:cs typeface="Calibri"/>
                <a:sym typeface="Calibri"/>
              </a:endParaRPr>
            </a:p>
          </p:txBody>
        </p:sp>
        <p:sp>
          <p:nvSpPr>
            <p:cNvPr id="6755" name="Google Shape;6755;p166"/>
            <p:cNvSpPr txBox="1"/>
            <p:nvPr/>
          </p:nvSpPr>
          <p:spPr>
            <a:xfrm>
              <a:off x="5852793" y="52496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loans</a:t>
              </a:r>
              <a:endParaRPr sz="1600">
                <a:latin typeface="Calibri"/>
                <a:ea typeface="Calibri"/>
                <a:cs typeface="Calibri"/>
                <a:sym typeface="Calibri"/>
              </a:endParaRPr>
            </a:p>
          </p:txBody>
        </p:sp>
        <p:sp>
          <p:nvSpPr>
            <p:cNvPr id="6756" name="Google Shape;6756;p166"/>
            <p:cNvSpPr txBox="1"/>
            <p:nvPr/>
          </p:nvSpPr>
          <p:spPr>
            <a:xfrm>
              <a:off x="6718825" y="5250625"/>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rgbClr val="C00000"/>
                  </a:solidFill>
                  <a:latin typeface="Calibri"/>
                  <a:ea typeface="Calibri"/>
                  <a:cs typeface="Calibri"/>
                  <a:sym typeface="Calibri"/>
                </a:rPr>
                <a:t>and</a:t>
              </a:r>
              <a:endParaRPr sz="1600">
                <a:solidFill>
                  <a:srgbClr val="C00000"/>
                </a:solidFill>
                <a:latin typeface="Calibri"/>
                <a:ea typeface="Calibri"/>
                <a:cs typeface="Calibri"/>
                <a:sym typeface="Calibri"/>
              </a:endParaRPr>
            </a:p>
          </p:txBody>
        </p:sp>
        <p:sp>
          <p:nvSpPr>
            <p:cNvPr id="6757" name="Google Shape;6757;p166"/>
            <p:cNvSpPr txBox="1"/>
            <p:nvPr/>
          </p:nvSpPr>
          <p:spPr>
            <a:xfrm>
              <a:off x="7633214" y="52496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clients</a:t>
              </a:r>
              <a:endParaRPr sz="1600">
                <a:latin typeface="Calibri"/>
                <a:ea typeface="Calibri"/>
                <a:cs typeface="Calibri"/>
                <a:sym typeface="Calibri"/>
              </a:endParaRPr>
            </a:p>
          </p:txBody>
        </p:sp>
        <p:sp>
          <p:nvSpPr>
            <p:cNvPr id="6758" name="Google Shape;6758;p166"/>
            <p:cNvSpPr txBox="1"/>
            <p:nvPr/>
          </p:nvSpPr>
          <p:spPr>
            <a:xfrm>
              <a:off x="8471414" y="5173400"/>
              <a:ext cx="7332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latin typeface="Calibri"/>
                  <a:ea typeface="Calibri"/>
                  <a:cs typeface="Calibri"/>
                  <a:sym typeface="Calibri"/>
                </a:rPr>
                <a:t>.</a:t>
              </a:r>
              <a:endParaRPr sz="2100">
                <a:latin typeface="Calibri"/>
                <a:ea typeface="Calibri"/>
                <a:cs typeface="Calibri"/>
                <a:sym typeface="Calibri"/>
              </a:endParaRPr>
            </a:p>
          </p:txBody>
        </p:sp>
        <p:sp>
          <p:nvSpPr>
            <p:cNvPr id="6759" name="Google Shape;6759;p166"/>
            <p:cNvSpPr/>
            <p:nvPr/>
          </p:nvSpPr>
          <p:spPr>
            <a:xfrm>
              <a:off x="660800" y="5307950"/>
              <a:ext cx="8325000" cy="3849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0" name="Google Shape;6760;p166"/>
          <p:cNvSpPr/>
          <p:nvPr/>
        </p:nvSpPr>
        <p:spPr>
          <a:xfrm>
            <a:off x="660800" y="4774550"/>
            <a:ext cx="8325000" cy="3849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
                                        <p:tgtEl>
                                          <p:spTgt spid="6760"/>
                                        </p:tgtEl>
                                      </p:cBhvr>
                                    </p:animEffect>
                                    <p:set>
                                      <p:cBhvr>
                                        <p:cTn id="7" dur="1" fill="hold">
                                          <p:stCondLst>
                                            <p:cond delay="0"/>
                                          </p:stCondLst>
                                        </p:cTn>
                                        <p:tgtEl>
                                          <p:spTgt spid="6760"/>
                                        </p:tgtEl>
                                        <p:attrNameLst>
                                          <p:attrName>style.visibility</p:attrName>
                                        </p:attrNameLst>
                                      </p:cBhvr>
                                      <p:to>
                                        <p:strVal val="hidden"/>
                                      </p:to>
                                    </p:set>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6749"/>
                                        </p:tgtEl>
                                        <p:attrNameLst>
                                          <p:attrName>style.visibility</p:attrName>
                                        </p:attrNameLst>
                                      </p:cBhvr>
                                      <p:to>
                                        <p:strVal val="visible"/>
                                      </p:to>
                                    </p:set>
                                    <p:animEffect transition="in" filter="fade">
                                      <p:cBhvr>
                                        <p:cTn id="11" dur="1"/>
                                        <p:tgtEl>
                                          <p:spTgt spid="6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Transformers</a:t>
            </a:r>
            <a:endParaRPr/>
          </a:p>
        </p:txBody>
      </p:sp>
      <p:pic>
        <p:nvPicPr>
          <p:cNvPr id="394" name="Google Shape;394;p59"/>
          <p:cNvPicPr preferRelativeResize="0"/>
          <p:nvPr/>
        </p:nvPicPr>
        <p:blipFill>
          <a:blip r:embed="rId3">
            <a:alphaModFix/>
          </a:blip>
          <a:stretch>
            <a:fillRect/>
          </a:stretch>
        </p:blipFill>
        <p:spPr>
          <a:xfrm>
            <a:off x="2638111" y="1452175"/>
            <a:ext cx="6915778" cy="5253424"/>
          </a:xfrm>
          <a:prstGeom prst="rect">
            <a:avLst/>
          </a:prstGeom>
          <a:noFill/>
          <a:ln>
            <a:noFill/>
          </a:ln>
        </p:spPr>
      </p:pic>
      <p:sp>
        <p:nvSpPr>
          <p:cNvPr id="395" name="Google Shape;395;p59"/>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Shape 6764"/>
        <p:cNvGrpSpPr/>
        <p:nvPr/>
      </p:nvGrpSpPr>
      <p:grpSpPr>
        <a:xfrm>
          <a:off x="0" y="0"/>
          <a:ext cx="0" cy="0"/>
          <a:chOff x="0" y="0"/>
          <a:chExt cx="0" cy="0"/>
        </a:xfrm>
      </p:grpSpPr>
      <p:sp>
        <p:nvSpPr>
          <p:cNvPr id="6765" name="Google Shape;6765;p167"/>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Improving Effectiveness: BERT Variants</a:t>
            </a:r>
            <a:endParaRPr/>
          </a:p>
        </p:txBody>
      </p:sp>
      <p:pic>
        <p:nvPicPr>
          <p:cNvPr id="6766" name="Google Shape;6766;p167"/>
          <p:cNvPicPr preferRelativeResize="0"/>
          <p:nvPr/>
        </p:nvPicPr>
        <p:blipFill>
          <a:blip r:embed="rId3">
            <a:alphaModFix/>
          </a:blip>
          <a:stretch>
            <a:fillRect/>
          </a:stretch>
        </p:blipFill>
        <p:spPr>
          <a:xfrm>
            <a:off x="2497588" y="763150"/>
            <a:ext cx="7196824" cy="5713900"/>
          </a:xfrm>
          <a:prstGeom prst="rect">
            <a:avLst/>
          </a:prstGeom>
          <a:noFill/>
          <a:ln>
            <a:noFill/>
          </a:ln>
        </p:spPr>
      </p:pic>
      <p:sp>
        <p:nvSpPr>
          <p:cNvPr id="6767" name="Google Shape;6767;p16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a:p>
        </p:txBody>
      </p:sp>
      <p:sp>
        <p:nvSpPr>
          <p:cNvPr id="6768" name="Google Shape;6768;p167"/>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Zhang, Yates, Lin. Comparing Score Aggregation Approaches for Pretrained Neural Language Models. ECIR 2021.</a:t>
            </a:r>
            <a:endParaRPr sz="1600" i="1">
              <a:solidFill>
                <a:schemeClr val="dk1"/>
              </a:solidFill>
              <a:latin typeface="Calibri"/>
              <a:ea typeface="Calibri"/>
              <a:cs typeface="Calibri"/>
              <a:sym typeface="Calibri"/>
            </a:endParaRPr>
          </a:p>
        </p:txBody>
      </p:sp>
      <p:grpSp>
        <p:nvGrpSpPr>
          <p:cNvPr id="6769" name="Google Shape;6769;p167"/>
          <p:cNvGrpSpPr/>
          <p:nvPr/>
        </p:nvGrpSpPr>
        <p:grpSpPr>
          <a:xfrm>
            <a:off x="3300600" y="1816000"/>
            <a:ext cx="6122700" cy="2183700"/>
            <a:chOff x="3300600" y="1816000"/>
            <a:chExt cx="6122700" cy="2183700"/>
          </a:xfrm>
        </p:grpSpPr>
        <p:sp>
          <p:nvSpPr>
            <p:cNvPr id="6770" name="Google Shape;6770;p167"/>
            <p:cNvSpPr/>
            <p:nvPr/>
          </p:nvSpPr>
          <p:spPr>
            <a:xfrm>
              <a:off x="3300600" y="1816000"/>
              <a:ext cx="2149500" cy="2183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167"/>
            <p:cNvSpPr/>
            <p:nvPr/>
          </p:nvSpPr>
          <p:spPr>
            <a:xfrm>
              <a:off x="8329800" y="1816000"/>
              <a:ext cx="1093500" cy="2183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2" name="Google Shape;6772;p167"/>
          <p:cNvGrpSpPr/>
          <p:nvPr/>
        </p:nvGrpSpPr>
        <p:grpSpPr>
          <a:xfrm>
            <a:off x="3300600" y="4178200"/>
            <a:ext cx="6122700" cy="2183700"/>
            <a:chOff x="3300600" y="4178200"/>
            <a:chExt cx="6122700" cy="2183700"/>
          </a:xfrm>
        </p:grpSpPr>
        <p:sp>
          <p:nvSpPr>
            <p:cNvPr id="6773" name="Google Shape;6773;p167"/>
            <p:cNvSpPr/>
            <p:nvPr/>
          </p:nvSpPr>
          <p:spPr>
            <a:xfrm>
              <a:off x="3300600" y="4178200"/>
              <a:ext cx="2149500" cy="2183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167"/>
            <p:cNvSpPr/>
            <p:nvPr/>
          </p:nvSpPr>
          <p:spPr>
            <a:xfrm>
              <a:off x="8329800" y="4178200"/>
              <a:ext cx="1093500" cy="2183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5" name="Google Shape;6775;p167"/>
          <p:cNvSpPr/>
          <p:nvPr/>
        </p:nvSpPr>
        <p:spPr>
          <a:xfrm>
            <a:off x="3300600" y="3685450"/>
            <a:ext cx="2149500" cy="3144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167"/>
          <p:cNvSpPr/>
          <p:nvPr/>
        </p:nvSpPr>
        <p:spPr>
          <a:xfrm>
            <a:off x="8329800" y="3685450"/>
            <a:ext cx="1093500" cy="3144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167"/>
          <p:cNvSpPr/>
          <p:nvPr/>
        </p:nvSpPr>
        <p:spPr>
          <a:xfrm>
            <a:off x="3300600" y="6047650"/>
            <a:ext cx="2149500" cy="3144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167"/>
          <p:cNvSpPr/>
          <p:nvPr/>
        </p:nvSpPr>
        <p:spPr>
          <a:xfrm>
            <a:off x="8329800" y="6047650"/>
            <a:ext cx="1093500" cy="3144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69"/>
                                        </p:tgtEl>
                                        <p:attrNameLst>
                                          <p:attrName>style.visibility</p:attrName>
                                        </p:attrNameLst>
                                      </p:cBhvr>
                                      <p:to>
                                        <p:strVal val="visible"/>
                                      </p:to>
                                    </p:set>
                                    <p:animEffect transition="in" filter="fade">
                                      <p:cBhvr>
                                        <p:cTn id="7" dur="1"/>
                                        <p:tgtEl>
                                          <p:spTgt spid="67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
                                        <p:tgtEl>
                                          <p:spTgt spid="6769"/>
                                        </p:tgtEl>
                                      </p:cBhvr>
                                    </p:animEffect>
                                    <p:set>
                                      <p:cBhvr>
                                        <p:cTn id="12" dur="1" fill="hold">
                                          <p:stCondLst>
                                            <p:cond delay="0"/>
                                          </p:stCondLst>
                                        </p:cTn>
                                        <p:tgtEl>
                                          <p:spTgt spid="676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772"/>
                                        </p:tgtEl>
                                        <p:attrNameLst>
                                          <p:attrName>style.visibility</p:attrName>
                                        </p:attrNameLst>
                                      </p:cBhvr>
                                      <p:to>
                                        <p:strVal val="visible"/>
                                      </p:to>
                                    </p:set>
                                    <p:animEffect transition="in" filter="fade">
                                      <p:cBhvr>
                                        <p:cTn id="15" dur="1"/>
                                        <p:tgtEl>
                                          <p:spTgt spid="67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775"/>
                                        </p:tgtEl>
                                        <p:attrNameLst>
                                          <p:attrName>style.visibility</p:attrName>
                                        </p:attrNameLst>
                                      </p:cBhvr>
                                      <p:to>
                                        <p:strVal val="visible"/>
                                      </p:to>
                                    </p:set>
                                    <p:animEffect transition="in" filter="fade">
                                      <p:cBhvr>
                                        <p:cTn id="20" dur="1000"/>
                                        <p:tgtEl>
                                          <p:spTgt spid="6775"/>
                                        </p:tgtEl>
                                      </p:cBhvr>
                                    </p:animEffect>
                                  </p:childTnLst>
                                </p:cTn>
                              </p:par>
                              <p:par>
                                <p:cTn id="21" presetID="10" presetClass="entr" presetSubtype="0" fill="hold" nodeType="withEffect">
                                  <p:stCondLst>
                                    <p:cond delay="0"/>
                                  </p:stCondLst>
                                  <p:childTnLst>
                                    <p:set>
                                      <p:cBhvr>
                                        <p:cTn id="22" dur="1" fill="hold">
                                          <p:stCondLst>
                                            <p:cond delay="0"/>
                                          </p:stCondLst>
                                        </p:cTn>
                                        <p:tgtEl>
                                          <p:spTgt spid="6776"/>
                                        </p:tgtEl>
                                        <p:attrNameLst>
                                          <p:attrName>style.visibility</p:attrName>
                                        </p:attrNameLst>
                                      </p:cBhvr>
                                      <p:to>
                                        <p:strVal val="visible"/>
                                      </p:to>
                                    </p:set>
                                    <p:animEffect transition="in" filter="fade">
                                      <p:cBhvr>
                                        <p:cTn id="23" dur="1"/>
                                        <p:tgtEl>
                                          <p:spTgt spid="6776"/>
                                        </p:tgtEl>
                                      </p:cBhvr>
                                    </p:animEffect>
                                  </p:childTnLst>
                                </p:cTn>
                              </p:par>
                              <p:par>
                                <p:cTn id="24" presetID="10" presetClass="entr" presetSubtype="0" fill="hold" nodeType="withEffect">
                                  <p:stCondLst>
                                    <p:cond delay="0"/>
                                  </p:stCondLst>
                                  <p:childTnLst>
                                    <p:set>
                                      <p:cBhvr>
                                        <p:cTn id="25" dur="1" fill="hold">
                                          <p:stCondLst>
                                            <p:cond delay="0"/>
                                          </p:stCondLst>
                                        </p:cTn>
                                        <p:tgtEl>
                                          <p:spTgt spid="6777"/>
                                        </p:tgtEl>
                                        <p:attrNameLst>
                                          <p:attrName>style.visibility</p:attrName>
                                        </p:attrNameLst>
                                      </p:cBhvr>
                                      <p:to>
                                        <p:strVal val="visible"/>
                                      </p:to>
                                    </p:set>
                                    <p:animEffect transition="in" filter="fade">
                                      <p:cBhvr>
                                        <p:cTn id="26" dur="1"/>
                                        <p:tgtEl>
                                          <p:spTgt spid="6777"/>
                                        </p:tgtEl>
                                      </p:cBhvr>
                                    </p:animEffect>
                                  </p:childTnLst>
                                </p:cTn>
                              </p:par>
                              <p:par>
                                <p:cTn id="27" presetID="10" presetClass="entr" presetSubtype="0" fill="hold" nodeType="withEffect">
                                  <p:stCondLst>
                                    <p:cond delay="0"/>
                                  </p:stCondLst>
                                  <p:childTnLst>
                                    <p:set>
                                      <p:cBhvr>
                                        <p:cTn id="28" dur="1" fill="hold">
                                          <p:stCondLst>
                                            <p:cond delay="0"/>
                                          </p:stCondLst>
                                        </p:cTn>
                                        <p:tgtEl>
                                          <p:spTgt spid="6778"/>
                                        </p:tgtEl>
                                        <p:attrNameLst>
                                          <p:attrName>style.visibility</p:attrName>
                                        </p:attrNameLst>
                                      </p:cBhvr>
                                      <p:to>
                                        <p:strVal val="visible"/>
                                      </p:to>
                                    </p:set>
                                    <p:animEffect transition="in" filter="fade">
                                      <p:cBhvr>
                                        <p:cTn id="29" dur="1"/>
                                        <p:tgtEl>
                                          <p:spTgt spid="6778"/>
                                        </p:tgtEl>
                                      </p:cBhvr>
                                    </p:animEffect>
                                  </p:childTnLst>
                                </p:cTn>
                              </p:par>
                              <p:par>
                                <p:cTn id="30" presetID="10" presetClass="exit" presetSubtype="0" fill="hold" nodeType="withEffect">
                                  <p:stCondLst>
                                    <p:cond delay="0"/>
                                  </p:stCondLst>
                                  <p:childTnLst>
                                    <p:animEffect transition="out" filter="fade">
                                      <p:cBhvr>
                                        <p:cTn id="31" dur="1"/>
                                        <p:tgtEl>
                                          <p:spTgt spid="6772"/>
                                        </p:tgtEl>
                                      </p:cBhvr>
                                    </p:animEffect>
                                    <p:set>
                                      <p:cBhvr>
                                        <p:cTn id="32" dur="1" fill="hold">
                                          <p:stCondLst>
                                            <p:cond delay="0"/>
                                          </p:stCondLst>
                                        </p:cTn>
                                        <p:tgtEl>
                                          <p:spTgt spid="6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Shape 6782"/>
        <p:cNvGrpSpPr/>
        <p:nvPr/>
      </p:nvGrpSpPr>
      <p:grpSpPr>
        <a:xfrm>
          <a:off x="0" y="0"/>
          <a:ext cx="0" cy="0"/>
          <a:chOff x="0" y="0"/>
          <a:chExt cx="0" cy="0"/>
        </a:xfrm>
      </p:grpSpPr>
      <p:sp>
        <p:nvSpPr>
          <p:cNvPr id="6783" name="Google Shape;6783;p168"/>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Improving Effectiveness: T5</a:t>
            </a:r>
            <a:endParaRPr/>
          </a:p>
        </p:txBody>
      </p:sp>
      <p:sp>
        <p:nvSpPr>
          <p:cNvPr id="6784" name="Google Shape;6784;p168"/>
          <p:cNvSpPr txBox="1">
            <a:spLocks noGrp="1"/>
          </p:cNvSpPr>
          <p:nvPr>
            <p:ph type="body" idx="4294967295"/>
          </p:nvPr>
        </p:nvSpPr>
        <p:spPr>
          <a:xfrm>
            <a:off x="650800" y="1189450"/>
            <a:ext cx="11125500" cy="51669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2400" b="1"/>
              <a:t>Sequence2Sequence</a:t>
            </a:r>
            <a:r>
              <a:rPr lang="en-US" sz="2400"/>
              <a:t> Model (T5): larger, improved pre-training</a:t>
            </a:r>
            <a:endParaRPr sz="2400"/>
          </a:p>
          <a:p>
            <a:pPr marL="457200" lvl="0" indent="-381000" algn="l" rtl="0">
              <a:lnSpc>
                <a:spcPct val="115000"/>
              </a:lnSpc>
              <a:spcBef>
                <a:spcPts val="500"/>
              </a:spcBef>
              <a:spcAft>
                <a:spcPts val="0"/>
              </a:spcAft>
              <a:buSzPts val="2400"/>
              <a:buChar char="➔"/>
            </a:pPr>
            <a:r>
              <a:rPr lang="en-US" sz="2400"/>
              <a:t>Input:</a:t>
            </a:r>
            <a:r>
              <a:rPr lang="en-US" sz="2400">
                <a:latin typeface="Droid Sans Mono"/>
                <a:ea typeface="Droid Sans Mono"/>
                <a:cs typeface="Droid Sans Mono"/>
                <a:sym typeface="Droid Sans Mono"/>
              </a:rPr>
              <a:t>  query: [q] document: [d] relevant:</a:t>
            </a:r>
            <a:endParaRPr sz="2400">
              <a:latin typeface="Droid Sans Mono"/>
              <a:ea typeface="Droid Sans Mono"/>
              <a:cs typeface="Droid Sans Mono"/>
              <a:sym typeface="Droid Sans Mono"/>
            </a:endParaRPr>
          </a:p>
        </p:txBody>
      </p:sp>
      <p:sp>
        <p:nvSpPr>
          <p:cNvPr id="6785" name="Google Shape;6785;p16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a:p>
        </p:txBody>
      </p:sp>
      <p:grpSp>
        <p:nvGrpSpPr>
          <p:cNvPr id="6786" name="Google Shape;6786;p168"/>
          <p:cNvGrpSpPr/>
          <p:nvPr/>
        </p:nvGrpSpPr>
        <p:grpSpPr>
          <a:xfrm>
            <a:off x="2799770" y="2487722"/>
            <a:ext cx="6744860" cy="3661863"/>
            <a:chOff x="3246042" y="208530"/>
            <a:chExt cx="11042665" cy="5788592"/>
          </a:xfrm>
        </p:grpSpPr>
        <p:pic>
          <p:nvPicPr>
            <p:cNvPr id="6787" name="Google Shape;6787;p168"/>
            <p:cNvPicPr preferRelativeResize="0"/>
            <p:nvPr/>
          </p:nvPicPr>
          <p:blipFill rotWithShape="1">
            <a:blip r:embed="rId3">
              <a:alphaModFix/>
            </a:blip>
            <a:srcRect l="50060" t="8446" r="9460" b="13054"/>
            <a:stretch/>
          </p:blipFill>
          <p:spPr>
            <a:xfrm>
              <a:off x="7742033" y="1819733"/>
              <a:ext cx="1675235" cy="3650699"/>
            </a:xfrm>
            <a:prstGeom prst="rect">
              <a:avLst/>
            </a:prstGeom>
            <a:noFill/>
            <a:ln>
              <a:noFill/>
            </a:ln>
          </p:spPr>
        </p:pic>
        <p:pic>
          <p:nvPicPr>
            <p:cNvPr id="6788" name="Google Shape;6788;p168"/>
            <p:cNvPicPr preferRelativeResize="0"/>
            <p:nvPr/>
          </p:nvPicPr>
          <p:blipFill rotWithShape="1">
            <a:blip r:embed="rId3">
              <a:alphaModFix/>
            </a:blip>
            <a:srcRect l="10176" t="34897" r="51738" b="13523"/>
            <a:stretch/>
          </p:blipFill>
          <p:spPr>
            <a:xfrm>
              <a:off x="3246042" y="2776088"/>
              <a:ext cx="2116300" cy="3221034"/>
            </a:xfrm>
            <a:prstGeom prst="rect">
              <a:avLst/>
            </a:prstGeom>
            <a:noFill/>
            <a:ln>
              <a:noFill/>
            </a:ln>
          </p:spPr>
        </p:pic>
        <p:sp>
          <p:nvSpPr>
            <p:cNvPr id="6789" name="Google Shape;6789;p168"/>
            <p:cNvSpPr/>
            <p:nvPr/>
          </p:nvSpPr>
          <p:spPr>
            <a:xfrm>
              <a:off x="3639018" y="2058167"/>
              <a:ext cx="391500" cy="5856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800" baseline="-25000"/>
            </a:p>
          </p:txBody>
        </p:sp>
        <p:cxnSp>
          <p:nvCxnSpPr>
            <p:cNvPr id="6790" name="Google Shape;6790;p168"/>
            <p:cNvCxnSpPr>
              <a:endCxn id="6787" idx="1"/>
            </p:cNvCxnSpPr>
            <p:nvPr/>
          </p:nvCxnSpPr>
          <p:spPr>
            <a:xfrm>
              <a:off x="5399333" y="2418383"/>
              <a:ext cx="2342700" cy="1226700"/>
            </a:xfrm>
            <a:prstGeom prst="curvedConnector3">
              <a:avLst>
                <a:gd name="adj1" fmla="val 50000"/>
              </a:avLst>
            </a:prstGeom>
            <a:noFill/>
            <a:ln w="19050" cap="flat" cmpd="sng">
              <a:solidFill>
                <a:schemeClr val="dk2"/>
              </a:solidFill>
              <a:prstDash val="dash"/>
              <a:round/>
              <a:headEnd type="none" w="med" len="med"/>
              <a:tailEnd type="triangle" w="med" len="med"/>
            </a:ln>
          </p:spPr>
        </p:cxnSp>
        <p:sp>
          <p:nvSpPr>
            <p:cNvPr id="6791" name="Google Shape;6791;p168"/>
            <p:cNvSpPr txBox="1"/>
            <p:nvPr/>
          </p:nvSpPr>
          <p:spPr>
            <a:xfrm>
              <a:off x="4474072" y="208530"/>
              <a:ext cx="3702000" cy="763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800">
                  <a:latin typeface="Calibri"/>
                  <a:ea typeface="Calibri"/>
                  <a:cs typeface="Calibri"/>
                  <a:sym typeface="Calibri"/>
                </a:rPr>
                <a:t>Training:</a:t>
              </a:r>
              <a:endParaRPr sz="1800">
                <a:latin typeface="Calibri"/>
                <a:ea typeface="Calibri"/>
                <a:cs typeface="Calibri"/>
                <a:sym typeface="Calibri"/>
              </a:endParaRPr>
            </a:p>
            <a:p>
              <a:pPr marL="0" lvl="0" indent="0" algn="ctr" rtl="0">
                <a:spcBef>
                  <a:spcPts val="0"/>
                </a:spcBef>
                <a:spcAft>
                  <a:spcPts val="0"/>
                </a:spcAft>
                <a:buNone/>
              </a:pPr>
              <a:r>
                <a:rPr lang="en-US" sz="1800">
                  <a:latin typeface="Calibri"/>
                  <a:ea typeface="Calibri"/>
                  <a:cs typeface="Calibri"/>
                  <a:sym typeface="Calibri"/>
                </a:rPr>
                <a:t>"</a:t>
              </a:r>
              <a:r>
                <a:rPr lang="en-US">
                  <a:latin typeface="Droid Sans Mono"/>
                  <a:ea typeface="Droid Sans Mono"/>
                  <a:cs typeface="Droid Sans Mono"/>
                  <a:sym typeface="Droid Sans Mono"/>
                </a:rPr>
                <a:t>true</a:t>
              </a:r>
              <a:r>
                <a:rPr lang="en-US" sz="1800">
                  <a:latin typeface="Calibri"/>
                  <a:ea typeface="Calibri"/>
                  <a:cs typeface="Calibri"/>
                  <a:sym typeface="Calibri"/>
                </a:rPr>
                <a:t>" or "</a:t>
              </a:r>
              <a:r>
                <a:rPr lang="en-US">
                  <a:latin typeface="Droid Sans Mono"/>
                  <a:ea typeface="Droid Sans Mono"/>
                  <a:cs typeface="Droid Sans Mono"/>
                  <a:sym typeface="Droid Sans Mono"/>
                </a:rPr>
                <a:t>false</a:t>
              </a:r>
              <a:r>
                <a:rPr lang="en-US" sz="1800">
                  <a:latin typeface="Calibri"/>
                  <a:ea typeface="Calibri"/>
                  <a:cs typeface="Calibri"/>
                  <a:sym typeface="Calibri"/>
                </a:rPr>
                <a:t>"</a:t>
              </a:r>
              <a:endParaRPr sz="1800">
                <a:latin typeface="Calibri"/>
                <a:ea typeface="Calibri"/>
                <a:cs typeface="Calibri"/>
                <a:sym typeface="Calibri"/>
              </a:endParaRPr>
            </a:p>
          </p:txBody>
        </p:sp>
        <p:sp>
          <p:nvSpPr>
            <p:cNvPr id="6792" name="Google Shape;6792;p168"/>
            <p:cNvSpPr txBox="1"/>
            <p:nvPr/>
          </p:nvSpPr>
          <p:spPr>
            <a:xfrm>
              <a:off x="8541906" y="208536"/>
              <a:ext cx="5746800" cy="10257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800"/>
                <a:t>Inference:</a:t>
              </a:r>
              <a:endParaRPr sz="1800"/>
            </a:p>
            <a:p>
              <a:pPr marL="0" lvl="0" indent="0" algn="ctr" rtl="0">
                <a:spcBef>
                  <a:spcPts val="0"/>
                </a:spcBef>
                <a:spcAft>
                  <a:spcPts val="0"/>
                </a:spcAft>
                <a:buNone/>
              </a:pPr>
              <a:r>
                <a:rPr lang="en-US">
                  <a:latin typeface="Droid Sans Mono"/>
                  <a:ea typeface="Droid Sans Mono"/>
                  <a:cs typeface="Droid Sans Mono"/>
                  <a:sym typeface="Droid Sans Mono"/>
                </a:rPr>
                <a:t>score = P(token="true" | q, d)</a:t>
              </a:r>
              <a:endParaRPr>
                <a:latin typeface="Droid Sans Mono"/>
                <a:ea typeface="Droid Sans Mono"/>
                <a:cs typeface="Droid Sans Mono"/>
                <a:sym typeface="Droid Sans Mono"/>
              </a:endParaRPr>
            </a:p>
          </p:txBody>
        </p:sp>
        <p:sp>
          <p:nvSpPr>
            <p:cNvPr id="6793" name="Google Shape;6793;p168"/>
            <p:cNvSpPr txBox="1"/>
            <p:nvPr/>
          </p:nvSpPr>
          <p:spPr>
            <a:xfrm>
              <a:off x="3540827" y="2045320"/>
              <a:ext cx="675600" cy="339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200"/>
                <a:t>w</a:t>
              </a:r>
              <a:r>
                <a:rPr lang="en-US" sz="1200" baseline="-25000"/>
                <a:t>1</a:t>
              </a:r>
              <a:endParaRPr sz="1200" baseline="-25000"/>
            </a:p>
          </p:txBody>
        </p:sp>
        <p:sp>
          <p:nvSpPr>
            <p:cNvPr id="6794" name="Google Shape;6794;p168"/>
            <p:cNvSpPr/>
            <p:nvPr/>
          </p:nvSpPr>
          <p:spPr>
            <a:xfrm>
              <a:off x="4147018" y="2058167"/>
              <a:ext cx="391500" cy="5856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800" baseline="-25000"/>
            </a:p>
          </p:txBody>
        </p:sp>
        <p:sp>
          <p:nvSpPr>
            <p:cNvPr id="6795" name="Google Shape;6795;p168"/>
            <p:cNvSpPr txBox="1"/>
            <p:nvPr/>
          </p:nvSpPr>
          <p:spPr>
            <a:xfrm>
              <a:off x="4048926" y="2045320"/>
              <a:ext cx="675600" cy="339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200"/>
                <a:t>w</a:t>
              </a:r>
              <a:r>
                <a:rPr lang="en-US" sz="1200" baseline="-25000"/>
                <a:t>2</a:t>
              </a:r>
              <a:endParaRPr sz="1200" baseline="-25000"/>
            </a:p>
          </p:txBody>
        </p:sp>
        <p:sp>
          <p:nvSpPr>
            <p:cNvPr id="6796" name="Google Shape;6796;p168"/>
            <p:cNvSpPr/>
            <p:nvPr/>
          </p:nvSpPr>
          <p:spPr>
            <a:xfrm>
              <a:off x="4858218" y="2058167"/>
              <a:ext cx="391500" cy="5856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800" baseline="-25000"/>
            </a:p>
          </p:txBody>
        </p:sp>
        <p:sp>
          <p:nvSpPr>
            <p:cNvPr id="6797" name="Google Shape;6797;p168"/>
            <p:cNvSpPr txBox="1"/>
            <p:nvPr/>
          </p:nvSpPr>
          <p:spPr>
            <a:xfrm>
              <a:off x="4652803" y="2045320"/>
              <a:ext cx="837000" cy="339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200"/>
                <a:t>w</a:t>
              </a:r>
              <a:r>
                <a:rPr lang="en-US" sz="1200" baseline="-25000"/>
                <a:t>N</a:t>
              </a:r>
              <a:endParaRPr sz="1200" baseline="-25000"/>
            </a:p>
          </p:txBody>
        </p:sp>
        <p:sp>
          <p:nvSpPr>
            <p:cNvPr id="6798" name="Google Shape;6798;p168"/>
            <p:cNvSpPr txBox="1"/>
            <p:nvPr/>
          </p:nvSpPr>
          <p:spPr>
            <a:xfrm>
              <a:off x="4442513" y="2013309"/>
              <a:ext cx="675600" cy="737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700"/>
                <a:t>...</a:t>
              </a:r>
              <a:endParaRPr sz="700"/>
            </a:p>
          </p:txBody>
        </p:sp>
        <p:cxnSp>
          <p:nvCxnSpPr>
            <p:cNvPr id="6799" name="Google Shape;6799;p168"/>
            <p:cNvCxnSpPr/>
            <p:nvPr/>
          </p:nvCxnSpPr>
          <p:spPr>
            <a:xfrm rot="10800000">
              <a:off x="6729869" y="1324860"/>
              <a:ext cx="1160700" cy="621600"/>
            </a:xfrm>
            <a:prstGeom prst="straightConnector1">
              <a:avLst/>
            </a:prstGeom>
            <a:noFill/>
            <a:ln w="9525" cap="flat" cmpd="sng">
              <a:solidFill>
                <a:schemeClr val="dk2"/>
              </a:solidFill>
              <a:prstDash val="solid"/>
              <a:round/>
              <a:headEnd type="none" w="med" len="med"/>
              <a:tailEnd type="triangle" w="med" len="med"/>
            </a:ln>
          </p:spPr>
        </p:cxnSp>
        <p:cxnSp>
          <p:nvCxnSpPr>
            <p:cNvPr id="6800" name="Google Shape;6800;p168"/>
            <p:cNvCxnSpPr/>
            <p:nvPr/>
          </p:nvCxnSpPr>
          <p:spPr>
            <a:xfrm rot="10800000" flipH="1">
              <a:off x="8629932" y="1218635"/>
              <a:ext cx="753900" cy="727800"/>
            </a:xfrm>
            <a:prstGeom prst="straightConnector1">
              <a:avLst/>
            </a:prstGeom>
            <a:noFill/>
            <a:ln w="9525" cap="flat" cmpd="sng">
              <a:solidFill>
                <a:schemeClr val="dk2"/>
              </a:solidFill>
              <a:prstDash val="solid"/>
              <a:round/>
              <a:headEnd type="none" w="med" len="med"/>
              <a:tailEnd type="triangle" w="med" len="med"/>
            </a:ln>
          </p:spPr>
        </p:cxnSp>
      </p:grpSp>
      <p:sp>
        <p:nvSpPr>
          <p:cNvPr id="6801" name="Google Shape;6801;p168"/>
          <p:cNvSpPr txBox="1"/>
          <p:nvPr/>
        </p:nvSpPr>
        <p:spPr>
          <a:xfrm>
            <a:off x="8574675" y="5764125"/>
            <a:ext cx="24600" cy="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6802" name="Google Shape;6802;p168"/>
          <p:cNvSpPr txBox="1"/>
          <p:nvPr/>
        </p:nvSpPr>
        <p:spPr>
          <a:xfrm>
            <a:off x="-14125" y="6484746"/>
            <a:ext cx="13518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latin typeface="Calibri"/>
                <a:ea typeface="Calibri"/>
                <a:cs typeface="Calibri"/>
                <a:sym typeface="Calibri"/>
                <a:hlinkClick r:id="rId4"/>
              </a:rPr>
              <a:t>Source</a:t>
            </a:r>
            <a:endParaRPr>
              <a:latin typeface="Calibri"/>
              <a:ea typeface="Calibri"/>
              <a:cs typeface="Calibri"/>
              <a:sym typeface="Calibri"/>
            </a:endParaRPr>
          </a:p>
        </p:txBody>
      </p:sp>
      <p:sp>
        <p:nvSpPr>
          <p:cNvPr id="6803" name="Google Shape;6803;p168"/>
          <p:cNvSpPr txBox="1"/>
          <p:nvPr/>
        </p:nvSpPr>
        <p:spPr>
          <a:xfrm>
            <a:off x="646700" y="6504175"/>
            <a:ext cx="122772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solidFill>
                  <a:srgbClr val="000000"/>
                </a:solidFill>
                <a:latin typeface="Calibri"/>
                <a:ea typeface="Calibri"/>
                <a:cs typeface="Calibri"/>
                <a:sym typeface="Calibri"/>
              </a:rPr>
              <a:t>Raffel, Shazeer, Roberts, Lee, Narang, Matena, Zhou, Li, Liu. Exploring the Limits of Transfer Learning with a Unified Text-to-Text Transformer. JMLR 2020.</a:t>
            </a:r>
            <a:endParaRPr i="1">
              <a:solidFill>
                <a:srgbClr val="000000"/>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Shape 6807"/>
        <p:cNvGrpSpPr/>
        <p:nvPr/>
      </p:nvGrpSpPr>
      <p:grpSpPr>
        <a:xfrm>
          <a:off x="0" y="0"/>
          <a:ext cx="0" cy="0"/>
          <a:chOff x="0" y="0"/>
          <a:chExt cx="0" cy="0"/>
        </a:xfrm>
      </p:grpSpPr>
      <p:sp>
        <p:nvSpPr>
          <p:cNvPr id="6808" name="Google Shape;6808;p169"/>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Improving Effectiveness: T5</a:t>
            </a:r>
            <a:endParaRPr/>
          </a:p>
        </p:txBody>
      </p:sp>
      <p:pic>
        <p:nvPicPr>
          <p:cNvPr id="6809" name="Google Shape;6809;p169"/>
          <p:cNvPicPr preferRelativeResize="0"/>
          <p:nvPr/>
        </p:nvPicPr>
        <p:blipFill>
          <a:blip r:embed="rId3">
            <a:alphaModFix/>
          </a:blip>
          <a:stretch>
            <a:fillRect/>
          </a:stretch>
        </p:blipFill>
        <p:spPr>
          <a:xfrm>
            <a:off x="2518275" y="972421"/>
            <a:ext cx="7155451" cy="5493375"/>
          </a:xfrm>
          <a:prstGeom prst="rect">
            <a:avLst/>
          </a:prstGeom>
          <a:noFill/>
          <a:ln>
            <a:noFill/>
          </a:ln>
        </p:spPr>
      </p:pic>
      <p:sp>
        <p:nvSpPr>
          <p:cNvPr id="6810" name="Google Shape;6810;p16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122</a:t>
            </a:fld>
            <a:endParaRPr/>
          </a:p>
        </p:txBody>
      </p:sp>
      <p:sp>
        <p:nvSpPr>
          <p:cNvPr id="6811" name="Google Shape;6811;p169"/>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Nogueira, Jiang, Pradeep, Lin. Document Ranking with a Pretrained Sequence-to-Sequence Model. Findings of EMNLP 2020.</a:t>
            </a:r>
            <a:endParaRPr sz="1600" i="1">
              <a:solidFill>
                <a:schemeClr val="dk1"/>
              </a:solidFill>
              <a:latin typeface="Calibri"/>
              <a:ea typeface="Calibri"/>
              <a:cs typeface="Calibri"/>
              <a:sym typeface="Calibri"/>
            </a:endParaRPr>
          </a:p>
        </p:txBody>
      </p:sp>
      <p:grpSp>
        <p:nvGrpSpPr>
          <p:cNvPr id="6812" name="Google Shape;6812;p169"/>
          <p:cNvGrpSpPr/>
          <p:nvPr/>
        </p:nvGrpSpPr>
        <p:grpSpPr>
          <a:xfrm>
            <a:off x="2719050" y="2281425"/>
            <a:ext cx="6598750" cy="3977450"/>
            <a:chOff x="2719050" y="2281425"/>
            <a:chExt cx="6598750" cy="3977450"/>
          </a:xfrm>
        </p:grpSpPr>
        <p:sp>
          <p:nvSpPr>
            <p:cNvPr id="6813" name="Google Shape;6813;p169"/>
            <p:cNvSpPr/>
            <p:nvPr/>
          </p:nvSpPr>
          <p:spPr>
            <a:xfrm>
              <a:off x="2719050" y="2281425"/>
              <a:ext cx="3402900" cy="4104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169"/>
            <p:cNvSpPr/>
            <p:nvPr/>
          </p:nvSpPr>
          <p:spPr>
            <a:xfrm>
              <a:off x="2719050" y="4631375"/>
              <a:ext cx="3402900" cy="16275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169"/>
            <p:cNvSpPr/>
            <p:nvPr/>
          </p:nvSpPr>
          <p:spPr>
            <a:xfrm>
              <a:off x="8013700" y="2281425"/>
              <a:ext cx="1304100" cy="4104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169"/>
            <p:cNvSpPr/>
            <p:nvPr/>
          </p:nvSpPr>
          <p:spPr>
            <a:xfrm>
              <a:off x="8013700" y="4631375"/>
              <a:ext cx="1304100" cy="16275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7" name="Google Shape;6817;p169"/>
          <p:cNvSpPr txBox="1"/>
          <p:nvPr/>
        </p:nvSpPr>
        <p:spPr>
          <a:xfrm>
            <a:off x="8733109" y="1109264"/>
            <a:ext cx="1912800" cy="513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400">
                <a:solidFill>
                  <a:srgbClr val="3333FF"/>
                </a:solidFill>
                <a:latin typeface="Calibri"/>
                <a:ea typeface="Calibri"/>
                <a:cs typeface="Calibri"/>
                <a:sym typeface="Calibri"/>
              </a:rPr>
              <a:t>(desc.)</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12"/>
                                        </p:tgtEl>
                                        <p:attrNameLst>
                                          <p:attrName>style.visibility</p:attrName>
                                        </p:attrNameLst>
                                      </p:cBhvr>
                                      <p:to>
                                        <p:strVal val="visible"/>
                                      </p:to>
                                    </p:set>
                                    <p:animEffect transition="in" filter="fade">
                                      <p:cBhvr>
                                        <p:cTn id="7" dur="1"/>
                                        <p:tgtEl>
                                          <p:spTgt spid="6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Shape 6821"/>
        <p:cNvGrpSpPr/>
        <p:nvPr/>
      </p:nvGrpSpPr>
      <p:grpSpPr>
        <a:xfrm>
          <a:off x="0" y="0"/>
          <a:ext cx="0" cy="0"/>
          <a:chOff x="0" y="0"/>
          <a:chExt cx="0" cy="0"/>
        </a:xfrm>
      </p:grpSpPr>
      <p:sp>
        <p:nvSpPr>
          <p:cNvPr id="6822" name="Google Shape;6822;p170"/>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Improving Efficiency: Distillation &amp; Architectures</a:t>
            </a:r>
            <a:endParaRPr/>
          </a:p>
        </p:txBody>
      </p:sp>
      <p:sp>
        <p:nvSpPr>
          <p:cNvPr id="6823" name="Google Shape;6823;p170"/>
          <p:cNvSpPr txBox="1">
            <a:spLocks noGrp="1"/>
          </p:cNvSpPr>
          <p:nvPr>
            <p:ph type="body" idx="4294967295"/>
          </p:nvPr>
        </p:nvSpPr>
        <p:spPr>
          <a:xfrm>
            <a:off x="590975" y="1825625"/>
            <a:ext cx="11125500" cy="4351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2400"/>
              <a:t>Distillation:</a:t>
            </a:r>
            <a:endParaRPr sz="2400"/>
          </a:p>
          <a:p>
            <a:pPr marL="685800" lvl="1" indent="-228600" algn="l" rtl="0">
              <a:lnSpc>
                <a:spcPct val="115000"/>
              </a:lnSpc>
              <a:spcBef>
                <a:spcPts val="500"/>
              </a:spcBef>
              <a:spcAft>
                <a:spcPts val="0"/>
              </a:spcAft>
              <a:buClr>
                <a:schemeClr val="dk1"/>
              </a:buClr>
              <a:buSzPts val="2400"/>
              <a:buChar char="•"/>
            </a:pPr>
            <a:r>
              <a:rPr lang="en-US"/>
              <a:t>Train a smaller model (“student”) to mimic a larger model (“teacher”)</a:t>
            </a:r>
            <a:endParaRPr/>
          </a:p>
          <a:p>
            <a:pPr marL="685800" lvl="1" indent="-228600" algn="l" rtl="0">
              <a:lnSpc>
                <a:spcPct val="115000"/>
              </a:lnSpc>
              <a:spcBef>
                <a:spcPts val="500"/>
              </a:spcBef>
              <a:spcAft>
                <a:spcPts val="0"/>
              </a:spcAft>
              <a:buSzPts val="2400"/>
              <a:buChar char="•"/>
            </a:pPr>
            <a:r>
              <a:rPr lang="en-US"/>
              <a:t>Can be performed before fine-tuning, after, or both (best)</a:t>
            </a:r>
            <a:endParaRPr/>
          </a:p>
          <a:p>
            <a:pPr marL="0" lvl="0" indent="0" algn="l" rtl="0">
              <a:lnSpc>
                <a:spcPct val="115000"/>
              </a:lnSpc>
              <a:spcBef>
                <a:spcPts val="1000"/>
              </a:spcBef>
              <a:spcAft>
                <a:spcPts val="0"/>
              </a:spcAft>
              <a:buNone/>
            </a:pPr>
            <a:endParaRPr sz="2400"/>
          </a:p>
          <a:p>
            <a:pPr marL="0" lvl="0" indent="0" algn="l" rtl="0">
              <a:lnSpc>
                <a:spcPct val="115000"/>
              </a:lnSpc>
              <a:spcBef>
                <a:spcPts val="500"/>
              </a:spcBef>
              <a:spcAft>
                <a:spcPts val="0"/>
              </a:spcAft>
              <a:buNone/>
            </a:pPr>
            <a:endParaRPr sz="2200">
              <a:latin typeface="Droid Sans Mono"/>
              <a:ea typeface="Droid Sans Mono"/>
              <a:cs typeface="Droid Sans Mono"/>
              <a:sym typeface="Droid Sans Mono"/>
            </a:endParaRPr>
          </a:p>
        </p:txBody>
      </p:sp>
      <p:pic>
        <p:nvPicPr>
          <p:cNvPr id="6824" name="Google Shape;6824;p170"/>
          <p:cNvPicPr preferRelativeResize="0"/>
          <p:nvPr/>
        </p:nvPicPr>
        <p:blipFill>
          <a:blip r:embed="rId3">
            <a:alphaModFix/>
          </a:blip>
          <a:stretch>
            <a:fillRect/>
          </a:stretch>
        </p:blipFill>
        <p:spPr>
          <a:xfrm>
            <a:off x="1346800" y="3242633"/>
            <a:ext cx="7809935" cy="700792"/>
          </a:xfrm>
          <a:prstGeom prst="rect">
            <a:avLst/>
          </a:prstGeom>
          <a:noFill/>
          <a:ln>
            <a:noFill/>
          </a:ln>
        </p:spPr>
      </p:pic>
      <p:sp>
        <p:nvSpPr>
          <p:cNvPr id="6825" name="Google Shape;6825;p170"/>
          <p:cNvSpPr txBox="1">
            <a:spLocks noGrp="1"/>
          </p:cNvSpPr>
          <p:nvPr>
            <p:ph type="body" idx="4294967295"/>
          </p:nvPr>
        </p:nvSpPr>
        <p:spPr>
          <a:xfrm>
            <a:off x="1653200" y="3877650"/>
            <a:ext cx="3198300" cy="1366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a:solidFill>
                  <a:srgbClr val="1155CC"/>
                </a:solidFill>
              </a:rPr>
              <a:t>Cross-entropy loss</a:t>
            </a:r>
            <a:endParaRPr>
              <a:solidFill>
                <a:srgbClr val="1155CC"/>
              </a:solidFill>
            </a:endParaRPr>
          </a:p>
        </p:txBody>
      </p:sp>
      <p:sp>
        <p:nvSpPr>
          <p:cNvPr id="6826" name="Google Shape;6826;p170"/>
          <p:cNvSpPr txBox="1">
            <a:spLocks noGrp="1"/>
          </p:cNvSpPr>
          <p:nvPr>
            <p:ph type="body" idx="4294967295"/>
          </p:nvPr>
        </p:nvSpPr>
        <p:spPr>
          <a:xfrm>
            <a:off x="5626150" y="3877650"/>
            <a:ext cx="4656900" cy="1366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a:solidFill>
                  <a:srgbClr val="1155CC"/>
                </a:solidFill>
              </a:rPr>
              <a:t>Teacher &amp; student logits</a:t>
            </a:r>
            <a:endParaRPr>
              <a:solidFill>
                <a:srgbClr val="1155CC"/>
              </a:solidFill>
            </a:endParaRPr>
          </a:p>
        </p:txBody>
      </p:sp>
      <p:sp>
        <p:nvSpPr>
          <p:cNvPr id="6827" name="Google Shape;6827;p17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Shape 6831"/>
        <p:cNvGrpSpPr/>
        <p:nvPr/>
      </p:nvGrpSpPr>
      <p:grpSpPr>
        <a:xfrm>
          <a:off x="0" y="0"/>
          <a:ext cx="0" cy="0"/>
          <a:chOff x="0" y="0"/>
          <a:chExt cx="0" cy="0"/>
        </a:xfrm>
      </p:grpSpPr>
      <p:sp>
        <p:nvSpPr>
          <p:cNvPr id="6832" name="Google Shape;6832;p171"/>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Improving Efficiency: Distillation</a:t>
            </a:r>
            <a:endParaRPr/>
          </a:p>
        </p:txBody>
      </p:sp>
      <p:pic>
        <p:nvPicPr>
          <p:cNvPr id="6833" name="Google Shape;6833;p171"/>
          <p:cNvPicPr preferRelativeResize="0"/>
          <p:nvPr/>
        </p:nvPicPr>
        <p:blipFill>
          <a:blip r:embed="rId3">
            <a:alphaModFix/>
          </a:blip>
          <a:stretch>
            <a:fillRect/>
          </a:stretch>
        </p:blipFill>
        <p:spPr>
          <a:xfrm>
            <a:off x="230400" y="1353424"/>
            <a:ext cx="11731201" cy="4921600"/>
          </a:xfrm>
          <a:prstGeom prst="rect">
            <a:avLst/>
          </a:prstGeom>
          <a:noFill/>
          <a:ln>
            <a:noFill/>
          </a:ln>
        </p:spPr>
      </p:pic>
      <p:sp>
        <p:nvSpPr>
          <p:cNvPr id="6834" name="Google Shape;6834;p17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a:p>
        </p:txBody>
      </p:sp>
      <p:sp>
        <p:nvSpPr>
          <p:cNvPr id="6835" name="Google Shape;6835;p171"/>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Li, Yates, MacAvaney, He, Sun. PARADE: Passage Representation Aggregation for Document Reranking. arXiv 2020.</a:t>
            </a:r>
            <a:endParaRPr sz="1600" i="1">
              <a:solidFill>
                <a:schemeClr val="dk1"/>
              </a:solidFill>
              <a:latin typeface="Calibri"/>
              <a:ea typeface="Calibri"/>
              <a:cs typeface="Calibri"/>
              <a:sym typeface="Calibri"/>
            </a:endParaRPr>
          </a:p>
        </p:txBody>
      </p:sp>
      <p:sp>
        <p:nvSpPr>
          <p:cNvPr id="6836" name="Google Shape;6836;p171"/>
          <p:cNvSpPr/>
          <p:nvPr/>
        </p:nvSpPr>
        <p:spPr>
          <a:xfrm>
            <a:off x="4576725" y="2052875"/>
            <a:ext cx="3519300" cy="40215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171"/>
          <p:cNvSpPr txBox="1"/>
          <p:nvPr/>
        </p:nvSpPr>
        <p:spPr>
          <a:xfrm>
            <a:off x="7038359" y="1432423"/>
            <a:ext cx="1185600" cy="513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400">
                <a:solidFill>
                  <a:srgbClr val="3333FF"/>
                </a:solidFill>
                <a:latin typeface="Calibri"/>
                <a:ea typeface="Calibri"/>
                <a:cs typeface="Calibri"/>
                <a:sym typeface="Calibri"/>
              </a:rPr>
              <a:t>(titles)</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36"/>
                                        </p:tgtEl>
                                        <p:attrNameLst>
                                          <p:attrName>style.visibility</p:attrName>
                                        </p:attrNameLst>
                                      </p:cBhvr>
                                      <p:to>
                                        <p:strVal val="visible"/>
                                      </p:to>
                                    </p:set>
                                    <p:animEffect transition="in" filter="fade">
                                      <p:cBhvr>
                                        <p:cTn id="7" dur="1"/>
                                        <p:tgtEl>
                                          <p:spTgt spid="6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Shape 6841"/>
        <p:cNvGrpSpPr/>
        <p:nvPr/>
      </p:nvGrpSpPr>
      <p:grpSpPr>
        <a:xfrm>
          <a:off x="0" y="0"/>
          <a:ext cx="0" cy="0"/>
          <a:chOff x="0" y="0"/>
          <a:chExt cx="0" cy="0"/>
        </a:xfrm>
      </p:grpSpPr>
      <p:sp>
        <p:nvSpPr>
          <p:cNvPr id="6842" name="Google Shape;6842;p172"/>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Improving Efficiency: Distillation &amp; Architectures</a:t>
            </a:r>
            <a:endParaRPr/>
          </a:p>
        </p:txBody>
      </p:sp>
      <p:sp>
        <p:nvSpPr>
          <p:cNvPr id="6843" name="Google Shape;6843;p172"/>
          <p:cNvSpPr txBox="1">
            <a:spLocks noGrp="1"/>
          </p:cNvSpPr>
          <p:nvPr>
            <p:ph type="body" idx="4294967295"/>
          </p:nvPr>
        </p:nvSpPr>
        <p:spPr>
          <a:xfrm>
            <a:off x="590975" y="1825625"/>
            <a:ext cx="11125500" cy="4351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2400">
                <a:solidFill>
                  <a:srgbClr val="999999"/>
                </a:solidFill>
              </a:rPr>
              <a:t>Distillation:</a:t>
            </a:r>
            <a:endParaRPr sz="2400">
              <a:solidFill>
                <a:srgbClr val="999999"/>
              </a:solidFill>
            </a:endParaRPr>
          </a:p>
          <a:p>
            <a:pPr marL="685800" lvl="1" indent="-228600" algn="l" rtl="0">
              <a:lnSpc>
                <a:spcPct val="115000"/>
              </a:lnSpc>
              <a:spcBef>
                <a:spcPts val="500"/>
              </a:spcBef>
              <a:spcAft>
                <a:spcPts val="0"/>
              </a:spcAft>
              <a:buClr>
                <a:srgbClr val="999999"/>
              </a:buClr>
              <a:buSzPts val="2400"/>
              <a:buChar char="•"/>
            </a:pPr>
            <a:r>
              <a:rPr lang="en-US">
                <a:solidFill>
                  <a:srgbClr val="999999"/>
                </a:solidFill>
              </a:rPr>
              <a:t>Train a smaller model (“student”) to mimic a larger model (“teacher”)</a:t>
            </a:r>
            <a:endParaRPr>
              <a:solidFill>
                <a:srgbClr val="999999"/>
              </a:solidFill>
            </a:endParaRPr>
          </a:p>
          <a:p>
            <a:pPr marL="685800" lvl="1" indent="-228600" algn="l" rtl="0">
              <a:lnSpc>
                <a:spcPct val="115000"/>
              </a:lnSpc>
              <a:spcBef>
                <a:spcPts val="500"/>
              </a:spcBef>
              <a:spcAft>
                <a:spcPts val="0"/>
              </a:spcAft>
              <a:buClr>
                <a:srgbClr val="999999"/>
              </a:buClr>
              <a:buSzPts val="2400"/>
              <a:buChar char="•"/>
            </a:pPr>
            <a:r>
              <a:rPr lang="en-US">
                <a:solidFill>
                  <a:srgbClr val="999999"/>
                </a:solidFill>
              </a:rPr>
              <a:t>Can be performed before fine-tuning, after, or both (best)</a:t>
            </a:r>
            <a:endParaRPr>
              <a:solidFill>
                <a:srgbClr val="999999"/>
              </a:solidFill>
            </a:endParaRPr>
          </a:p>
          <a:p>
            <a:pPr marL="0" lvl="0" indent="0" algn="l" rtl="0">
              <a:lnSpc>
                <a:spcPct val="115000"/>
              </a:lnSpc>
              <a:spcBef>
                <a:spcPts val="1000"/>
              </a:spcBef>
              <a:spcAft>
                <a:spcPts val="0"/>
              </a:spcAft>
              <a:buNone/>
            </a:pPr>
            <a:endParaRPr sz="2400"/>
          </a:p>
          <a:p>
            <a:pPr marL="0" lvl="0" indent="0" algn="l" rtl="0">
              <a:lnSpc>
                <a:spcPct val="115000"/>
              </a:lnSpc>
              <a:spcBef>
                <a:spcPts val="1000"/>
              </a:spcBef>
              <a:spcAft>
                <a:spcPts val="0"/>
              </a:spcAft>
              <a:buNone/>
            </a:pPr>
            <a:r>
              <a:rPr lang="en-US" sz="2400"/>
              <a:t>Smaller architectures:</a:t>
            </a:r>
            <a:endParaRPr sz="2400"/>
          </a:p>
          <a:p>
            <a:pPr marL="685800" lvl="1" indent="-228600" algn="l" rtl="0">
              <a:lnSpc>
                <a:spcPct val="115000"/>
              </a:lnSpc>
              <a:spcBef>
                <a:spcPts val="500"/>
              </a:spcBef>
              <a:spcAft>
                <a:spcPts val="0"/>
              </a:spcAft>
              <a:buClr>
                <a:schemeClr val="dk1"/>
              </a:buClr>
              <a:buSzPts val="2400"/>
              <a:buChar char="•"/>
            </a:pPr>
            <a:r>
              <a:rPr lang="en-US"/>
              <a:t>TK, TKL, CK → skip pretraining and reduce the number of Transformer layers</a:t>
            </a:r>
            <a:endParaRPr/>
          </a:p>
          <a:p>
            <a:pPr marL="685800" lvl="1" indent="-228600" algn="l" rtl="0">
              <a:lnSpc>
                <a:spcPct val="115000"/>
              </a:lnSpc>
              <a:spcBef>
                <a:spcPts val="500"/>
              </a:spcBef>
              <a:spcAft>
                <a:spcPts val="0"/>
              </a:spcAft>
              <a:buClr>
                <a:schemeClr val="dk1"/>
              </a:buClr>
              <a:buSzPts val="2400"/>
              <a:buChar char="•"/>
            </a:pPr>
            <a:r>
              <a:rPr lang="en-US"/>
              <a:t>Take GloVe embeddings as input</a:t>
            </a:r>
            <a:endParaRPr sz="2200">
              <a:latin typeface="Droid Sans Mono"/>
              <a:ea typeface="Droid Sans Mono"/>
              <a:cs typeface="Droid Sans Mono"/>
              <a:sym typeface="Droid Sans Mono"/>
            </a:endParaRPr>
          </a:p>
        </p:txBody>
      </p:sp>
      <p:sp>
        <p:nvSpPr>
          <p:cNvPr id="6844" name="Google Shape;6844;p17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Shape 6848"/>
        <p:cNvGrpSpPr/>
        <p:nvPr/>
      </p:nvGrpSpPr>
      <p:grpSpPr>
        <a:xfrm>
          <a:off x="0" y="0"/>
          <a:ext cx="0" cy="0"/>
          <a:chOff x="0" y="0"/>
          <a:chExt cx="0" cy="0"/>
        </a:xfrm>
      </p:grpSpPr>
      <p:sp>
        <p:nvSpPr>
          <p:cNvPr id="6849" name="Google Shape;6849;p173"/>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Improving Efficiency: TK Architectures</a:t>
            </a:r>
            <a:endParaRPr/>
          </a:p>
        </p:txBody>
      </p:sp>
      <p:pic>
        <p:nvPicPr>
          <p:cNvPr id="6850" name="Google Shape;6850;p173"/>
          <p:cNvPicPr preferRelativeResize="0"/>
          <p:nvPr/>
        </p:nvPicPr>
        <p:blipFill>
          <a:blip r:embed="rId3">
            <a:alphaModFix/>
          </a:blip>
          <a:stretch>
            <a:fillRect/>
          </a:stretch>
        </p:blipFill>
        <p:spPr>
          <a:xfrm>
            <a:off x="76201" y="1477375"/>
            <a:ext cx="12039599" cy="4235464"/>
          </a:xfrm>
          <a:prstGeom prst="rect">
            <a:avLst/>
          </a:prstGeom>
          <a:noFill/>
          <a:ln>
            <a:noFill/>
          </a:ln>
        </p:spPr>
      </p:pic>
      <p:sp>
        <p:nvSpPr>
          <p:cNvPr id="6851" name="Google Shape;6851;p17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126</a:t>
            </a:fld>
            <a:endParaRPr/>
          </a:p>
        </p:txBody>
      </p:sp>
      <p:sp>
        <p:nvSpPr>
          <p:cNvPr id="6852" name="Google Shape;6852;p173"/>
          <p:cNvSpPr txBox="1"/>
          <p:nvPr/>
        </p:nvSpPr>
        <p:spPr>
          <a:xfrm>
            <a:off x="76200" y="3412975"/>
            <a:ext cx="115413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i="1"/>
          </a:p>
        </p:txBody>
      </p:sp>
      <p:sp>
        <p:nvSpPr>
          <p:cNvPr id="6853" name="Google Shape;6853;p173"/>
          <p:cNvSpPr/>
          <p:nvPr/>
        </p:nvSpPr>
        <p:spPr>
          <a:xfrm>
            <a:off x="957075" y="5036700"/>
            <a:ext cx="11158800" cy="831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173"/>
          <p:cNvSpPr txBox="1"/>
          <p:nvPr/>
        </p:nvSpPr>
        <p:spPr>
          <a:xfrm>
            <a:off x="1413725" y="5036700"/>
            <a:ext cx="3656400" cy="1459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Small Transformer stack</a:t>
            </a:r>
            <a:endParaRPr/>
          </a:p>
        </p:txBody>
      </p:sp>
      <p:sp>
        <p:nvSpPr>
          <p:cNvPr id="6855" name="Google Shape;6855;p173"/>
          <p:cNvSpPr txBox="1"/>
          <p:nvPr/>
        </p:nvSpPr>
        <p:spPr>
          <a:xfrm>
            <a:off x="7128725" y="4808100"/>
            <a:ext cx="3922500" cy="1459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Similarity matrix &amp; KNRM</a:t>
            </a:r>
            <a:endParaRPr/>
          </a:p>
        </p:txBody>
      </p:sp>
      <p:sp>
        <p:nvSpPr>
          <p:cNvPr id="6856" name="Google Shape;6856;p173"/>
          <p:cNvSpPr/>
          <p:nvPr/>
        </p:nvSpPr>
        <p:spPr>
          <a:xfrm>
            <a:off x="6480400" y="1452425"/>
            <a:ext cx="5464500" cy="3466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173"/>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Hofstatter, Zlabinger, Hanbury. Interpretable &amp; Time-Budget-Constrained Contextualization for Re-Ranking. ECAI 2020.</a:t>
            </a:r>
            <a:endParaRPr sz="1600" i="1">
              <a:solidFill>
                <a:schemeClr val="dk1"/>
              </a:solidFill>
              <a:latin typeface="Calibri"/>
              <a:ea typeface="Calibri"/>
              <a:cs typeface="Calibri"/>
              <a:sym typeface="Calibri"/>
            </a:endParaRPr>
          </a:p>
          <a:p>
            <a:pPr marL="0" lvl="0" indent="0" algn="l" rtl="0">
              <a:spcBef>
                <a:spcPts val="0"/>
              </a:spcBef>
              <a:spcAft>
                <a:spcPts val="0"/>
              </a:spcAft>
              <a:buNone/>
            </a:pPr>
            <a:endParaRPr sz="1600" i="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
                                        <p:tgtEl>
                                          <p:spTgt spid="6856"/>
                                        </p:tgtEl>
                                      </p:cBhvr>
                                    </p:animEffect>
                                    <p:set>
                                      <p:cBhvr>
                                        <p:cTn id="7" dur="1" fill="hold">
                                          <p:stCondLst>
                                            <p:cond delay="0"/>
                                          </p:stCondLst>
                                        </p:cTn>
                                        <p:tgtEl>
                                          <p:spTgt spid="685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855"/>
                                        </p:tgtEl>
                                        <p:attrNameLst>
                                          <p:attrName>style.visibility</p:attrName>
                                        </p:attrNameLst>
                                      </p:cBhvr>
                                      <p:to>
                                        <p:strVal val="visible"/>
                                      </p:to>
                                    </p:set>
                                    <p:animEffect transition="in" filter="fade">
                                      <p:cBhvr>
                                        <p:cTn id="10" dur="1"/>
                                        <p:tgtEl>
                                          <p:spTgt spid="6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Shape 6861"/>
        <p:cNvGrpSpPr/>
        <p:nvPr/>
      </p:nvGrpSpPr>
      <p:grpSpPr>
        <a:xfrm>
          <a:off x="0" y="0"/>
          <a:ext cx="0" cy="0"/>
          <a:chOff x="0" y="0"/>
          <a:chExt cx="0" cy="0"/>
        </a:xfrm>
      </p:grpSpPr>
      <p:sp>
        <p:nvSpPr>
          <p:cNvPr id="6862" name="Google Shape;6862;p174"/>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Improving Efficiency: TK Architectures</a:t>
            </a:r>
            <a:endParaRPr/>
          </a:p>
        </p:txBody>
      </p:sp>
      <p:pic>
        <p:nvPicPr>
          <p:cNvPr id="6863" name="Google Shape;6863;p174"/>
          <p:cNvPicPr preferRelativeResize="0"/>
          <p:nvPr/>
        </p:nvPicPr>
        <p:blipFill>
          <a:blip r:embed="rId3">
            <a:alphaModFix/>
          </a:blip>
          <a:stretch>
            <a:fillRect/>
          </a:stretch>
        </p:blipFill>
        <p:spPr>
          <a:xfrm>
            <a:off x="346374" y="972424"/>
            <a:ext cx="11499251" cy="5481625"/>
          </a:xfrm>
          <a:prstGeom prst="rect">
            <a:avLst/>
          </a:prstGeom>
          <a:noFill/>
          <a:ln>
            <a:noFill/>
          </a:ln>
        </p:spPr>
      </p:pic>
      <p:sp>
        <p:nvSpPr>
          <p:cNvPr id="6864" name="Google Shape;6864;p17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127</a:t>
            </a:fld>
            <a:endParaRPr/>
          </a:p>
        </p:txBody>
      </p:sp>
      <p:sp>
        <p:nvSpPr>
          <p:cNvPr id="6865" name="Google Shape;6865;p174"/>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Hofstatter, Zlabinger, Hanbury. Interpretable &amp; Time-Budget-Constrained Contextualization for Re-Ranking. ECAI 2020.</a:t>
            </a:r>
            <a:endParaRPr sz="1600" i="1">
              <a:solidFill>
                <a:schemeClr val="dk1"/>
              </a:solidFill>
              <a:latin typeface="Calibri"/>
              <a:ea typeface="Calibri"/>
              <a:cs typeface="Calibri"/>
              <a:sym typeface="Calibri"/>
            </a:endParaRPr>
          </a:p>
          <a:p>
            <a:pPr marL="0" lvl="0" indent="0" algn="l" rtl="0">
              <a:spcBef>
                <a:spcPts val="0"/>
              </a:spcBef>
              <a:spcAft>
                <a:spcPts val="0"/>
              </a:spcAft>
              <a:buNone/>
            </a:pPr>
            <a:endParaRPr sz="1600" i="1">
              <a:solidFill>
                <a:schemeClr val="dk1"/>
              </a:solidFill>
              <a:latin typeface="Calibri"/>
              <a:ea typeface="Calibri"/>
              <a:cs typeface="Calibri"/>
              <a:sym typeface="Calibri"/>
            </a:endParaRPr>
          </a:p>
        </p:txBody>
      </p:sp>
      <p:sp>
        <p:nvSpPr>
          <p:cNvPr id="6866" name="Google Shape;6866;p174"/>
          <p:cNvSpPr/>
          <p:nvPr/>
        </p:nvSpPr>
        <p:spPr>
          <a:xfrm>
            <a:off x="462925" y="1903450"/>
            <a:ext cx="7764900" cy="33093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174"/>
          <p:cNvSpPr/>
          <p:nvPr/>
        </p:nvSpPr>
        <p:spPr>
          <a:xfrm>
            <a:off x="9215450" y="4051200"/>
            <a:ext cx="902400" cy="22692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6"/>
                                        </p:tgtEl>
                                        <p:attrNameLst>
                                          <p:attrName>style.visibility</p:attrName>
                                        </p:attrNameLst>
                                      </p:cBhvr>
                                      <p:to>
                                        <p:strVal val="visible"/>
                                      </p:to>
                                    </p:set>
                                    <p:animEffect transition="in" filter="fade">
                                      <p:cBhvr>
                                        <p:cTn id="7" dur="1"/>
                                        <p:tgtEl>
                                          <p:spTgt spid="68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67"/>
                                        </p:tgtEl>
                                        <p:attrNameLst>
                                          <p:attrName>style.visibility</p:attrName>
                                        </p:attrNameLst>
                                      </p:cBhvr>
                                      <p:to>
                                        <p:strVal val="visible"/>
                                      </p:to>
                                    </p:set>
                                    <p:animEffect transition="in" filter="fade">
                                      <p:cBhvr>
                                        <p:cTn id="12" dur="1"/>
                                        <p:tgtEl>
                                          <p:spTgt spid="6867"/>
                                        </p:tgtEl>
                                      </p:cBhvr>
                                    </p:animEffect>
                                  </p:childTnLst>
                                </p:cTn>
                              </p:par>
                              <p:par>
                                <p:cTn id="13" presetID="10" presetClass="exit" presetSubtype="0" fill="hold" nodeType="withEffect">
                                  <p:stCondLst>
                                    <p:cond delay="0"/>
                                  </p:stCondLst>
                                  <p:childTnLst>
                                    <p:animEffect transition="out" filter="fade">
                                      <p:cBhvr>
                                        <p:cTn id="14" dur="1"/>
                                        <p:tgtEl>
                                          <p:spTgt spid="6866"/>
                                        </p:tgtEl>
                                      </p:cBhvr>
                                    </p:animEffect>
                                    <p:set>
                                      <p:cBhvr>
                                        <p:cTn id="15" dur="1" fill="hold">
                                          <p:stCondLst>
                                            <p:cond delay="0"/>
                                          </p:stCondLst>
                                        </p:cTn>
                                        <p:tgtEl>
                                          <p:spTgt spid="68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Shape 6871"/>
        <p:cNvGrpSpPr/>
        <p:nvPr/>
      </p:nvGrpSpPr>
      <p:grpSpPr>
        <a:xfrm>
          <a:off x="0" y="0"/>
          <a:ext cx="0" cy="0"/>
          <a:chOff x="0" y="0"/>
          <a:chExt cx="0" cy="0"/>
        </a:xfrm>
      </p:grpSpPr>
      <p:sp>
        <p:nvSpPr>
          <p:cNvPr id="6872" name="Google Shape;6872;p175"/>
          <p:cNvSpPr txBox="1">
            <a:spLocks noGrp="1"/>
          </p:cNvSpPr>
          <p:nvPr>
            <p:ph type="ctrTitle"/>
          </p:nvPr>
        </p:nvSpPr>
        <p:spPr>
          <a:xfrm>
            <a:off x="1442825" y="2809619"/>
            <a:ext cx="9144000" cy="11061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Domain-specific Applications</a:t>
            </a:r>
            <a:endParaRPr/>
          </a:p>
        </p:txBody>
      </p:sp>
      <p:sp>
        <p:nvSpPr>
          <p:cNvPr id="6873" name="Google Shape;6873;p17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128</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Shape 6878"/>
        <p:cNvGrpSpPr/>
        <p:nvPr/>
      </p:nvGrpSpPr>
      <p:grpSpPr>
        <a:xfrm>
          <a:off x="0" y="0"/>
          <a:ext cx="0" cy="0"/>
          <a:chOff x="0" y="0"/>
          <a:chExt cx="0" cy="0"/>
        </a:xfrm>
      </p:grpSpPr>
      <p:sp>
        <p:nvSpPr>
          <p:cNvPr id="6879" name="Google Shape;6879;p176"/>
          <p:cNvSpPr txBox="1">
            <a:spLocks noGrp="1"/>
          </p:cNvSpPr>
          <p:nvPr>
            <p:ph type="title"/>
          </p:nvPr>
        </p:nvSpPr>
        <p:spPr>
          <a:xfrm>
            <a:off x="152400" y="-920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TREC-COVID (April-September 2020)</a:t>
            </a:r>
            <a:endParaRPr/>
          </a:p>
        </p:txBody>
      </p:sp>
      <p:sp>
        <p:nvSpPr>
          <p:cNvPr id="6880" name="Google Shape;6880;p176"/>
          <p:cNvSpPr txBox="1">
            <a:spLocks noGrp="1"/>
          </p:cNvSpPr>
          <p:nvPr>
            <p:ph type="body" idx="1"/>
          </p:nvPr>
        </p:nvSpPr>
        <p:spPr>
          <a:xfrm>
            <a:off x="724450" y="948975"/>
            <a:ext cx="11042400" cy="1236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900"/>
              <a:t>Task: Find scientific articles relevant to questions such as:</a:t>
            </a:r>
            <a:endParaRPr sz="2900"/>
          </a:p>
          <a:p>
            <a:pPr marL="914400" lvl="1" indent="-349250" algn="l" rtl="0">
              <a:spcBef>
                <a:spcPts val="0"/>
              </a:spcBef>
              <a:spcAft>
                <a:spcPts val="0"/>
              </a:spcAft>
              <a:buSzPts val="1900"/>
              <a:buChar char="-"/>
            </a:pPr>
            <a:r>
              <a:rPr lang="en-US" sz="2500" i="1"/>
              <a:t>Are patients taking Angiotensin-converting enzyme inhibitors (ACE) at increased risk for COVID-19?</a:t>
            </a:r>
            <a:endParaRPr sz="2100"/>
          </a:p>
        </p:txBody>
      </p:sp>
      <p:grpSp>
        <p:nvGrpSpPr>
          <p:cNvPr id="6881" name="Google Shape;6881;p176"/>
          <p:cNvGrpSpPr/>
          <p:nvPr/>
        </p:nvGrpSpPr>
        <p:grpSpPr>
          <a:xfrm>
            <a:off x="-3875" y="2139275"/>
            <a:ext cx="9826650" cy="4706976"/>
            <a:chOff x="-3875" y="2139275"/>
            <a:chExt cx="9826650" cy="4706976"/>
          </a:xfrm>
        </p:grpSpPr>
        <p:pic>
          <p:nvPicPr>
            <p:cNvPr id="6882" name="Google Shape;6882;p176"/>
            <p:cNvPicPr preferRelativeResize="0"/>
            <p:nvPr/>
          </p:nvPicPr>
          <p:blipFill>
            <a:blip r:embed="rId3">
              <a:alphaModFix/>
            </a:blip>
            <a:stretch>
              <a:fillRect/>
            </a:stretch>
          </p:blipFill>
          <p:spPr>
            <a:xfrm>
              <a:off x="2248275" y="2139275"/>
              <a:ext cx="7574500" cy="4374225"/>
            </a:xfrm>
            <a:prstGeom prst="rect">
              <a:avLst/>
            </a:prstGeom>
            <a:noFill/>
            <a:ln>
              <a:noFill/>
            </a:ln>
          </p:spPr>
        </p:pic>
        <p:sp>
          <p:nvSpPr>
            <p:cNvPr id="6883" name="Google Shape;6883;p176"/>
            <p:cNvSpPr txBox="1"/>
            <p:nvPr/>
          </p:nvSpPr>
          <p:spPr>
            <a:xfrm>
              <a:off x="-3875" y="6415151"/>
              <a:ext cx="9826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i="1">
                  <a:solidFill>
                    <a:srgbClr val="222222"/>
                  </a:solidFill>
                  <a:highlight>
                    <a:srgbClr val="FFFFFF"/>
                  </a:highlight>
                  <a:latin typeface="Calibri"/>
                  <a:ea typeface="Calibri"/>
                  <a:cs typeface="Calibri"/>
                  <a:sym typeface="Calibri"/>
                </a:rPr>
                <a:t>MacAvaney, Cohan, Goharian. SLEDGE-Z: A Zero-Shot Baseline for COVID-19 Literature Search. EMNLP 2020.</a:t>
              </a:r>
              <a:endParaRPr sz="1600" i="1">
                <a:latin typeface="Calibri"/>
                <a:ea typeface="Calibri"/>
                <a:cs typeface="Calibri"/>
                <a:sym typeface="Calibri"/>
              </a:endParaRPr>
            </a:p>
          </p:txBody>
        </p:sp>
      </p:grpSp>
      <p:pic>
        <p:nvPicPr>
          <p:cNvPr id="6884" name="Google Shape;6884;p176"/>
          <p:cNvPicPr preferRelativeResize="0"/>
          <p:nvPr/>
        </p:nvPicPr>
        <p:blipFill>
          <a:blip r:embed="rId4">
            <a:alphaModFix/>
          </a:blip>
          <a:stretch>
            <a:fillRect/>
          </a:stretch>
        </p:blipFill>
        <p:spPr>
          <a:xfrm>
            <a:off x="1833157" y="2139275"/>
            <a:ext cx="8343067" cy="2713850"/>
          </a:xfrm>
          <a:prstGeom prst="rect">
            <a:avLst/>
          </a:prstGeom>
          <a:noFill/>
          <a:ln>
            <a:noFill/>
          </a:ln>
        </p:spPr>
      </p:pic>
      <p:sp>
        <p:nvSpPr>
          <p:cNvPr id="6885" name="Google Shape;6885;p176"/>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81"/>
                                        </p:tgtEl>
                                        <p:attrNameLst>
                                          <p:attrName>style.visibility</p:attrName>
                                        </p:attrNameLst>
                                      </p:cBhvr>
                                      <p:to>
                                        <p:strVal val="visible"/>
                                      </p:to>
                                    </p:set>
                                    <p:animEffect transition="in" filter="fade">
                                      <p:cBhvr>
                                        <p:cTn id="7" dur="1"/>
                                        <p:tgtEl>
                                          <p:spTgt spid="68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84"/>
                                        </p:tgtEl>
                                        <p:attrNameLst>
                                          <p:attrName>style.visibility</p:attrName>
                                        </p:attrNameLst>
                                      </p:cBhvr>
                                      <p:to>
                                        <p:strVal val="visible"/>
                                      </p:to>
                                    </p:set>
                                    <p:animEffect transition="in" filter="fade">
                                      <p:cBhvr>
                                        <p:cTn id="12" dur="1"/>
                                        <p:tgtEl>
                                          <p:spTgt spid="6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Pretrained Transformers</a:t>
            </a:r>
            <a:endParaRPr/>
          </a:p>
        </p:txBody>
      </p:sp>
      <p:pic>
        <p:nvPicPr>
          <p:cNvPr id="402" name="Google Shape;402;p60"/>
          <p:cNvPicPr preferRelativeResize="0"/>
          <p:nvPr/>
        </p:nvPicPr>
        <p:blipFill>
          <a:blip r:embed="rId3">
            <a:alphaModFix/>
          </a:blip>
          <a:stretch>
            <a:fillRect/>
          </a:stretch>
        </p:blipFill>
        <p:spPr>
          <a:xfrm>
            <a:off x="2638111" y="1452175"/>
            <a:ext cx="6915778" cy="5253424"/>
          </a:xfrm>
          <a:prstGeom prst="rect">
            <a:avLst/>
          </a:prstGeom>
          <a:noFill/>
          <a:ln>
            <a:noFill/>
          </a:ln>
        </p:spPr>
      </p:pic>
      <p:sp>
        <p:nvSpPr>
          <p:cNvPr id="403" name="Google Shape;403;p60"/>
          <p:cNvSpPr txBox="1"/>
          <p:nvPr/>
        </p:nvSpPr>
        <p:spPr>
          <a:xfrm>
            <a:off x="252650" y="2484500"/>
            <a:ext cx="21630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Initialized via pretraining</a:t>
            </a:r>
            <a:endParaRPr sz="2800">
              <a:latin typeface="Calibri"/>
              <a:ea typeface="Calibri"/>
              <a:cs typeface="Calibri"/>
              <a:sym typeface="Calibri"/>
            </a:endParaRPr>
          </a:p>
        </p:txBody>
      </p:sp>
      <p:sp>
        <p:nvSpPr>
          <p:cNvPr id="404" name="Google Shape;404;p60"/>
          <p:cNvSpPr/>
          <p:nvPr/>
        </p:nvSpPr>
        <p:spPr>
          <a:xfrm rot="1888800">
            <a:off x="1995266" y="3556597"/>
            <a:ext cx="662389" cy="45231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0"/>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Shape 6890"/>
        <p:cNvGrpSpPr/>
        <p:nvPr/>
      </p:nvGrpSpPr>
      <p:grpSpPr>
        <a:xfrm>
          <a:off x="0" y="0"/>
          <a:ext cx="0" cy="0"/>
          <a:chOff x="0" y="0"/>
          <a:chExt cx="0" cy="0"/>
        </a:xfrm>
      </p:grpSpPr>
      <p:sp>
        <p:nvSpPr>
          <p:cNvPr id="6891" name="Google Shape;6891;p177"/>
          <p:cNvSpPr txBox="1">
            <a:spLocks noGrp="1"/>
          </p:cNvSpPr>
          <p:nvPr>
            <p:ph type="title"/>
          </p:nvPr>
        </p:nvSpPr>
        <p:spPr>
          <a:xfrm>
            <a:off x="304800" y="1365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TREC 2020 - Precision Medicine Track</a:t>
            </a:r>
            <a:endParaRPr/>
          </a:p>
        </p:txBody>
      </p:sp>
      <p:sp>
        <p:nvSpPr>
          <p:cNvPr id="6892" name="Google Shape;6892;p177"/>
          <p:cNvSpPr txBox="1">
            <a:spLocks noGrp="1"/>
          </p:cNvSpPr>
          <p:nvPr>
            <p:ph type="body" idx="1"/>
          </p:nvPr>
        </p:nvSpPr>
        <p:spPr>
          <a:xfrm>
            <a:off x="838200" y="1520825"/>
            <a:ext cx="10515600" cy="1694700"/>
          </a:xfrm>
          <a:prstGeom prst="rect">
            <a:avLst/>
          </a:prstGeom>
        </p:spPr>
        <p:txBody>
          <a:bodyPr spcFirstLastPara="1" wrap="square" lIns="91425" tIns="45700" rIns="91425" bIns="45700" anchor="t" anchorCtr="0">
            <a:normAutofit fontScale="85000" lnSpcReduction="10000"/>
          </a:bodyPr>
          <a:lstStyle/>
          <a:p>
            <a:pPr marL="0" lvl="0" indent="0" algn="l" rtl="0">
              <a:lnSpc>
                <a:spcPct val="115000"/>
              </a:lnSpc>
              <a:spcBef>
                <a:spcPts val="1000"/>
              </a:spcBef>
              <a:spcAft>
                <a:spcPts val="0"/>
              </a:spcAft>
              <a:buNone/>
            </a:pPr>
            <a:r>
              <a:rPr lang="en-US" sz="2600"/>
              <a:t>Task: Find relevant scientific articles in PubMed for questions such as:</a:t>
            </a:r>
            <a:endParaRPr sz="2600"/>
          </a:p>
          <a:p>
            <a:pPr marL="0" lvl="0" indent="0" algn="l" rtl="0">
              <a:lnSpc>
                <a:spcPct val="115000"/>
              </a:lnSpc>
              <a:spcBef>
                <a:spcPts val="1000"/>
              </a:spcBef>
              <a:spcAft>
                <a:spcPts val="0"/>
              </a:spcAft>
              <a:buNone/>
            </a:pPr>
            <a:r>
              <a:rPr lang="en-US" sz="2600"/>
              <a:t>	</a:t>
            </a:r>
            <a:r>
              <a:rPr lang="en-US" sz="2200" i="1"/>
              <a:t>Is Dabrafenib effective for the melanoma disease in patients with gene BRAF (V600E) mutation?</a:t>
            </a:r>
            <a:endParaRPr sz="2200" i="1"/>
          </a:p>
          <a:p>
            <a:pPr marL="0" lvl="0" indent="0" algn="l" rtl="0">
              <a:lnSpc>
                <a:spcPct val="115000"/>
              </a:lnSpc>
              <a:spcBef>
                <a:spcPts val="1000"/>
              </a:spcBef>
              <a:spcAft>
                <a:spcPts val="1000"/>
              </a:spcAft>
              <a:buNone/>
            </a:pPr>
            <a:r>
              <a:rPr lang="en-US" sz="2600"/>
              <a:t>BERT-based models work fine with small tweaks:</a:t>
            </a:r>
            <a:endParaRPr sz="2600"/>
          </a:p>
        </p:txBody>
      </p:sp>
      <p:graphicFrame>
        <p:nvGraphicFramePr>
          <p:cNvPr id="6893" name="Google Shape;6893;p177"/>
          <p:cNvGraphicFramePr/>
          <p:nvPr/>
        </p:nvGraphicFramePr>
        <p:xfrm>
          <a:off x="3898913" y="3444125"/>
          <a:ext cx="3000000" cy="3000000"/>
        </p:xfrm>
        <a:graphic>
          <a:graphicData uri="http://schemas.openxmlformats.org/drawingml/2006/table">
            <a:tbl>
              <a:tblPr>
                <a:noFill/>
                <a:tableStyleId>{DD72E12A-D1EB-4718-ABEC-1DB81E5AB431}</a:tableStyleId>
              </a:tblPr>
              <a:tblGrid>
                <a:gridCol w="2368475">
                  <a:extLst>
                    <a:ext uri="{9D8B030D-6E8A-4147-A177-3AD203B41FA5}">
                      <a16:colId xmlns:a16="http://schemas.microsoft.com/office/drawing/2014/main" val="20000"/>
                    </a:ext>
                  </a:extLst>
                </a:gridCol>
                <a:gridCol w="1938475">
                  <a:extLst>
                    <a:ext uri="{9D8B030D-6E8A-4147-A177-3AD203B41FA5}">
                      <a16:colId xmlns:a16="http://schemas.microsoft.com/office/drawing/2014/main" val="20001"/>
                    </a:ext>
                  </a:extLst>
                </a:gridCol>
              </a:tblGrid>
              <a:tr h="580525">
                <a:tc>
                  <a:txBody>
                    <a:bodyPr/>
                    <a:lstStyle/>
                    <a:p>
                      <a:pPr marL="0" lvl="0" indent="0" algn="l" rtl="0">
                        <a:spcBef>
                          <a:spcPts val="0"/>
                        </a:spcBef>
                        <a:spcAft>
                          <a:spcPts val="0"/>
                        </a:spcAft>
                        <a:buNone/>
                      </a:pPr>
                      <a:r>
                        <a:rPr lang="en-US" sz="2400" b="1"/>
                        <a:t>Model</a:t>
                      </a:r>
                      <a:endParaRPr sz="24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b="1"/>
                        <a:t>nDCG@30</a:t>
                      </a:r>
                      <a:endParaRPr sz="2400" b="1"/>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548600">
                <a:tc>
                  <a:txBody>
                    <a:bodyPr/>
                    <a:lstStyle/>
                    <a:p>
                      <a:pPr marL="0" lvl="0" indent="0" algn="l" rtl="0">
                        <a:spcBef>
                          <a:spcPts val="0"/>
                        </a:spcBef>
                        <a:spcAft>
                          <a:spcPts val="0"/>
                        </a:spcAft>
                        <a:buNone/>
                      </a:pPr>
                      <a:r>
                        <a:rPr lang="en-US" sz="2400"/>
                        <a:t>median</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0.2857</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548600">
                <a:tc>
                  <a:txBody>
                    <a:bodyPr/>
                    <a:lstStyle/>
                    <a:p>
                      <a:pPr marL="0" lvl="0" indent="0" algn="l" rtl="0">
                        <a:spcBef>
                          <a:spcPts val="0"/>
                        </a:spcBef>
                        <a:spcAft>
                          <a:spcPts val="0"/>
                        </a:spcAft>
                        <a:buClr>
                          <a:schemeClr val="dk1"/>
                        </a:buClr>
                        <a:buSzPts val="1100"/>
                        <a:buFont typeface="Arial"/>
                        <a:buNone/>
                      </a:pPr>
                      <a:r>
                        <a:rPr lang="en-US" sz="2400">
                          <a:solidFill>
                            <a:schemeClr val="dk1"/>
                          </a:solidFill>
                        </a:rPr>
                        <a:t>BM25</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0.3081</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l" rtl="0">
                        <a:spcBef>
                          <a:spcPts val="0"/>
                        </a:spcBef>
                        <a:spcAft>
                          <a:spcPts val="0"/>
                        </a:spcAft>
                        <a:buNone/>
                      </a:pPr>
                      <a:r>
                        <a:rPr lang="en-US" sz="2400"/>
                        <a:t>    +  monoT5</a:t>
                      </a:r>
                      <a:r>
                        <a:rPr lang="en-US" sz="2400" baseline="-25000"/>
                        <a:t>rct</a:t>
                      </a:r>
                      <a:endParaRPr sz="2400" baseline="-25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0.4193</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l" rtl="0">
                        <a:spcBef>
                          <a:spcPts val="0"/>
                        </a:spcBef>
                        <a:spcAft>
                          <a:spcPts val="0"/>
                        </a:spcAft>
                        <a:buNone/>
                      </a:pPr>
                      <a:r>
                        <a:rPr lang="en-US" sz="2400"/>
                        <a:t>damoespb1</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a:t>0.4255</a:t>
                      </a:r>
                      <a:endParaRPr sz="2400"/>
                    </a:p>
                  </a:txBody>
                  <a:tcPr marL="91425" marR="91425" marT="91425" marB="91425">
                    <a:lnL w="9525" cap="flat" cmpd="sng">
                      <a:solidFill>
                        <a:srgbClr val="434343">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894" name="Google Shape;6894;p177"/>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a:p>
        </p:txBody>
      </p:sp>
      <p:sp>
        <p:nvSpPr>
          <p:cNvPr id="6895" name="Google Shape;6895;p177"/>
          <p:cNvSpPr txBox="1"/>
          <p:nvPr/>
        </p:nvSpPr>
        <p:spPr>
          <a:xfrm>
            <a:off x="46796" y="6408026"/>
            <a:ext cx="10092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i="1">
                <a:latin typeface="Calibri"/>
                <a:ea typeface="Calibri"/>
                <a:cs typeface="Calibri"/>
                <a:sym typeface="Calibri"/>
              </a:rPr>
              <a:t>Roberts, </a:t>
            </a:r>
            <a:r>
              <a:rPr lang="en-US" sz="1600" i="1">
                <a:solidFill>
                  <a:schemeClr val="dk1"/>
                </a:solidFill>
                <a:highlight>
                  <a:srgbClr val="FFFFFF"/>
                </a:highlight>
                <a:latin typeface="Calibri"/>
                <a:ea typeface="Calibri"/>
                <a:cs typeface="Calibri"/>
                <a:sym typeface="Calibri"/>
              </a:rPr>
              <a:t>Demner-Fushman, Voorhees, Bedrick, Hersh, Overview of the TREC 2020 Precision Medicine Track. TREC 2020.</a:t>
            </a:r>
            <a:endParaRPr sz="1600" i="1">
              <a:latin typeface="Calibri"/>
              <a:ea typeface="Calibri"/>
              <a:cs typeface="Calibri"/>
              <a:sym typeface="Calibri"/>
            </a:endParaRPr>
          </a:p>
        </p:txBody>
      </p:sp>
      <p:grpSp>
        <p:nvGrpSpPr>
          <p:cNvPr id="6896" name="Google Shape;6896;p177"/>
          <p:cNvGrpSpPr/>
          <p:nvPr/>
        </p:nvGrpSpPr>
        <p:grpSpPr>
          <a:xfrm>
            <a:off x="8237650" y="4726850"/>
            <a:ext cx="3772500" cy="1108200"/>
            <a:chOff x="8237650" y="4955450"/>
            <a:chExt cx="3772500" cy="1108200"/>
          </a:xfrm>
        </p:grpSpPr>
        <p:sp>
          <p:nvSpPr>
            <p:cNvPr id="6897" name="Google Shape;6897;p177"/>
            <p:cNvSpPr txBox="1"/>
            <p:nvPr/>
          </p:nvSpPr>
          <p:spPr>
            <a:xfrm>
              <a:off x="9156550" y="4955450"/>
              <a:ext cx="2853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Zero-shot:</a:t>
              </a: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Finetuned only on MS MARCO!</a:t>
              </a:r>
              <a:endParaRPr sz="2000">
                <a:latin typeface="Calibri"/>
                <a:ea typeface="Calibri"/>
                <a:cs typeface="Calibri"/>
                <a:sym typeface="Calibri"/>
              </a:endParaRPr>
            </a:p>
          </p:txBody>
        </p:sp>
        <p:cxnSp>
          <p:nvCxnSpPr>
            <p:cNvPr id="6898" name="Google Shape;6898;p177"/>
            <p:cNvCxnSpPr>
              <a:endCxn id="6897" idx="1"/>
            </p:cNvCxnSpPr>
            <p:nvPr/>
          </p:nvCxnSpPr>
          <p:spPr>
            <a:xfrm rot="10800000" flipH="1">
              <a:off x="8237650" y="5509550"/>
              <a:ext cx="918900" cy="126000"/>
            </a:xfrm>
            <a:prstGeom prst="straightConnector1">
              <a:avLst/>
            </a:prstGeom>
            <a:noFill/>
            <a:ln w="9525" cap="flat" cmpd="sng">
              <a:solidFill>
                <a:schemeClr val="dk2"/>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92">
                                            <p:txEl>
                                              <p:pRg st="0" end="0"/>
                                            </p:txEl>
                                          </p:spTgt>
                                        </p:tgtEl>
                                        <p:attrNameLst>
                                          <p:attrName>style.visibility</p:attrName>
                                        </p:attrNameLst>
                                      </p:cBhvr>
                                      <p:to>
                                        <p:strVal val="visible"/>
                                      </p:to>
                                    </p:set>
                                    <p:animEffect transition="in" filter="fade">
                                      <p:cBhvr>
                                        <p:cTn id="7" dur="1"/>
                                        <p:tgtEl>
                                          <p:spTgt spid="68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92">
                                            <p:txEl>
                                              <p:pRg st="1" end="1"/>
                                            </p:txEl>
                                          </p:spTgt>
                                        </p:tgtEl>
                                        <p:attrNameLst>
                                          <p:attrName>style.visibility</p:attrName>
                                        </p:attrNameLst>
                                      </p:cBhvr>
                                      <p:to>
                                        <p:strVal val="visible"/>
                                      </p:to>
                                    </p:set>
                                    <p:animEffect transition="in" filter="fade">
                                      <p:cBhvr>
                                        <p:cTn id="12" dur="1"/>
                                        <p:tgtEl>
                                          <p:spTgt spid="68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92">
                                            <p:txEl>
                                              <p:pRg st="2" end="2"/>
                                            </p:txEl>
                                          </p:spTgt>
                                        </p:tgtEl>
                                        <p:attrNameLst>
                                          <p:attrName>style.visibility</p:attrName>
                                        </p:attrNameLst>
                                      </p:cBhvr>
                                      <p:to>
                                        <p:strVal val="visible"/>
                                      </p:to>
                                    </p:set>
                                    <p:animEffect transition="in" filter="fade">
                                      <p:cBhvr>
                                        <p:cTn id="17" dur="1"/>
                                        <p:tgtEl>
                                          <p:spTgt spid="68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93"/>
                                        </p:tgtEl>
                                        <p:attrNameLst>
                                          <p:attrName>style.visibility</p:attrName>
                                        </p:attrNameLst>
                                      </p:cBhvr>
                                      <p:to>
                                        <p:strVal val="visible"/>
                                      </p:to>
                                    </p:set>
                                    <p:animEffect transition="in" filter="fade">
                                      <p:cBhvr>
                                        <p:cTn id="22" dur="1"/>
                                        <p:tgtEl>
                                          <p:spTgt spid="68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96"/>
                                        </p:tgtEl>
                                        <p:attrNameLst>
                                          <p:attrName>style.visibility</p:attrName>
                                        </p:attrNameLst>
                                      </p:cBhvr>
                                      <p:to>
                                        <p:strVal val="visible"/>
                                      </p:to>
                                    </p:set>
                                    <p:animEffect transition="in" filter="fade">
                                      <p:cBhvr>
                                        <p:cTn id="27" dur="1"/>
                                        <p:tgtEl>
                                          <p:spTgt spid="6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Shape 6903"/>
        <p:cNvGrpSpPr/>
        <p:nvPr/>
      </p:nvGrpSpPr>
      <p:grpSpPr>
        <a:xfrm>
          <a:off x="0" y="0"/>
          <a:ext cx="0" cy="0"/>
          <a:chOff x="0" y="0"/>
          <a:chExt cx="0" cy="0"/>
        </a:xfrm>
      </p:grpSpPr>
      <p:sp>
        <p:nvSpPr>
          <p:cNvPr id="6904" name="Google Shape;6904;p178"/>
          <p:cNvSpPr txBox="1">
            <a:spLocks noGrp="1"/>
          </p:cNvSpPr>
          <p:nvPr>
            <p:ph type="title"/>
          </p:nvPr>
        </p:nvSpPr>
        <p:spPr>
          <a:xfrm>
            <a:off x="457200" y="-158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TREC 2020 - Health Misinformation</a:t>
            </a:r>
            <a:endParaRPr/>
          </a:p>
        </p:txBody>
      </p:sp>
      <p:pic>
        <p:nvPicPr>
          <p:cNvPr id="6905" name="Google Shape;6905;p178"/>
          <p:cNvPicPr preferRelativeResize="0"/>
          <p:nvPr/>
        </p:nvPicPr>
        <p:blipFill>
          <a:blip r:embed="rId3">
            <a:alphaModFix/>
          </a:blip>
          <a:stretch>
            <a:fillRect/>
          </a:stretch>
        </p:blipFill>
        <p:spPr>
          <a:xfrm>
            <a:off x="5660675" y="1209350"/>
            <a:ext cx="6079001" cy="5421049"/>
          </a:xfrm>
          <a:prstGeom prst="rect">
            <a:avLst/>
          </a:prstGeom>
          <a:noFill/>
          <a:ln>
            <a:noFill/>
          </a:ln>
        </p:spPr>
      </p:pic>
      <p:grpSp>
        <p:nvGrpSpPr>
          <p:cNvPr id="6906" name="Google Shape;6906;p178"/>
          <p:cNvGrpSpPr/>
          <p:nvPr/>
        </p:nvGrpSpPr>
        <p:grpSpPr>
          <a:xfrm>
            <a:off x="9852450" y="4410625"/>
            <a:ext cx="2243650" cy="681700"/>
            <a:chOff x="7261650" y="4410625"/>
            <a:chExt cx="2243650" cy="681700"/>
          </a:xfrm>
        </p:grpSpPr>
        <p:cxnSp>
          <p:nvCxnSpPr>
            <p:cNvPr id="6907" name="Google Shape;6907;p178"/>
            <p:cNvCxnSpPr/>
            <p:nvPr/>
          </p:nvCxnSpPr>
          <p:spPr>
            <a:xfrm>
              <a:off x="7261650" y="4424525"/>
              <a:ext cx="779100" cy="667800"/>
            </a:xfrm>
            <a:prstGeom prst="straightConnector1">
              <a:avLst/>
            </a:prstGeom>
            <a:noFill/>
            <a:ln w="76200" cap="flat" cmpd="sng">
              <a:solidFill>
                <a:srgbClr val="FF0000"/>
              </a:solidFill>
              <a:prstDash val="solid"/>
              <a:round/>
              <a:headEnd type="none" w="med" len="med"/>
              <a:tailEnd type="triangle" w="med" len="med"/>
            </a:ln>
          </p:spPr>
        </p:cxnSp>
        <p:sp>
          <p:nvSpPr>
            <p:cNvPr id="6908" name="Google Shape;6908;p178"/>
            <p:cNvSpPr txBox="1"/>
            <p:nvPr/>
          </p:nvSpPr>
          <p:spPr>
            <a:xfrm>
              <a:off x="8047300" y="4410625"/>
              <a:ext cx="1458000" cy="5541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rgbClr val="FF0000"/>
                  </a:solidFill>
                  <a:latin typeface="Calibri"/>
                  <a:ea typeface="Calibri"/>
                  <a:cs typeface="Calibri"/>
                  <a:sym typeface="Calibri"/>
                </a:rPr>
                <a:t>Better</a:t>
              </a:r>
              <a:endParaRPr sz="2400" b="1">
                <a:solidFill>
                  <a:srgbClr val="FF0000"/>
                </a:solidFill>
                <a:latin typeface="Calibri"/>
                <a:ea typeface="Calibri"/>
                <a:cs typeface="Calibri"/>
                <a:sym typeface="Calibri"/>
              </a:endParaRPr>
            </a:p>
          </p:txBody>
        </p:sp>
      </p:grpSp>
      <p:sp>
        <p:nvSpPr>
          <p:cNvPr id="6909" name="Google Shape;6909;p178"/>
          <p:cNvSpPr txBox="1"/>
          <p:nvPr/>
        </p:nvSpPr>
        <p:spPr>
          <a:xfrm>
            <a:off x="8535400" y="5508325"/>
            <a:ext cx="3623100" cy="5541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BM25 + monoT5 + LabelT5</a:t>
            </a:r>
            <a:endParaRPr sz="2400">
              <a:latin typeface="Calibri"/>
              <a:ea typeface="Calibri"/>
              <a:cs typeface="Calibri"/>
              <a:sym typeface="Calibri"/>
            </a:endParaRPr>
          </a:p>
        </p:txBody>
      </p:sp>
      <p:sp>
        <p:nvSpPr>
          <p:cNvPr id="6910" name="Google Shape;6910;p178"/>
          <p:cNvSpPr txBox="1"/>
          <p:nvPr/>
        </p:nvSpPr>
        <p:spPr>
          <a:xfrm>
            <a:off x="389750" y="1308525"/>
            <a:ext cx="5049600" cy="27705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Calibri"/>
                <a:ea typeface="Calibri"/>
                <a:cs typeface="Calibri"/>
                <a:sym typeface="Calibri"/>
              </a:rPr>
              <a:t>Task: Find relevant documents to questions such as:</a:t>
            </a:r>
            <a:endParaRPr sz="2800">
              <a:latin typeface="Calibri"/>
              <a:ea typeface="Calibri"/>
              <a:cs typeface="Calibri"/>
              <a:sym typeface="Calibri"/>
            </a:endParaRPr>
          </a:p>
          <a:p>
            <a:pPr marL="0" lvl="0" indent="0" algn="l" rtl="0">
              <a:spcBef>
                <a:spcPts val="0"/>
              </a:spcBef>
              <a:spcAft>
                <a:spcPts val="0"/>
              </a:spcAft>
              <a:buNone/>
            </a:pPr>
            <a:r>
              <a:rPr lang="en-US" sz="2800" i="1">
                <a:latin typeface="Calibri"/>
                <a:ea typeface="Calibri"/>
                <a:cs typeface="Calibri"/>
                <a:sym typeface="Calibri"/>
              </a:rPr>
              <a:t>Can ibuprofen worsen COVID-19?</a:t>
            </a:r>
            <a:endParaRPr sz="2800" i="1">
              <a:latin typeface="Calibri"/>
              <a:ea typeface="Calibri"/>
              <a:cs typeface="Calibri"/>
              <a:sym typeface="Calibri"/>
            </a:endParaRPr>
          </a:p>
          <a:p>
            <a:pPr marL="0" lvl="0" indent="0" algn="l" rtl="0">
              <a:spcBef>
                <a:spcPts val="0"/>
              </a:spcBef>
              <a:spcAft>
                <a:spcPts val="0"/>
              </a:spcAft>
              <a:buNone/>
            </a:pPr>
            <a:endParaRPr sz="2800" i="1">
              <a:latin typeface="Calibri"/>
              <a:ea typeface="Calibri"/>
              <a:cs typeface="Calibri"/>
              <a:sym typeface="Calibri"/>
            </a:endParaRPr>
          </a:p>
          <a:p>
            <a:pPr marL="0" lvl="0" indent="0" algn="l" rtl="0">
              <a:spcBef>
                <a:spcPts val="0"/>
              </a:spcBef>
              <a:spcAft>
                <a:spcPts val="0"/>
              </a:spcAft>
              <a:buNone/>
            </a:pPr>
            <a:r>
              <a:rPr lang="en-US" sz="2800">
                <a:latin typeface="Calibri"/>
                <a:ea typeface="Calibri"/>
                <a:cs typeface="Calibri"/>
                <a:sym typeface="Calibri"/>
              </a:rPr>
              <a:t>Metric penalizes documents that contain incorrect information</a:t>
            </a:r>
            <a:endParaRPr sz="2800">
              <a:latin typeface="Calibri"/>
              <a:ea typeface="Calibri"/>
              <a:cs typeface="Calibri"/>
              <a:sym typeface="Calibri"/>
            </a:endParaRPr>
          </a:p>
        </p:txBody>
      </p:sp>
      <p:sp>
        <p:nvSpPr>
          <p:cNvPr id="6911" name="Google Shape;6911;p178"/>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a:p>
        </p:txBody>
      </p:sp>
      <p:sp>
        <p:nvSpPr>
          <p:cNvPr id="6912" name="Google Shape;6912;p178"/>
          <p:cNvSpPr txBox="1"/>
          <p:nvPr/>
        </p:nvSpPr>
        <p:spPr>
          <a:xfrm>
            <a:off x="9830800" y="2765125"/>
            <a:ext cx="2243700" cy="5541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BM25 + monoT5</a:t>
            </a:r>
            <a:endParaRPr sz="24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05"/>
                                        </p:tgtEl>
                                        <p:attrNameLst>
                                          <p:attrName>style.visibility</p:attrName>
                                        </p:attrNameLst>
                                      </p:cBhvr>
                                      <p:to>
                                        <p:strVal val="visible"/>
                                      </p:to>
                                    </p:set>
                                    <p:animEffect transition="in" filter="fade">
                                      <p:cBhvr>
                                        <p:cTn id="7" dur="1"/>
                                        <p:tgtEl>
                                          <p:spTgt spid="6905"/>
                                        </p:tgtEl>
                                      </p:cBhvr>
                                    </p:animEffect>
                                  </p:childTnLst>
                                </p:cTn>
                              </p:par>
                              <p:par>
                                <p:cTn id="8" presetID="10" presetClass="entr" presetSubtype="0" fill="hold" nodeType="withEffect">
                                  <p:stCondLst>
                                    <p:cond delay="0"/>
                                  </p:stCondLst>
                                  <p:childTnLst>
                                    <p:set>
                                      <p:cBhvr>
                                        <p:cTn id="9" dur="1" fill="hold">
                                          <p:stCondLst>
                                            <p:cond delay="0"/>
                                          </p:stCondLst>
                                        </p:cTn>
                                        <p:tgtEl>
                                          <p:spTgt spid="6906"/>
                                        </p:tgtEl>
                                        <p:attrNameLst>
                                          <p:attrName>style.visibility</p:attrName>
                                        </p:attrNameLst>
                                      </p:cBhvr>
                                      <p:to>
                                        <p:strVal val="visible"/>
                                      </p:to>
                                    </p:set>
                                    <p:animEffect transition="in" filter="fade">
                                      <p:cBhvr>
                                        <p:cTn id="10" dur="200"/>
                                        <p:tgtEl>
                                          <p:spTgt spid="69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12"/>
                                        </p:tgtEl>
                                        <p:attrNameLst>
                                          <p:attrName>style.visibility</p:attrName>
                                        </p:attrNameLst>
                                      </p:cBhvr>
                                      <p:to>
                                        <p:strVal val="visible"/>
                                      </p:to>
                                    </p:set>
                                    <p:animEffect transition="in" filter="fade">
                                      <p:cBhvr>
                                        <p:cTn id="15" dur="1"/>
                                        <p:tgtEl>
                                          <p:spTgt spid="69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909"/>
                                        </p:tgtEl>
                                        <p:attrNameLst>
                                          <p:attrName>style.visibility</p:attrName>
                                        </p:attrNameLst>
                                      </p:cBhvr>
                                      <p:to>
                                        <p:strVal val="visible"/>
                                      </p:to>
                                    </p:set>
                                    <p:animEffect transition="in" filter="fade">
                                      <p:cBhvr>
                                        <p:cTn id="20" dur="1"/>
                                        <p:tgtEl>
                                          <p:spTgt spid="6909"/>
                                        </p:tgtEl>
                                      </p:cBhvr>
                                    </p:animEffect>
                                  </p:childTnLst>
                                </p:cTn>
                              </p:par>
                              <p:par>
                                <p:cTn id="21" presetID="10" presetClass="exit" presetSubtype="0" fill="hold" nodeType="withEffect">
                                  <p:stCondLst>
                                    <p:cond delay="0"/>
                                  </p:stCondLst>
                                  <p:childTnLst>
                                    <p:animEffect transition="out" filter="fade">
                                      <p:cBhvr>
                                        <p:cTn id="22" dur="1"/>
                                        <p:tgtEl>
                                          <p:spTgt spid="6906"/>
                                        </p:tgtEl>
                                      </p:cBhvr>
                                    </p:animEffect>
                                    <p:set>
                                      <p:cBhvr>
                                        <p:cTn id="23" dur="1" fill="hold">
                                          <p:stCondLst>
                                            <p:cond delay="0"/>
                                          </p:stCondLst>
                                        </p:cTn>
                                        <p:tgtEl>
                                          <p:spTgt spid="69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Shape 6917"/>
        <p:cNvGrpSpPr/>
        <p:nvPr/>
      </p:nvGrpSpPr>
      <p:grpSpPr>
        <a:xfrm>
          <a:off x="0" y="0"/>
          <a:ext cx="0" cy="0"/>
          <a:chOff x="0" y="0"/>
          <a:chExt cx="0" cy="0"/>
        </a:xfrm>
      </p:grpSpPr>
      <p:sp>
        <p:nvSpPr>
          <p:cNvPr id="6918" name="Google Shape;6918;p179"/>
          <p:cNvSpPr txBox="1">
            <a:spLocks noGrp="1"/>
          </p:cNvSpPr>
          <p:nvPr>
            <p:ph type="title"/>
          </p:nvPr>
        </p:nvSpPr>
        <p:spPr>
          <a:xfrm>
            <a:off x="304800" y="1365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Legal Domain</a:t>
            </a:r>
            <a:endParaRPr/>
          </a:p>
        </p:txBody>
      </p:sp>
      <p:sp>
        <p:nvSpPr>
          <p:cNvPr id="6919" name="Google Shape;6919;p179"/>
          <p:cNvSpPr txBox="1">
            <a:spLocks noGrp="1"/>
          </p:cNvSpPr>
          <p:nvPr>
            <p:ph type="body" idx="1"/>
          </p:nvPr>
        </p:nvSpPr>
        <p:spPr>
          <a:xfrm>
            <a:off x="838200" y="1825625"/>
            <a:ext cx="10515600" cy="1447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COLIEE 2020, Task 1:</a:t>
            </a:r>
            <a:endParaRPr/>
          </a:p>
          <a:p>
            <a:pPr marL="457200" lvl="0" indent="0" algn="l" rtl="0">
              <a:spcBef>
                <a:spcPts val="1000"/>
              </a:spcBef>
              <a:spcAft>
                <a:spcPts val="0"/>
              </a:spcAft>
              <a:buNone/>
            </a:pPr>
            <a:r>
              <a:rPr lang="en-US" sz="2400" i="1">
                <a:highlight>
                  <a:srgbClr val="FFFFFF"/>
                </a:highlight>
                <a:latin typeface="Arial"/>
                <a:ea typeface="Arial"/>
                <a:cs typeface="Arial"/>
                <a:sym typeface="Arial"/>
              </a:rPr>
              <a:t>Find relevant cases in a corpus that support the decision of a given case.</a:t>
            </a:r>
            <a:endParaRPr sz="2400" i="1">
              <a:highlight>
                <a:srgbClr val="FFFFFF"/>
              </a:highlight>
              <a:latin typeface="Arial"/>
              <a:ea typeface="Arial"/>
              <a:cs typeface="Arial"/>
              <a:sym typeface="Arial"/>
            </a:endParaRPr>
          </a:p>
          <a:p>
            <a:pPr marL="0" lvl="0" indent="0" algn="l" rtl="0">
              <a:spcBef>
                <a:spcPts val="1000"/>
              </a:spcBef>
              <a:spcAft>
                <a:spcPts val="1000"/>
              </a:spcAft>
              <a:buNone/>
            </a:pPr>
            <a:endParaRPr/>
          </a:p>
        </p:txBody>
      </p:sp>
      <p:sp>
        <p:nvSpPr>
          <p:cNvPr id="6920" name="Google Shape;6920;p179"/>
          <p:cNvSpPr txBox="1"/>
          <p:nvPr/>
        </p:nvSpPr>
        <p:spPr>
          <a:xfrm>
            <a:off x="1705850" y="5519225"/>
            <a:ext cx="37413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a:latin typeface="Calibri"/>
                <a:ea typeface="Calibri"/>
                <a:cs typeface="Calibri"/>
                <a:sym typeface="Calibri"/>
              </a:rPr>
              <a:t>Team JNLP (Nguyen et al. 2020)</a:t>
            </a:r>
            <a:endParaRPr sz="1800">
              <a:latin typeface="Calibri"/>
              <a:ea typeface="Calibri"/>
              <a:cs typeface="Calibri"/>
              <a:sym typeface="Calibri"/>
            </a:endParaRPr>
          </a:p>
        </p:txBody>
      </p:sp>
      <p:graphicFrame>
        <p:nvGraphicFramePr>
          <p:cNvPr id="6921" name="Google Shape;6921;p179"/>
          <p:cNvGraphicFramePr/>
          <p:nvPr/>
        </p:nvGraphicFramePr>
        <p:xfrm>
          <a:off x="6525200" y="3636500"/>
          <a:ext cx="3000000" cy="3000000"/>
        </p:xfrm>
        <a:graphic>
          <a:graphicData uri="http://schemas.openxmlformats.org/drawingml/2006/table">
            <a:tbl>
              <a:tblPr>
                <a:noFill/>
                <a:tableStyleId>{DD72E12A-D1EB-4718-ABEC-1DB81E5AB431}</a:tableStyleId>
              </a:tblPr>
              <a:tblGrid>
                <a:gridCol w="3139300">
                  <a:extLst>
                    <a:ext uri="{9D8B030D-6E8A-4147-A177-3AD203B41FA5}">
                      <a16:colId xmlns:a16="http://schemas.microsoft.com/office/drawing/2014/main" val="20000"/>
                    </a:ext>
                  </a:extLst>
                </a:gridCol>
                <a:gridCol w="1381475">
                  <a:extLst>
                    <a:ext uri="{9D8B030D-6E8A-4147-A177-3AD203B41FA5}">
                      <a16:colId xmlns:a16="http://schemas.microsoft.com/office/drawing/2014/main" val="20001"/>
                    </a:ext>
                  </a:extLst>
                </a:gridCol>
              </a:tblGrid>
              <a:tr h="548600">
                <a:tc>
                  <a:txBody>
                    <a:bodyPr/>
                    <a:lstStyle/>
                    <a:p>
                      <a:pPr marL="0" lvl="0" indent="0" algn="l" rtl="0">
                        <a:spcBef>
                          <a:spcPts val="0"/>
                        </a:spcBef>
                        <a:spcAft>
                          <a:spcPts val="0"/>
                        </a:spcAft>
                        <a:buNone/>
                      </a:pPr>
                      <a:r>
                        <a:rPr lang="en-US" sz="2400" b="1"/>
                        <a:t>Method</a:t>
                      </a:r>
                      <a:endParaRPr sz="24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2400" b="1"/>
                        <a:t>F1</a:t>
                      </a:r>
                      <a:endParaRPr sz="2400" b="1"/>
                    </a:p>
                  </a:txBody>
                  <a:tcPr marL="91425" marR="91425" marT="91425" marB="91425">
                    <a:lnL w="9525" cap="flat" cmpd="sng">
                      <a:solidFill>
                        <a:srgbClr val="666666">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548600">
                <a:tc>
                  <a:txBody>
                    <a:bodyPr/>
                    <a:lstStyle/>
                    <a:p>
                      <a:pPr marL="0" lvl="0" indent="0" algn="l" rtl="0">
                        <a:spcBef>
                          <a:spcPts val="0"/>
                        </a:spcBef>
                        <a:spcAft>
                          <a:spcPts val="0"/>
                        </a:spcAft>
                        <a:buNone/>
                      </a:pPr>
                      <a:r>
                        <a:rPr lang="en-US" sz="2400"/>
                        <a:t>Pre-BERT</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 0.5148</a:t>
                      </a:r>
                      <a:endParaRPr sz="2400"/>
                    </a:p>
                  </a:txBody>
                  <a:tcPr marL="91425" marR="91425" marT="91425" marB="91425">
                    <a:lnL w="9525" cap="flat" cmpd="sng">
                      <a:solidFill>
                        <a:srgbClr val="666666">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99450">
                <a:tc>
                  <a:txBody>
                    <a:bodyPr/>
                    <a:lstStyle/>
                    <a:p>
                      <a:pPr marL="0" lvl="0" indent="0" algn="l" rtl="0">
                        <a:spcBef>
                          <a:spcPts val="0"/>
                        </a:spcBef>
                        <a:spcAft>
                          <a:spcPts val="0"/>
                        </a:spcAft>
                        <a:buNone/>
                      </a:pPr>
                      <a:r>
                        <a:rPr lang="en-US" sz="2400"/>
                        <a:t>BERT </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0.6379</a:t>
                      </a:r>
                      <a:endParaRPr sz="2400"/>
                    </a:p>
                  </a:txBody>
                  <a:tcPr marL="91425" marR="91425" marT="91425" marB="91425">
                    <a:lnL w="9525" cap="flat" cmpd="sng">
                      <a:solidFill>
                        <a:srgbClr val="666666">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619300">
                <a:tc>
                  <a:txBody>
                    <a:bodyPr/>
                    <a:lstStyle/>
                    <a:p>
                      <a:pPr marL="0" lvl="0" indent="0" algn="l" rtl="0">
                        <a:spcBef>
                          <a:spcPts val="0"/>
                        </a:spcBef>
                        <a:spcAft>
                          <a:spcPts val="0"/>
                        </a:spcAft>
                        <a:buNone/>
                      </a:pPr>
                      <a:r>
                        <a:rPr lang="en-US" sz="2400"/>
                        <a:t>Pre-BERT + BERT</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None/>
                      </a:pPr>
                      <a:r>
                        <a:rPr lang="en-US" sz="2400" b="1"/>
                        <a:t>0.6682</a:t>
                      </a:r>
                      <a:endParaRPr sz="2400" b="1"/>
                    </a:p>
                  </a:txBody>
                  <a:tcPr marL="91425" marR="91425" marT="91425" marB="91425">
                    <a:lnL w="9525" cap="flat" cmpd="sng">
                      <a:solidFill>
                        <a:srgbClr val="666666">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6922" name="Google Shape;6922;p179"/>
          <p:cNvSpPr txBox="1"/>
          <p:nvPr/>
        </p:nvSpPr>
        <p:spPr>
          <a:xfrm>
            <a:off x="7344650" y="5976425"/>
            <a:ext cx="37413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a:latin typeface="Calibri"/>
                <a:ea typeface="Calibri"/>
                <a:cs typeface="Calibri"/>
                <a:sym typeface="Calibri"/>
              </a:rPr>
              <a:t>Team TLIR (Shao et al. 2020)</a:t>
            </a:r>
            <a:endParaRPr sz="1800">
              <a:latin typeface="Calibri"/>
              <a:ea typeface="Calibri"/>
              <a:cs typeface="Calibri"/>
              <a:sym typeface="Calibri"/>
            </a:endParaRPr>
          </a:p>
        </p:txBody>
      </p:sp>
      <p:graphicFrame>
        <p:nvGraphicFramePr>
          <p:cNvPr id="6923" name="Google Shape;6923;p179"/>
          <p:cNvGraphicFramePr/>
          <p:nvPr/>
        </p:nvGraphicFramePr>
        <p:xfrm>
          <a:off x="1415950" y="3622584"/>
          <a:ext cx="3000000" cy="3000000"/>
        </p:xfrm>
        <a:graphic>
          <a:graphicData uri="http://schemas.openxmlformats.org/drawingml/2006/table">
            <a:tbl>
              <a:tblPr>
                <a:noFill/>
                <a:tableStyleId>{DD72E12A-D1EB-4718-ABEC-1DB81E5AB431}</a:tableStyleId>
              </a:tblPr>
              <a:tblGrid>
                <a:gridCol w="2668225">
                  <a:extLst>
                    <a:ext uri="{9D8B030D-6E8A-4147-A177-3AD203B41FA5}">
                      <a16:colId xmlns:a16="http://schemas.microsoft.com/office/drawing/2014/main" val="20000"/>
                    </a:ext>
                  </a:extLst>
                </a:gridCol>
                <a:gridCol w="1274800">
                  <a:extLst>
                    <a:ext uri="{9D8B030D-6E8A-4147-A177-3AD203B41FA5}">
                      <a16:colId xmlns:a16="http://schemas.microsoft.com/office/drawing/2014/main" val="20001"/>
                    </a:ext>
                  </a:extLst>
                </a:gridCol>
              </a:tblGrid>
              <a:tr h="584700">
                <a:tc>
                  <a:txBody>
                    <a:bodyPr/>
                    <a:lstStyle/>
                    <a:p>
                      <a:pPr marL="0" lvl="0" indent="0" algn="l" rtl="0">
                        <a:spcBef>
                          <a:spcPts val="0"/>
                        </a:spcBef>
                        <a:spcAft>
                          <a:spcPts val="0"/>
                        </a:spcAft>
                        <a:buNone/>
                      </a:pPr>
                      <a:r>
                        <a:rPr lang="en-US" sz="2400" b="1"/>
                        <a:t>Method</a:t>
                      </a:r>
                      <a:endParaRPr sz="24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r" rtl="0">
                        <a:spcBef>
                          <a:spcPts val="0"/>
                        </a:spcBef>
                        <a:spcAft>
                          <a:spcPts val="0"/>
                        </a:spcAft>
                        <a:buNone/>
                      </a:pPr>
                      <a:r>
                        <a:rPr lang="en-US" sz="2400" b="1"/>
                        <a:t>F1</a:t>
                      </a:r>
                      <a:endParaRPr sz="2400" b="1"/>
                    </a:p>
                  </a:txBody>
                  <a:tcPr marL="91425" marR="91425" marT="91425" marB="91425">
                    <a:lnL w="9525" cap="flat" cmpd="sng">
                      <a:solidFill>
                        <a:srgbClr val="666666">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608325">
                <a:tc>
                  <a:txBody>
                    <a:bodyPr/>
                    <a:lstStyle/>
                    <a:p>
                      <a:pPr marL="0" lvl="0" indent="0" algn="l" rtl="0">
                        <a:spcBef>
                          <a:spcPts val="0"/>
                        </a:spcBef>
                        <a:spcAft>
                          <a:spcPts val="0"/>
                        </a:spcAft>
                        <a:buNone/>
                      </a:pPr>
                      <a:r>
                        <a:rPr lang="en-US" sz="2400"/>
                        <a:t>BM25</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US" sz="2400"/>
                        <a:t>0.5287</a:t>
                      </a:r>
                      <a:endParaRPr sz="2400"/>
                    </a:p>
                  </a:txBody>
                  <a:tcPr marL="91425" marR="91425" marT="91425" marB="91425">
                    <a:lnL w="9525" cap="flat" cmpd="sng">
                      <a:solidFill>
                        <a:srgbClr val="666666">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638900">
                <a:tc>
                  <a:txBody>
                    <a:bodyPr/>
                    <a:lstStyle/>
                    <a:p>
                      <a:pPr marL="0" lvl="0" indent="0" algn="l" rtl="0">
                        <a:spcBef>
                          <a:spcPts val="0"/>
                        </a:spcBef>
                        <a:spcAft>
                          <a:spcPts val="0"/>
                        </a:spcAft>
                        <a:buNone/>
                      </a:pPr>
                      <a:r>
                        <a:rPr lang="en-US" sz="2400"/>
                        <a:t>BM25 + BERT </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US" sz="2400" b="1">
                          <a:solidFill>
                            <a:schemeClr val="dk1"/>
                          </a:solidFill>
                        </a:rPr>
                        <a:t>0.6397</a:t>
                      </a:r>
                      <a:endParaRPr sz="2400" b="1"/>
                    </a:p>
                  </a:txBody>
                  <a:tcPr marL="91425" marR="91425" marT="91425" marB="91425">
                    <a:lnL w="9525" cap="flat" cmpd="sng">
                      <a:solidFill>
                        <a:srgbClr val="666666">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6924" name="Google Shape;6924;p179"/>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23"/>
                                        </p:tgtEl>
                                        <p:attrNameLst>
                                          <p:attrName>style.visibility</p:attrName>
                                        </p:attrNameLst>
                                      </p:cBhvr>
                                      <p:to>
                                        <p:strVal val="visible"/>
                                      </p:to>
                                    </p:set>
                                    <p:animEffect transition="in" filter="fade">
                                      <p:cBhvr>
                                        <p:cTn id="7" dur="1"/>
                                        <p:tgtEl>
                                          <p:spTgt spid="6923"/>
                                        </p:tgtEl>
                                      </p:cBhvr>
                                    </p:animEffect>
                                  </p:childTnLst>
                                </p:cTn>
                              </p:par>
                              <p:par>
                                <p:cTn id="8" presetID="10" presetClass="entr" presetSubtype="0" fill="hold" nodeType="withEffect">
                                  <p:stCondLst>
                                    <p:cond delay="0"/>
                                  </p:stCondLst>
                                  <p:childTnLst>
                                    <p:set>
                                      <p:cBhvr>
                                        <p:cTn id="9" dur="1" fill="hold">
                                          <p:stCondLst>
                                            <p:cond delay="0"/>
                                          </p:stCondLst>
                                        </p:cTn>
                                        <p:tgtEl>
                                          <p:spTgt spid="6920"/>
                                        </p:tgtEl>
                                        <p:attrNameLst>
                                          <p:attrName>style.visibility</p:attrName>
                                        </p:attrNameLst>
                                      </p:cBhvr>
                                      <p:to>
                                        <p:strVal val="visible"/>
                                      </p:to>
                                    </p:set>
                                    <p:animEffect transition="in" filter="fade">
                                      <p:cBhvr>
                                        <p:cTn id="10" dur="1"/>
                                        <p:tgtEl>
                                          <p:spTgt spid="69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21"/>
                                        </p:tgtEl>
                                        <p:attrNameLst>
                                          <p:attrName>style.visibility</p:attrName>
                                        </p:attrNameLst>
                                      </p:cBhvr>
                                      <p:to>
                                        <p:strVal val="visible"/>
                                      </p:to>
                                    </p:set>
                                    <p:animEffect transition="in" filter="fade">
                                      <p:cBhvr>
                                        <p:cTn id="15" dur="1"/>
                                        <p:tgtEl>
                                          <p:spTgt spid="6921"/>
                                        </p:tgtEl>
                                      </p:cBhvr>
                                    </p:animEffect>
                                  </p:childTnLst>
                                </p:cTn>
                              </p:par>
                              <p:par>
                                <p:cTn id="16" presetID="10" presetClass="entr" presetSubtype="0" fill="hold" nodeType="withEffect">
                                  <p:stCondLst>
                                    <p:cond delay="0"/>
                                  </p:stCondLst>
                                  <p:childTnLst>
                                    <p:set>
                                      <p:cBhvr>
                                        <p:cTn id="17" dur="1" fill="hold">
                                          <p:stCondLst>
                                            <p:cond delay="0"/>
                                          </p:stCondLst>
                                        </p:cTn>
                                        <p:tgtEl>
                                          <p:spTgt spid="6922"/>
                                        </p:tgtEl>
                                        <p:attrNameLst>
                                          <p:attrName>style.visibility</p:attrName>
                                        </p:attrNameLst>
                                      </p:cBhvr>
                                      <p:to>
                                        <p:strVal val="visible"/>
                                      </p:to>
                                    </p:set>
                                    <p:animEffect transition="in" filter="fade">
                                      <p:cBhvr>
                                        <p:cTn id="18" dur="100"/>
                                        <p:tgtEl>
                                          <p:spTgt spid="6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Shape 6929"/>
        <p:cNvGrpSpPr/>
        <p:nvPr/>
      </p:nvGrpSpPr>
      <p:grpSpPr>
        <a:xfrm>
          <a:off x="0" y="0"/>
          <a:ext cx="0" cy="0"/>
          <a:chOff x="0" y="0"/>
          <a:chExt cx="0" cy="0"/>
        </a:xfrm>
      </p:grpSpPr>
      <p:sp>
        <p:nvSpPr>
          <p:cNvPr id="6930" name="Google Shape;6930;p18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Takeaways</a:t>
            </a:r>
            <a:endParaRPr/>
          </a:p>
        </p:txBody>
      </p:sp>
      <p:sp>
        <p:nvSpPr>
          <p:cNvPr id="6931" name="Google Shape;6931;p180"/>
          <p:cNvSpPr txBox="1">
            <a:spLocks noGrp="1"/>
          </p:cNvSpPr>
          <p:nvPr>
            <p:ph type="body" idx="1"/>
          </p:nvPr>
        </p:nvSpPr>
        <p:spPr>
          <a:xfrm>
            <a:off x="838200" y="1513850"/>
            <a:ext cx="11042400" cy="4985100"/>
          </a:xfrm>
          <a:prstGeom prst="rect">
            <a:avLst/>
          </a:prstGeom>
        </p:spPr>
        <p:txBody>
          <a:bodyPr spcFirstLastPara="1" wrap="square" lIns="91425" tIns="45700" rIns="91425" bIns="45700" anchor="t" anchorCtr="0">
            <a:noAutofit/>
          </a:bodyPr>
          <a:lstStyle/>
          <a:p>
            <a:pPr marL="457200" lvl="0" indent="-374650" algn="l" rtl="0">
              <a:lnSpc>
                <a:spcPct val="115000"/>
              </a:lnSpc>
              <a:spcBef>
                <a:spcPts val="1000"/>
              </a:spcBef>
              <a:spcAft>
                <a:spcPts val="0"/>
              </a:spcAft>
              <a:buSzPts val="2300"/>
              <a:buChar char="-"/>
            </a:pPr>
            <a:r>
              <a:rPr lang="en-US" sz="2900"/>
              <a:t>Zero-shot BERT-based models are starting show better effectiveness than classical retrieval</a:t>
            </a:r>
            <a:endParaRPr sz="2900"/>
          </a:p>
          <a:p>
            <a:pPr marL="457200" lvl="0" indent="-412750" algn="l" rtl="0">
              <a:lnSpc>
                <a:spcPct val="115000"/>
              </a:lnSpc>
              <a:spcBef>
                <a:spcPts val="1000"/>
              </a:spcBef>
              <a:spcAft>
                <a:spcPts val="1000"/>
              </a:spcAft>
              <a:buSzPts val="2900"/>
              <a:buChar char="-"/>
            </a:pPr>
            <a:r>
              <a:rPr lang="en-US" sz="2900"/>
              <a:t>Simple domain adaptation techniques work well with transformer architectures (eg: SLEDGE-Z)</a:t>
            </a:r>
            <a:endParaRPr sz="2900"/>
          </a:p>
        </p:txBody>
      </p:sp>
      <p:sp>
        <p:nvSpPr>
          <p:cNvPr id="6932" name="Google Shape;6932;p180"/>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31">
                                            <p:txEl>
                                              <p:pRg st="0" end="0"/>
                                            </p:txEl>
                                          </p:spTgt>
                                        </p:tgtEl>
                                        <p:attrNameLst>
                                          <p:attrName>style.visibility</p:attrName>
                                        </p:attrNameLst>
                                      </p:cBhvr>
                                      <p:to>
                                        <p:strVal val="visible"/>
                                      </p:to>
                                    </p:set>
                                    <p:animEffect transition="in" filter="fade">
                                      <p:cBhvr>
                                        <p:cTn id="7" dur="1"/>
                                        <p:tgtEl>
                                          <p:spTgt spid="6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31">
                                            <p:txEl>
                                              <p:pRg st="1" end="1"/>
                                            </p:txEl>
                                          </p:spTgt>
                                        </p:tgtEl>
                                        <p:attrNameLst>
                                          <p:attrName>style.visibility</p:attrName>
                                        </p:attrNameLst>
                                      </p:cBhvr>
                                      <p:to>
                                        <p:strVal val="visible"/>
                                      </p:to>
                                    </p:set>
                                    <p:animEffect transition="in" filter="fade">
                                      <p:cBhvr>
                                        <p:cTn id="12" dur="1"/>
                                        <p:tgtEl>
                                          <p:spTgt spid="69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Shape 6936"/>
        <p:cNvGrpSpPr/>
        <p:nvPr/>
      </p:nvGrpSpPr>
      <p:grpSpPr>
        <a:xfrm>
          <a:off x="0" y="0"/>
          <a:ext cx="0" cy="0"/>
          <a:chOff x="0" y="0"/>
          <a:chExt cx="0" cy="0"/>
        </a:xfrm>
      </p:grpSpPr>
      <p:sp>
        <p:nvSpPr>
          <p:cNvPr id="6937" name="Google Shape;6937;p18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Q&amp;A</a:t>
            </a:r>
            <a:endParaRPr/>
          </a:p>
        </p:txBody>
      </p:sp>
      <p:sp>
        <p:nvSpPr>
          <p:cNvPr id="6938" name="Google Shape;6938;p18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10 minutes</a:t>
            </a:r>
            <a:endParaRPr/>
          </a:p>
        </p:txBody>
      </p:sp>
      <p:sp>
        <p:nvSpPr>
          <p:cNvPr id="6939" name="Google Shape;6939;p18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134</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Shape 6943"/>
        <p:cNvGrpSpPr/>
        <p:nvPr/>
      </p:nvGrpSpPr>
      <p:grpSpPr>
        <a:xfrm>
          <a:off x="0" y="0"/>
          <a:ext cx="0" cy="0"/>
          <a:chOff x="0" y="0"/>
          <a:chExt cx="0" cy="0"/>
        </a:xfrm>
      </p:grpSpPr>
      <p:sp>
        <p:nvSpPr>
          <p:cNvPr id="6944" name="Google Shape;6944;p18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Break</a:t>
            </a:r>
            <a:endParaRPr/>
          </a:p>
        </p:txBody>
      </p:sp>
      <p:sp>
        <p:nvSpPr>
          <p:cNvPr id="6945" name="Google Shape;6945;p18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Resume at 10:40 PDT</a:t>
            </a:r>
            <a:endParaRPr/>
          </a:p>
        </p:txBody>
      </p:sp>
      <p:sp>
        <p:nvSpPr>
          <p:cNvPr id="6946" name="Google Shape;6946;p18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135</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Shape 6950"/>
        <p:cNvGrpSpPr/>
        <p:nvPr/>
      </p:nvGrpSpPr>
      <p:grpSpPr>
        <a:xfrm>
          <a:off x="0" y="0"/>
          <a:ext cx="0" cy="0"/>
          <a:chOff x="0" y="0"/>
          <a:chExt cx="0" cy="0"/>
        </a:xfrm>
      </p:grpSpPr>
      <p:sp>
        <p:nvSpPr>
          <p:cNvPr id="6951" name="Google Shape;6951;p18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Part 3: Ranking with Dense Representations</a:t>
            </a:r>
            <a:endParaRPr/>
          </a:p>
        </p:txBody>
      </p:sp>
      <p:sp>
        <p:nvSpPr>
          <p:cNvPr id="6952" name="Google Shape;6952;p18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6953" name="Google Shape;6953;p18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136</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Shape 6958"/>
        <p:cNvGrpSpPr/>
        <p:nvPr/>
      </p:nvGrpSpPr>
      <p:grpSpPr>
        <a:xfrm>
          <a:off x="0" y="0"/>
          <a:ext cx="0" cy="0"/>
          <a:chOff x="0" y="0"/>
          <a:chExt cx="0" cy="0"/>
        </a:xfrm>
      </p:grpSpPr>
      <p:sp>
        <p:nvSpPr>
          <p:cNvPr id="6959" name="Google Shape;6959;p184"/>
          <p:cNvSpPr txBox="1">
            <a:spLocks noGrp="1"/>
          </p:cNvSpPr>
          <p:nvPr>
            <p:ph type="title"/>
          </p:nvPr>
        </p:nvSpPr>
        <p:spPr>
          <a:xfrm>
            <a:off x="457200" y="1365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Sparse Representations</a:t>
            </a:r>
            <a:endParaRPr/>
          </a:p>
        </p:txBody>
      </p:sp>
      <p:sp>
        <p:nvSpPr>
          <p:cNvPr id="6960" name="Google Shape;6960;p184"/>
          <p:cNvSpPr txBox="1"/>
          <p:nvPr/>
        </p:nvSpPr>
        <p:spPr>
          <a:xfrm>
            <a:off x="1956500" y="2413550"/>
            <a:ext cx="28227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a:ea typeface="Calibri"/>
              <a:cs typeface="Calibri"/>
              <a:sym typeface="Calibri"/>
            </a:endParaRPr>
          </a:p>
        </p:txBody>
      </p:sp>
      <p:sp>
        <p:nvSpPr>
          <p:cNvPr id="6961" name="Google Shape;6961;p184"/>
          <p:cNvSpPr txBox="1"/>
          <p:nvPr/>
        </p:nvSpPr>
        <p:spPr>
          <a:xfrm>
            <a:off x="2023800" y="2946950"/>
            <a:ext cx="46878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a:ea typeface="Calibri"/>
              <a:cs typeface="Calibri"/>
              <a:sym typeface="Calibri"/>
            </a:endParaRPr>
          </a:p>
        </p:txBody>
      </p:sp>
      <p:sp>
        <p:nvSpPr>
          <p:cNvPr id="6962" name="Google Shape;6962;p184"/>
          <p:cNvSpPr txBox="1"/>
          <p:nvPr/>
        </p:nvSpPr>
        <p:spPr>
          <a:xfrm>
            <a:off x="706925" y="5132125"/>
            <a:ext cx="10207800" cy="150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600">
                <a:latin typeface="Calibri"/>
                <a:ea typeface="Calibri"/>
                <a:cs typeface="Calibri"/>
                <a:sym typeface="Calibri"/>
              </a:rPr>
              <a:t>Advantages: 1) Fast to retrieve candidates from a inverted index because </a:t>
            </a:r>
            <a:r>
              <a:rPr lang="en-US" sz="2600" i="1">
                <a:latin typeface="Times New Roman"/>
                <a:ea typeface="Times New Roman"/>
                <a:cs typeface="Times New Roman"/>
                <a:sym typeface="Times New Roman"/>
              </a:rPr>
              <a:t>q</a:t>
            </a:r>
            <a:r>
              <a:rPr lang="en-US" sz="2600">
                <a:latin typeface="Calibri"/>
                <a:ea typeface="Calibri"/>
                <a:cs typeface="Calibri"/>
                <a:sym typeface="Calibri"/>
              </a:rPr>
              <a:t> is usually short. 2) Fast to compute because </a:t>
            </a:r>
            <a:r>
              <a:rPr lang="en-US" sz="2600" i="1">
                <a:solidFill>
                  <a:schemeClr val="dk1"/>
                </a:solidFill>
                <a:latin typeface="Times New Roman"/>
                <a:ea typeface="Times New Roman"/>
                <a:cs typeface="Times New Roman"/>
                <a:sym typeface="Times New Roman"/>
              </a:rPr>
              <a:t>q</a:t>
            </a:r>
            <a:r>
              <a:rPr lang="en-US" sz="2600">
                <a:solidFill>
                  <a:schemeClr val="dk1"/>
                </a:solidFill>
                <a:latin typeface="Calibri"/>
                <a:ea typeface="Calibri"/>
                <a:cs typeface="Calibri"/>
                <a:sym typeface="Calibri"/>
              </a:rPr>
              <a:t> ∩ </a:t>
            </a:r>
            <a:r>
              <a:rPr lang="en-US" sz="2600" i="1">
                <a:solidFill>
                  <a:schemeClr val="dk1"/>
                </a:solidFill>
                <a:latin typeface="Times New Roman"/>
                <a:ea typeface="Times New Roman"/>
                <a:cs typeface="Times New Roman"/>
                <a:sym typeface="Times New Roman"/>
              </a:rPr>
              <a:t>d</a:t>
            </a:r>
            <a:r>
              <a:rPr lang="en-US" sz="2600">
                <a:solidFill>
                  <a:schemeClr val="dk1"/>
                </a:solidFill>
                <a:latin typeface="Calibri"/>
                <a:ea typeface="Calibri"/>
                <a:cs typeface="Calibri"/>
                <a:sym typeface="Calibri"/>
              </a:rPr>
              <a:t> is usually small</a:t>
            </a:r>
            <a:endParaRPr sz="2600">
              <a:latin typeface="Calibri"/>
              <a:ea typeface="Calibri"/>
              <a:cs typeface="Calibri"/>
              <a:sym typeface="Calibri"/>
            </a:endParaRPr>
          </a:p>
          <a:p>
            <a:pPr marL="0" lvl="0" indent="0" algn="l" rtl="0">
              <a:lnSpc>
                <a:spcPct val="115000"/>
              </a:lnSpc>
              <a:spcBef>
                <a:spcPts val="0"/>
              </a:spcBef>
              <a:spcAft>
                <a:spcPts val="0"/>
              </a:spcAft>
              <a:buNone/>
            </a:pPr>
            <a:r>
              <a:rPr lang="en-US" sz="2600">
                <a:latin typeface="Calibri"/>
                <a:ea typeface="Calibri"/>
                <a:cs typeface="Calibri"/>
                <a:sym typeface="Calibri"/>
              </a:rPr>
              <a:t>Disadvantage: Terms need to match exactly</a:t>
            </a:r>
            <a:endParaRPr sz="2600">
              <a:latin typeface="Calibri"/>
              <a:ea typeface="Calibri"/>
              <a:cs typeface="Calibri"/>
              <a:sym typeface="Calibri"/>
            </a:endParaRPr>
          </a:p>
        </p:txBody>
      </p:sp>
      <p:pic>
        <p:nvPicPr>
          <p:cNvPr id="6963" name="Google Shape;6963;p184"/>
          <p:cNvPicPr preferRelativeResize="0"/>
          <p:nvPr/>
        </p:nvPicPr>
        <p:blipFill>
          <a:blip r:embed="rId3">
            <a:alphaModFix/>
          </a:blip>
          <a:stretch>
            <a:fillRect/>
          </a:stretch>
        </p:blipFill>
        <p:spPr>
          <a:xfrm>
            <a:off x="876975" y="3712725"/>
            <a:ext cx="10705425" cy="1190574"/>
          </a:xfrm>
          <a:prstGeom prst="rect">
            <a:avLst/>
          </a:prstGeom>
          <a:noFill/>
          <a:ln>
            <a:noFill/>
          </a:ln>
        </p:spPr>
      </p:pic>
      <p:sp>
        <p:nvSpPr>
          <p:cNvPr id="6964" name="Google Shape;6964;p184"/>
          <p:cNvSpPr txBox="1"/>
          <p:nvPr/>
        </p:nvSpPr>
        <p:spPr>
          <a:xfrm>
            <a:off x="705825" y="1341850"/>
            <a:ext cx="9451800" cy="2102700"/>
          </a:xfrm>
          <a:prstGeom prst="rect">
            <a:avLst/>
          </a:prstGeom>
          <a:noFill/>
          <a:ln>
            <a:noFill/>
          </a:ln>
        </p:spPr>
        <p:txBody>
          <a:bodyPr spcFirstLastPara="1" wrap="square" lIns="91425" tIns="91425" rIns="91425" bIns="91425" anchor="ctr" anchorCtr="0">
            <a:spAutoFit/>
          </a:bodyPr>
          <a:lstStyle/>
          <a:p>
            <a:pPr marL="0" lvl="0" indent="0" algn="l" rtl="0">
              <a:lnSpc>
                <a:spcPct val="115000"/>
              </a:lnSpc>
              <a:spcBef>
                <a:spcPts val="0"/>
              </a:spcBef>
              <a:spcAft>
                <a:spcPts val="0"/>
              </a:spcAft>
              <a:buNone/>
            </a:pPr>
            <a:r>
              <a:rPr lang="en-US" sz="2800">
                <a:latin typeface="Calibri"/>
                <a:ea typeface="Calibri"/>
                <a:cs typeface="Calibri"/>
                <a:sym typeface="Calibri"/>
              </a:rPr>
              <a:t>Task: Estimate the relevance of text </a:t>
            </a:r>
            <a:r>
              <a:rPr lang="en-US" sz="2800" i="1">
                <a:latin typeface="Times New Roman"/>
                <a:ea typeface="Times New Roman"/>
                <a:cs typeface="Times New Roman"/>
                <a:sym typeface="Times New Roman"/>
              </a:rPr>
              <a:t>d </a:t>
            </a:r>
            <a:r>
              <a:rPr lang="en-US" sz="2800">
                <a:latin typeface="Calibri"/>
                <a:ea typeface="Calibri"/>
                <a:cs typeface="Calibri"/>
                <a:sym typeface="Calibri"/>
              </a:rPr>
              <a:t>to a query </a:t>
            </a:r>
            <a:r>
              <a:rPr lang="en-US" sz="2800" i="1">
                <a:solidFill>
                  <a:schemeClr val="dk1"/>
                </a:solidFill>
                <a:latin typeface="Times New Roman"/>
                <a:ea typeface="Times New Roman"/>
                <a:cs typeface="Times New Roman"/>
                <a:sym typeface="Times New Roman"/>
              </a:rPr>
              <a:t>q</a:t>
            </a:r>
            <a:r>
              <a:rPr lang="en-US" sz="2800">
                <a:solidFill>
                  <a:schemeClr val="dk1"/>
                </a:solidFill>
                <a:latin typeface="Times New Roman"/>
                <a:ea typeface="Times New Roman"/>
                <a:cs typeface="Times New Roman"/>
                <a:sym typeface="Times New Roman"/>
              </a:rPr>
              <a:t>:</a:t>
            </a:r>
            <a:endParaRPr sz="28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800" i="1">
                <a:solidFill>
                  <a:schemeClr val="dk1"/>
                </a:solidFill>
                <a:latin typeface="Times New Roman"/>
                <a:ea typeface="Times New Roman"/>
                <a:cs typeface="Times New Roman"/>
                <a:sym typeface="Times New Roman"/>
              </a:rPr>
              <a:t>q =</a:t>
            </a:r>
            <a:r>
              <a:rPr lang="en-US" sz="2800">
                <a:solidFill>
                  <a:schemeClr val="dk1"/>
                </a:solidFill>
                <a:latin typeface="Calibri"/>
                <a:ea typeface="Calibri"/>
                <a:cs typeface="Calibri"/>
                <a:sym typeface="Calibri"/>
              </a:rPr>
              <a:t> "fix my air conditioner"</a:t>
            </a:r>
            <a:endParaRPr sz="28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2800" i="1">
                <a:solidFill>
                  <a:schemeClr val="dk1"/>
                </a:solidFill>
                <a:latin typeface="Times New Roman"/>
                <a:ea typeface="Times New Roman"/>
                <a:cs typeface="Times New Roman"/>
                <a:sym typeface="Times New Roman"/>
              </a:rPr>
              <a:t>d =</a:t>
            </a:r>
            <a:r>
              <a:rPr lang="en-US" sz="2800">
                <a:solidFill>
                  <a:schemeClr val="dk1"/>
                </a:solidFill>
                <a:latin typeface="Calibri"/>
                <a:ea typeface="Calibri"/>
                <a:cs typeface="Calibri"/>
                <a:sym typeface="Calibri"/>
              </a:rPr>
              <a:t> "... AC repair ..."</a:t>
            </a:r>
            <a:endParaRPr sz="2800">
              <a:solidFill>
                <a:schemeClr val="dk1"/>
              </a:solidFill>
              <a:latin typeface="Calibri"/>
              <a:ea typeface="Calibri"/>
              <a:cs typeface="Calibri"/>
              <a:sym typeface="Calibri"/>
            </a:endParaRPr>
          </a:p>
        </p:txBody>
      </p:sp>
      <p:sp>
        <p:nvSpPr>
          <p:cNvPr id="6965" name="Google Shape;6965;p184"/>
          <p:cNvSpPr/>
          <p:nvPr/>
        </p:nvSpPr>
        <p:spPr>
          <a:xfrm>
            <a:off x="2986691" y="4540525"/>
            <a:ext cx="1050300" cy="400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184"/>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4"/>
                                        </p:tgtEl>
                                        <p:attrNameLst>
                                          <p:attrName>style.visibility</p:attrName>
                                        </p:attrNameLst>
                                      </p:cBhvr>
                                      <p:to>
                                        <p:strVal val="visible"/>
                                      </p:to>
                                    </p:set>
                                    <p:animEffect transition="in" filter="fade">
                                      <p:cBhvr>
                                        <p:cTn id="7" dur="1"/>
                                        <p:tgtEl>
                                          <p:spTgt spid="69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63"/>
                                        </p:tgtEl>
                                        <p:attrNameLst>
                                          <p:attrName>style.visibility</p:attrName>
                                        </p:attrNameLst>
                                      </p:cBhvr>
                                      <p:to>
                                        <p:strVal val="visible"/>
                                      </p:to>
                                    </p:set>
                                    <p:animEffect transition="in" filter="fade">
                                      <p:cBhvr>
                                        <p:cTn id="12" dur="1"/>
                                        <p:tgtEl>
                                          <p:spTgt spid="69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65"/>
                                        </p:tgtEl>
                                        <p:attrNameLst>
                                          <p:attrName>style.visibility</p:attrName>
                                        </p:attrNameLst>
                                      </p:cBhvr>
                                      <p:to>
                                        <p:strVal val="visible"/>
                                      </p:to>
                                    </p:set>
                                    <p:animEffect transition="in" filter="fade">
                                      <p:cBhvr>
                                        <p:cTn id="17" dur="1"/>
                                        <p:tgtEl>
                                          <p:spTgt spid="69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62">
                                            <p:txEl>
                                              <p:pRg st="0" end="0"/>
                                            </p:txEl>
                                          </p:spTgt>
                                        </p:tgtEl>
                                        <p:attrNameLst>
                                          <p:attrName>style.visibility</p:attrName>
                                        </p:attrNameLst>
                                      </p:cBhvr>
                                      <p:to>
                                        <p:strVal val="visible"/>
                                      </p:to>
                                    </p:set>
                                    <p:animEffect transition="in" filter="fade">
                                      <p:cBhvr>
                                        <p:cTn id="22" dur="1"/>
                                        <p:tgtEl>
                                          <p:spTgt spid="696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62">
                                            <p:txEl>
                                              <p:pRg st="1" end="1"/>
                                            </p:txEl>
                                          </p:spTgt>
                                        </p:tgtEl>
                                        <p:attrNameLst>
                                          <p:attrName>style.visibility</p:attrName>
                                        </p:attrNameLst>
                                      </p:cBhvr>
                                      <p:to>
                                        <p:strVal val="visible"/>
                                      </p:to>
                                    </p:set>
                                    <p:animEffect transition="in" filter="fade">
                                      <p:cBhvr>
                                        <p:cTn id="27" dur="1"/>
                                        <p:tgtEl>
                                          <p:spTgt spid="69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Shape 6971"/>
        <p:cNvGrpSpPr/>
        <p:nvPr/>
      </p:nvGrpSpPr>
      <p:grpSpPr>
        <a:xfrm>
          <a:off x="0" y="0"/>
          <a:ext cx="0" cy="0"/>
          <a:chOff x="0" y="0"/>
          <a:chExt cx="0" cy="0"/>
        </a:xfrm>
      </p:grpSpPr>
      <p:sp>
        <p:nvSpPr>
          <p:cNvPr id="6972" name="Google Shape;6972;p18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Dense Representations</a:t>
            </a:r>
            <a:endParaRPr/>
          </a:p>
        </p:txBody>
      </p:sp>
      <p:sp>
        <p:nvSpPr>
          <p:cNvPr id="6973" name="Google Shape;6973;p185"/>
          <p:cNvSpPr txBox="1"/>
          <p:nvPr/>
        </p:nvSpPr>
        <p:spPr>
          <a:xfrm>
            <a:off x="327300" y="2489750"/>
            <a:ext cx="3613800" cy="400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400" i="1">
                <a:latin typeface="Times New Roman"/>
                <a:ea typeface="Times New Roman"/>
                <a:cs typeface="Times New Roman"/>
                <a:sym typeface="Times New Roman"/>
              </a:rPr>
              <a:t>q</a:t>
            </a:r>
            <a:r>
              <a:rPr lang="en-US" sz="2400">
                <a:latin typeface="Calibri"/>
                <a:ea typeface="Calibri"/>
                <a:cs typeface="Calibri"/>
                <a:sym typeface="Calibri"/>
              </a:rPr>
              <a:t> = "</a:t>
            </a:r>
            <a:r>
              <a:rPr lang="en-US" sz="2400">
                <a:solidFill>
                  <a:schemeClr val="dk1"/>
                </a:solidFill>
                <a:latin typeface="Calibri"/>
                <a:ea typeface="Calibri"/>
                <a:cs typeface="Calibri"/>
                <a:sym typeface="Calibri"/>
              </a:rPr>
              <a:t>fix my air conditioner</a:t>
            </a:r>
            <a:r>
              <a:rPr lang="en-US" sz="2400">
                <a:latin typeface="Calibri"/>
                <a:ea typeface="Calibri"/>
                <a:cs typeface="Calibri"/>
                <a:sym typeface="Calibri"/>
              </a:rPr>
              <a:t>"</a:t>
            </a:r>
            <a:endParaRPr sz="2400">
              <a:latin typeface="Calibri"/>
              <a:ea typeface="Calibri"/>
              <a:cs typeface="Calibri"/>
              <a:sym typeface="Calibri"/>
            </a:endParaRPr>
          </a:p>
        </p:txBody>
      </p:sp>
      <p:sp>
        <p:nvSpPr>
          <p:cNvPr id="6974" name="Google Shape;6974;p185"/>
          <p:cNvSpPr txBox="1"/>
          <p:nvPr/>
        </p:nvSpPr>
        <p:spPr>
          <a:xfrm>
            <a:off x="1066800" y="3708950"/>
            <a:ext cx="2874300" cy="400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400" i="1">
                <a:solidFill>
                  <a:schemeClr val="dk1"/>
                </a:solidFill>
                <a:latin typeface="Times New Roman"/>
                <a:ea typeface="Times New Roman"/>
                <a:cs typeface="Times New Roman"/>
                <a:sym typeface="Times New Roman"/>
              </a:rPr>
              <a:t>d </a:t>
            </a:r>
            <a:r>
              <a:rPr lang="en-US" sz="2400">
                <a:latin typeface="Calibri"/>
                <a:ea typeface="Calibri"/>
                <a:cs typeface="Calibri"/>
                <a:sym typeface="Calibri"/>
              </a:rPr>
              <a:t>= "... AC repair ..."</a:t>
            </a:r>
            <a:endParaRPr sz="2400">
              <a:latin typeface="Calibri"/>
              <a:ea typeface="Calibri"/>
              <a:cs typeface="Calibri"/>
              <a:sym typeface="Calibri"/>
            </a:endParaRPr>
          </a:p>
        </p:txBody>
      </p:sp>
      <p:graphicFrame>
        <p:nvGraphicFramePr>
          <p:cNvPr id="6975" name="Google Shape;6975;p185"/>
          <p:cNvGraphicFramePr/>
          <p:nvPr/>
        </p:nvGraphicFramePr>
        <p:xfrm>
          <a:off x="7837800" y="2476500"/>
          <a:ext cx="3000000" cy="3000000"/>
        </p:xfrm>
        <a:graphic>
          <a:graphicData uri="http://schemas.openxmlformats.org/drawingml/2006/table">
            <a:tbl>
              <a:tblPr>
                <a:noFill/>
                <a:tableStyleId>{DD72E12A-D1EB-4718-ABEC-1DB81E5AB431}</a:tableStyleId>
              </a:tblPr>
              <a:tblGrid>
                <a:gridCol w="561250">
                  <a:extLst>
                    <a:ext uri="{9D8B030D-6E8A-4147-A177-3AD203B41FA5}">
                      <a16:colId xmlns:a16="http://schemas.microsoft.com/office/drawing/2014/main" val="20000"/>
                    </a:ext>
                  </a:extLst>
                </a:gridCol>
                <a:gridCol w="561250">
                  <a:extLst>
                    <a:ext uri="{9D8B030D-6E8A-4147-A177-3AD203B41FA5}">
                      <a16:colId xmlns:a16="http://schemas.microsoft.com/office/drawing/2014/main" val="20001"/>
                    </a:ext>
                  </a:extLst>
                </a:gridCol>
                <a:gridCol w="561250">
                  <a:extLst>
                    <a:ext uri="{9D8B030D-6E8A-4147-A177-3AD203B41FA5}">
                      <a16:colId xmlns:a16="http://schemas.microsoft.com/office/drawing/2014/main" val="20002"/>
                    </a:ext>
                  </a:extLst>
                </a:gridCol>
                <a:gridCol w="561250">
                  <a:extLst>
                    <a:ext uri="{9D8B030D-6E8A-4147-A177-3AD203B41FA5}">
                      <a16:colId xmlns:a16="http://schemas.microsoft.com/office/drawing/2014/main" val="20003"/>
                    </a:ext>
                  </a:extLst>
                </a:gridCol>
                <a:gridCol w="561250">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US" sz="1600"/>
                        <a:t>0.8</a:t>
                      </a:r>
                      <a:endParaRPr sz="1600"/>
                    </a:p>
                  </a:txBody>
                  <a:tcPr marL="91425" marR="91425" marT="91425" marB="91425">
                    <a:solidFill>
                      <a:srgbClr val="EA9999"/>
                    </a:solidFill>
                  </a:tcPr>
                </a:tc>
                <a:tc>
                  <a:txBody>
                    <a:bodyPr/>
                    <a:lstStyle/>
                    <a:p>
                      <a:pPr marL="0" lvl="0" indent="0" algn="ctr" rtl="0">
                        <a:spcBef>
                          <a:spcPts val="0"/>
                        </a:spcBef>
                        <a:spcAft>
                          <a:spcPts val="0"/>
                        </a:spcAft>
                        <a:buNone/>
                      </a:pPr>
                      <a:r>
                        <a:rPr lang="en-US" sz="1600"/>
                        <a:t>-1.2</a:t>
                      </a:r>
                      <a:endParaRPr sz="1600"/>
                    </a:p>
                  </a:txBody>
                  <a:tcPr marL="91425" marR="91425" marT="91425" marB="91425">
                    <a:solidFill>
                      <a:srgbClr val="EA9999"/>
                    </a:solidFill>
                  </a:tcPr>
                </a:tc>
                <a:tc>
                  <a:txBody>
                    <a:bodyPr/>
                    <a:lstStyle/>
                    <a:p>
                      <a:pPr marL="0" lvl="0" indent="0" algn="ctr" rtl="0">
                        <a:spcBef>
                          <a:spcPts val="0"/>
                        </a:spcBef>
                        <a:spcAft>
                          <a:spcPts val="0"/>
                        </a:spcAft>
                        <a:buNone/>
                      </a:pPr>
                      <a:r>
                        <a:rPr lang="en-US" sz="1600"/>
                        <a:t>...</a:t>
                      </a:r>
                      <a:endParaRPr sz="1600"/>
                    </a:p>
                  </a:txBody>
                  <a:tcPr marL="91425" marR="91425" marT="91425" marB="91425">
                    <a:solidFill>
                      <a:srgbClr val="EA9999"/>
                    </a:solidFill>
                  </a:tcPr>
                </a:tc>
                <a:tc>
                  <a:txBody>
                    <a:bodyPr/>
                    <a:lstStyle/>
                    <a:p>
                      <a:pPr marL="0" lvl="0" indent="0" algn="ctr" rtl="0">
                        <a:spcBef>
                          <a:spcPts val="0"/>
                        </a:spcBef>
                        <a:spcAft>
                          <a:spcPts val="0"/>
                        </a:spcAft>
                        <a:buNone/>
                      </a:pPr>
                      <a:r>
                        <a:rPr lang="en-US" sz="1600"/>
                        <a:t>2.4</a:t>
                      </a:r>
                      <a:endParaRPr sz="1600"/>
                    </a:p>
                  </a:txBody>
                  <a:tcPr marL="91425" marR="91425" marT="91425" marB="91425">
                    <a:solidFill>
                      <a:srgbClr val="EA9999"/>
                    </a:solidFill>
                  </a:tcPr>
                </a:tc>
                <a:tc>
                  <a:txBody>
                    <a:bodyPr/>
                    <a:lstStyle/>
                    <a:p>
                      <a:pPr marL="0" lvl="0" indent="0" algn="ctr" rtl="0">
                        <a:spcBef>
                          <a:spcPts val="0"/>
                        </a:spcBef>
                        <a:spcAft>
                          <a:spcPts val="0"/>
                        </a:spcAft>
                        <a:buNone/>
                      </a:pPr>
                      <a:r>
                        <a:rPr lang="en-US" sz="1600"/>
                        <a:t>-0.3</a:t>
                      </a:r>
                      <a:endParaRPr sz="1600"/>
                    </a:p>
                  </a:txBody>
                  <a:tcPr marL="91425" marR="91425" marT="91425" marB="91425">
                    <a:solidFill>
                      <a:srgbClr val="EA9999"/>
                    </a:solidFill>
                  </a:tcPr>
                </a:tc>
                <a:extLst>
                  <a:ext uri="{0D108BD9-81ED-4DB2-BD59-A6C34878D82A}">
                    <a16:rowId xmlns:a16="http://schemas.microsoft.com/office/drawing/2014/main" val="10000"/>
                  </a:ext>
                </a:extLst>
              </a:tr>
            </a:tbl>
          </a:graphicData>
        </a:graphic>
      </p:graphicFrame>
      <p:sp>
        <p:nvSpPr>
          <p:cNvPr id="6976" name="Google Shape;6976;p185"/>
          <p:cNvSpPr/>
          <p:nvPr/>
        </p:nvSpPr>
        <p:spPr>
          <a:xfrm>
            <a:off x="5170875" y="2385050"/>
            <a:ext cx="1335300" cy="609600"/>
          </a:xfrm>
          <a:prstGeom prst="roundRect">
            <a:avLst>
              <a:gd name="adj" fmla="val 8518"/>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Encoder</a:t>
            </a:r>
            <a:endParaRPr sz="1800"/>
          </a:p>
        </p:txBody>
      </p:sp>
      <p:sp>
        <p:nvSpPr>
          <p:cNvPr id="6977" name="Google Shape;6977;p185"/>
          <p:cNvSpPr txBox="1"/>
          <p:nvPr/>
        </p:nvSpPr>
        <p:spPr>
          <a:xfrm>
            <a:off x="7322850" y="1472375"/>
            <a:ext cx="398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Continuous dense vectors ℝ</a:t>
            </a:r>
            <a:r>
              <a:rPr lang="en-US" sz="2400" baseline="30000">
                <a:latin typeface="Calibri"/>
                <a:ea typeface="Calibri"/>
                <a:cs typeface="Calibri"/>
                <a:sym typeface="Calibri"/>
              </a:rPr>
              <a:t>D</a:t>
            </a:r>
            <a:endParaRPr sz="2400" baseline="30000">
              <a:latin typeface="Calibri"/>
              <a:ea typeface="Calibri"/>
              <a:cs typeface="Calibri"/>
              <a:sym typeface="Calibri"/>
            </a:endParaRPr>
          </a:p>
        </p:txBody>
      </p:sp>
      <p:cxnSp>
        <p:nvCxnSpPr>
          <p:cNvPr id="6978" name="Google Shape;6978;p185"/>
          <p:cNvCxnSpPr/>
          <p:nvPr/>
        </p:nvCxnSpPr>
        <p:spPr>
          <a:xfrm>
            <a:off x="4050750" y="2715350"/>
            <a:ext cx="709500" cy="0"/>
          </a:xfrm>
          <a:prstGeom prst="straightConnector1">
            <a:avLst/>
          </a:prstGeom>
          <a:noFill/>
          <a:ln w="38100" cap="flat" cmpd="sng">
            <a:solidFill>
              <a:schemeClr val="dk2"/>
            </a:solidFill>
            <a:prstDash val="solid"/>
            <a:round/>
            <a:headEnd type="none" w="med" len="med"/>
            <a:tailEnd type="triangle" w="med" len="med"/>
          </a:ln>
        </p:spPr>
      </p:cxnSp>
      <p:cxnSp>
        <p:nvCxnSpPr>
          <p:cNvPr id="6979" name="Google Shape;6979;p185"/>
          <p:cNvCxnSpPr/>
          <p:nvPr/>
        </p:nvCxnSpPr>
        <p:spPr>
          <a:xfrm>
            <a:off x="6870150" y="2715350"/>
            <a:ext cx="709500" cy="0"/>
          </a:xfrm>
          <a:prstGeom prst="straightConnector1">
            <a:avLst/>
          </a:prstGeom>
          <a:noFill/>
          <a:ln w="38100" cap="flat" cmpd="sng">
            <a:solidFill>
              <a:schemeClr val="dk2"/>
            </a:solidFill>
            <a:prstDash val="solid"/>
            <a:round/>
            <a:headEnd type="none" w="med" len="med"/>
            <a:tailEnd type="triangle" w="med" len="med"/>
          </a:ln>
        </p:spPr>
      </p:cxnSp>
      <p:graphicFrame>
        <p:nvGraphicFramePr>
          <p:cNvPr id="6980" name="Google Shape;6980;p185"/>
          <p:cNvGraphicFramePr/>
          <p:nvPr/>
        </p:nvGraphicFramePr>
        <p:xfrm>
          <a:off x="7837800" y="3695700"/>
          <a:ext cx="3000000" cy="3000000"/>
        </p:xfrm>
        <a:graphic>
          <a:graphicData uri="http://schemas.openxmlformats.org/drawingml/2006/table">
            <a:tbl>
              <a:tblPr>
                <a:noFill/>
                <a:tableStyleId>{DD72E12A-D1EB-4718-ABEC-1DB81E5AB431}</a:tableStyleId>
              </a:tblPr>
              <a:tblGrid>
                <a:gridCol w="561250">
                  <a:extLst>
                    <a:ext uri="{9D8B030D-6E8A-4147-A177-3AD203B41FA5}">
                      <a16:colId xmlns:a16="http://schemas.microsoft.com/office/drawing/2014/main" val="20000"/>
                    </a:ext>
                  </a:extLst>
                </a:gridCol>
                <a:gridCol w="561250">
                  <a:extLst>
                    <a:ext uri="{9D8B030D-6E8A-4147-A177-3AD203B41FA5}">
                      <a16:colId xmlns:a16="http://schemas.microsoft.com/office/drawing/2014/main" val="20001"/>
                    </a:ext>
                  </a:extLst>
                </a:gridCol>
                <a:gridCol w="561250">
                  <a:extLst>
                    <a:ext uri="{9D8B030D-6E8A-4147-A177-3AD203B41FA5}">
                      <a16:colId xmlns:a16="http://schemas.microsoft.com/office/drawing/2014/main" val="20002"/>
                    </a:ext>
                  </a:extLst>
                </a:gridCol>
                <a:gridCol w="561250">
                  <a:extLst>
                    <a:ext uri="{9D8B030D-6E8A-4147-A177-3AD203B41FA5}">
                      <a16:colId xmlns:a16="http://schemas.microsoft.com/office/drawing/2014/main" val="20003"/>
                    </a:ext>
                  </a:extLst>
                </a:gridCol>
                <a:gridCol w="561250">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US" sz="1600"/>
                        <a:t>0.5</a:t>
                      </a:r>
                      <a:endParaRPr sz="1600"/>
                    </a:p>
                  </a:txBody>
                  <a:tcPr marL="91425" marR="91425" marT="91425" marB="91425">
                    <a:solidFill>
                      <a:srgbClr val="9FC5E8"/>
                    </a:solidFill>
                  </a:tcPr>
                </a:tc>
                <a:tc>
                  <a:txBody>
                    <a:bodyPr/>
                    <a:lstStyle/>
                    <a:p>
                      <a:pPr marL="0" lvl="0" indent="0" algn="ctr" rtl="0">
                        <a:spcBef>
                          <a:spcPts val="0"/>
                        </a:spcBef>
                        <a:spcAft>
                          <a:spcPts val="0"/>
                        </a:spcAft>
                        <a:buNone/>
                      </a:pPr>
                      <a:r>
                        <a:rPr lang="en-US" sz="1600"/>
                        <a:t>0.0</a:t>
                      </a:r>
                      <a:endParaRPr sz="1600"/>
                    </a:p>
                  </a:txBody>
                  <a:tcPr marL="91425" marR="91425" marT="91425" marB="91425">
                    <a:solidFill>
                      <a:srgbClr val="9FC5E8"/>
                    </a:solidFill>
                  </a:tcPr>
                </a:tc>
                <a:tc>
                  <a:txBody>
                    <a:bodyPr/>
                    <a:lstStyle/>
                    <a:p>
                      <a:pPr marL="0" lvl="0" indent="0" algn="ctr" rtl="0">
                        <a:spcBef>
                          <a:spcPts val="0"/>
                        </a:spcBef>
                        <a:spcAft>
                          <a:spcPts val="0"/>
                        </a:spcAft>
                        <a:buNone/>
                      </a:pPr>
                      <a:r>
                        <a:rPr lang="en-US" sz="1600"/>
                        <a:t>...</a:t>
                      </a:r>
                      <a:endParaRPr sz="1600"/>
                    </a:p>
                  </a:txBody>
                  <a:tcPr marL="91425" marR="91425" marT="91425" marB="91425">
                    <a:solidFill>
                      <a:srgbClr val="9FC5E8"/>
                    </a:solidFill>
                  </a:tcPr>
                </a:tc>
                <a:tc>
                  <a:txBody>
                    <a:bodyPr/>
                    <a:lstStyle/>
                    <a:p>
                      <a:pPr marL="0" lvl="0" indent="0" algn="ctr" rtl="0">
                        <a:spcBef>
                          <a:spcPts val="0"/>
                        </a:spcBef>
                        <a:spcAft>
                          <a:spcPts val="0"/>
                        </a:spcAft>
                        <a:buNone/>
                      </a:pPr>
                      <a:r>
                        <a:rPr lang="en-US" sz="1600"/>
                        <a:t>2.6</a:t>
                      </a:r>
                      <a:endParaRPr sz="1600"/>
                    </a:p>
                  </a:txBody>
                  <a:tcPr marL="91425" marR="91425" marT="91425" marB="91425">
                    <a:solidFill>
                      <a:srgbClr val="9FC5E8"/>
                    </a:solidFill>
                  </a:tcPr>
                </a:tc>
                <a:tc>
                  <a:txBody>
                    <a:bodyPr/>
                    <a:lstStyle/>
                    <a:p>
                      <a:pPr marL="0" lvl="0" indent="0" algn="ctr" rtl="0">
                        <a:spcBef>
                          <a:spcPts val="0"/>
                        </a:spcBef>
                        <a:spcAft>
                          <a:spcPts val="0"/>
                        </a:spcAft>
                        <a:buNone/>
                      </a:pPr>
                      <a:r>
                        <a:rPr lang="en-US" sz="1600"/>
                        <a:t>-0.7</a:t>
                      </a:r>
                      <a:endParaRPr sz="1600"/>
                    </a:p>
                  </a:txBody>
                  <a:tcPr marL="91425" marR="91425" marT="91425" marB="91425">
                    <a:solidFill>
                      <a:srgbClr val="9FC5E8"/>
                    </a:solidFill>
                  </a:tcPr>
                </a:tc>
                <a:extLst>
                  <a:ext uri="{0D108BD9-81ED-4DB2-BD59-A6C34878D82A}">
                    <a16:rowId xmlns:a16="http://schemas.microsoft.com/office/drawing/2014/main" val="10000"/>
                  </a:ext>
                </a:extLst>
              </a:tr>
            </a:tbl>
          </a:graphicData>
        </a:graphic>
      </p:graphicFrame>
      <p:sp>
        <p:nvSpPr>
          <p:cNvPr id="6981" name="Google Shape;6981;p185"/>
          <p:cNvSpPr/>
          <p:nvPr/>
        </p:nvSpPr>
        <p:spPr>
          <a:xfrm>
            <a:off x="5170875" y="3604250"/>
            <a:ext cx="1335300" cy="609600"/>
          </a:xfrm>
          <a:prstGeom prst="roundRect">
            <a:avLst>
              <a:gd name="adj" fmla="val 8518"/>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Encoder</a:t>
            </a:r>
            <a:endParaRPr sz="1800"/>
          </a:p>
        </p:txBody>
      </p:sp>
      <p:cxnSp>
        <p:nvCxnSpPr>
          <p:cNvPr id="6982" name="Google Shape;6982;p185"/>
          <p:cNvCxnSpPr/>
          <p:nvPr/>
        </p:nvCxnSpPr>
        <p:spPr>
          <a:xfrm>
            <a:off x="4050750" y="3934550"/>
            <a:ext cx="709500" cy="0"/>
          </a:xfrm>
          <a:prstGeom prst="straightConnector1">
            <a:avLst/>
          </a:prstGeom>
          <a:noFill/>
          <a:ln w="38100" cap="flat" cmpd="sng">
            <a:solidFill>
              <a:schemeClr val="dk2"/>
            </a:solidFill>
            <a:prstDash val="solid"/>
            <a:round/>
            <a:headEnd type="none" w="med" len="med"/>
            <a:tailEnd type="triangle" w="med" len="med"/>
          </a:ln>
        </p:spPr>
      </p:cxnSp>
      <p:cxnSp>
        <p:nvCxnSpPr>
          <p:cNvPr id="6983" name="Google Shape;6983;p185"/>
          <p:cNvCxnSpPr/>
          <p:nvPr/>
        </p:nvCxnSpPr>
        <p:spPr>
          <a:xfrm>
            <a:off x="6870150" y="3934550"/>
            <a:ext cx="709500" cy="0"/>
          </a:xfrm>
          <a:prstGeom prst="straightConnector1">
            <a:avLst/>
          </a:prstGeom>
          <a:noFill/>
          <a:ln w="38100" cap="flat" cmpd="sng">
            <a:solidFill>
              <a:schemeClr val="dk2"/>
            </a:solidFill>
            <a:prstDash val="solid"/>
            <a:round/>
            <a:headEnd type="none" w="med" len="med"/>
            <a:tailEnd type="triangle" w="med" len="med"/>
          </a:ln>
        </p:spPr>
      </p:cxnSp>
      <p:sp>
        <p:nvSpPr>
          <p:cNvPr id="6984" name="Google Shape;6984;p185"/>
          <p:cNvSpPr txBox="1"/>
          <p:nvPr/>
        </p:nvSpPr>
        <p:spPr>
          <a:xfrm>
            <a:off x="1066800" y="4823450"/>
            <a:ext cx="11025900" cy="114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𝜙</a:t>
            </a:r>
            <a:r>
              <a:rPr lang="en-US" sz="2400">
                <a:solidFill>
                  <a:schemeClr val="dk1"/>
                </a:solidFill>
              </a:rPr>
              <a:t> is a similarity function (e.g., inner product or cosine similarity)</a:t>
            </a:r>
            <a:endParaRPr sz="2400">
              <a:solidFill>
                <a:schemeClr val="dk1"/>
              </a:solidFill>
            </a:endParaRPr>
          </a:p>
          <a:p>
            <a:pPr marL="0" lvl="0" indent="0" algn="l" rtl="0">
              <a:lnSpc>
                <a:spcPct val="115000"/>
              </a:lnSpc>
              <a:spcBef>
                <a:spcPts val="1000"/>
              </a:spcBef>
              <a:spcAft>
                <a:spcPts val="0"/>
              </a:spcAft>
              <a:buNone/>
            </a:pPr>
            <a:r>
              <a:rPr lang="en-US" sz="2400">
                <a:solidFill>
                  <a:schemeClr val="dk1"/>
                </a:solidFill>
                <a:latin typeface="Times New Roman"/>
                <a:ea typeface="Times New Roman"/>
                <a:cs typeface="Times New Roman"/>
                <a:sym typeface="Times New Roman"/>
              </a:rPr>
              <a:t>𝜙(𝜂(</a:t>
            </a:r>
            <a:r>
              <a:rPr lang="en-US" sz="2400" i="1">
                <a:solidFill>
                  <a:schemeClr val="dk1"/>
                </a:solidFill>
                <a:latin typeface="Times New Roman"/>
                <a:ea typeface="Times New Roman"/>
                <a:cs typeface="Times New Roman"/>
                <a:sym typeface="Times New Roman"/>
              </a:rPr>
              <a:t>q</a:t>
            </a:r>
            <a:r>
              <a:rPr lang="en-US" sz="2400">
                <a:solidFill>
                  <a:schemeClr val="dk1"/>
                </a:solidFill>
                <a:latin typeface="Times New Roman"/>
                <a:ea typeface="Times New Roman"/>
                <a:cs typeface="Times New Roman"/>
                <a:sym typeface="Times New Roman"/>
              </a:rPr>
              <a:t>)</a:t>
            </a:r>
            <a:r>
              <a:rPr lang="en-US" sz="2400">
                <a:solidFill>
                  <a:schemeClr val="dk1"/>
                </a:solidFill>
              </a:rPr>
              <a:t>, </a:t>
            </a:r>
            <a:r>
              <a:rPr lang="en-US" sz="2400">
                <a:solidFill>
                  <a:schemeClr val="dk1"/>
                </a:solidFill>
                <a:latin typeface="Times New Roman"/>
                <a:ea typeface="Times New Roman"/>
                <a:cs typeface="Times New Roman"/>
                <a:sym typeface="Times New Roman"/>
              </a:rPr>
              <a:t>𝜂(</a:t>
            </a:r>
            <a:r>
              <a:rPr lang="en-US" sz="2400" i="1">
                <a:solidFill>
                  <a:schemeClr val="dk1"/>
                </a:solidFill>
                <a:latin typeface="Times New Roman"/>
                <a:ea typeface="Times New Roman"/>
                <a:cs typeface="Times New Roman"/>
                <a:sym typeface="Times New Roman"/>
              </a:rPr>
              <a:t>d</a:t>
            </a:r>
            <a:r>
              <a:rPr lang="en-US" sz="2400">
                <a:solidFill>
                  <a:schemeClr val="dk1"/>
                </a:solidFill>
                <a:latin typeface="Times New Roman"/>
                <a:ea typeface="Times New Roman"/>
                <a:cs typeface="Times New Roman"/>
                <a:sym typeface="Times New Roman"/>
              </a:rPr>
              <a:t>)) → </a:t>
            </a:r>
            <a:r>
              <a:rPr lang="en-US" sz="2400">
                <a:solidFill>
                  <a:schemeClr val="dk1"/>
                </a:solidFill>
              </a:rPr>
              <a:t>ideally measures how relevant </a:t>
            </a:r>
            <a:r>
              <a:rPr lang="en-US" sz="2400" i="1">
                <a:solidFill>
                  <a:schemeClr val="dk1"/>
                </a:solidFill>
                <a:latin typeface="Times New Roman"/>
                <a:ea typeface="Times New Roman"/>
                <a:cs typeface="Times New Roman"/>
                <a:sym typeface="Times New Roman"/>
              </a:rPr>
              <a:t>q</a:t>
            </a:r>
            <a:r>
              <a:rPr lang="en-US" sz="2400">
                <a:solidFill>
                  <a:schemeClr val="dk1"/>
                </a:solidFill>
              </a:rPr>
              <a:t> and </a:t>
            </a:r>
            <a:r>
              <a:rPr lang="en-US" sz="2400" i="1">
                <a:solidFill>
                  <a:schemeClr val="dk1"/>
                </a:solidFill>
                <a:latin typeface="Times New Roman"/>
                <a:ea typeface="Times New Roman"/>
                <a:cs typeface="Times New Roman"/>
                <a:sym typeface="Times New Roman"/>
              </a:rPr>
              <a:t>d</a:t>
            </a:r>
            <a:r>
              <a:rPr lang="en-US" sz="2400">
                <a:solidFill>
                  <a:schemeClr val="dk1"/>
                </a:solidFill>
              </a:rPr>
              <a:t> are to each other</a:t>
            </a:r>
            <a:endParaRPr sz="1800">
              <a:latin typeface="Calibri"/>
              <a:ea typeface="Calibri"/>
              <a:cs typeface="Calibri"/>
              <a:sym typeface="Calibri"/>
            </a:endParaRPr>
          </a:p>
        </p:txBody>
      </p:sp>
      <p:sp>
        <p:nvSpPr>
          <p:cNvPr id="6985" name="Google Shape;6985;p185"/>
          <p:cNvSpPr txBox="1"/>
          <p:nvPr/>
        </p:nvSpPr>
        <p:spPr>
          <a:xfrm>
            <a:off x="8967900" y="2900750"/>
            <a:ext cx="709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𝜂(</a:t>
            </a:r>
            <a:r>
              <a:rPr lang="en-US" sz="2000" i="1">
                <a:solidFill>
                  <a:schemeClr val="dk1"/>
                </a:solidFill>
                <a:latin typeface="Times New Roman"/>
                <a:ea typeface="Times New Roman"/>
                <a:cs typeface="Times New Roman"/>
                <a:sym typeface="Times New Roman"/>
              </a:rPr>
              <a:t>q</a:t>
            </a:r>
            <a:r>
              <a:rPr lang="en-US" sz="2000">
                <a:solidFill>
                  <a:schemeClr val="dk1"/>
                </a:solidFill>
                <a:latin typeface="Times New Roman"/>
                <a:ea typeface="Times New Roman"/>
                <a:cs typeface="Times New Roman"/>
                <a:sym typeface="Times New Roman"/>
              </a:rPr>
              <a:t>)</a:t>
            </a:r>
            <a:endParaRPr/>
          </a:p>
        </p:txBody>
      </p:sp>
      <p:sp>
        <p:nvSpPr>
          <p:cNvPr id="6986" name="Google Shape;6986;p185"/>
          <p:cNvSpPr txBox="1"/>
          <p:nvPr/>
        </p:nvSpPr>
        <p:spPr>
          <a:xfrm>
            <a:off x="8967900" y="4196150"/>
            <a:ext cx="709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𝜂(</a:t>
            </a:r>
            <a:r>
              <a:rPr lang="en-US" sz="2000" i="1">
                <a:solidFill>
                  <a:schemeClr val="dk1"/>
                </a:solidFill>
                <a:latin typeface="Times New Roman"/>
                <a:ea typeface="Times New Roman"/>
                <a:cs typeface="Times New Roman"/>
                <a:sym typeface="Times New Roman"/>
              </a:rPr>
              <a:t>d</a:t>
            </a:r>
            <a:r>
              <a:rPr lang="en-US" sz="2000">
                <a:solidFill>
                  <a:schemeClr val="dk1"/>
                </a:solidFill>
                <a:latin typeface="Times New Roman"/>
                <a:ea typeface="Times New Roman"/>
                <a:cs typeface="Times New Roman"/>
                <a:sym typeface="Times New Roman"/>
              </a:rPr>
              <a:t>)</a:t>
            </a:r>
            <a:endParaRPr/>
          </a:p>
        </p:txBody>
      </p:sp>
      <p:sp>
        <p:nvSpPr>
          <p:cNvPr id="6987" name="Google Shape;6987;p185"/>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74"/>
                                        </p:tgtEl>
                                        <p:attrNameLst>
                                          <p:attrName>style.visibility</p:attrName>
                                        </p:attrNameLst>
                                      </p:cBhvr>
                                      <p:to>
                                        <p:strVal val="visible"/>
                                      </p:to>
                                    </p:set>
                                    <p:animEffect transition="in" filter="fade">
                                      <p:cBhvr>
                                        <p:cTn id="7" dur="1000"/>
                                        <p:tgtEl>
                                          <p:spTgt spid="6974"/>
                                        </p:tgtEl>
                                      </p:cBhvr>
                                    </p:animEffect>
                                  </p:childTnLst>
                                </p:cTn>
                              </p:par>
                              <p:par>
                                <p:cTn id="8" presetID="10" presetClass="entr" presetSubtype="0" fill="hold" nodeType="withEffect">
                                  <p:stCondLst>
                                    <p:cond delay="0"/>
                                  </p:stCondLst>
                                  <p:childTnLst>
                                    <p:set>
                                      <p:cBhvr>
                                        <p:cTn id="9" dur="1" fill="hold">
                                          <p:stCondLst>
                                            <p:cond delay="0"/>
                                          </p:stCondLst>
                                        </p:cTn>
                                        <p:tgtEl>
                                          <p:spTgt spid="6980"/>
                                        </p:tgtEl>
                                        <p:attrNameLst>
                                          <p:attrName>style.visibility</p:attrName>
                                        </p:attrNameLst>
                                      </p:cBhvr>
                                      <p:to>
                                        <p:strVal val="visible"/>
                                      </p:to>
                                    </p:set>
                                    <p:animEffect transition="in" filter="fade">
                                      <p:cBhvr>
                                        <p:cTn id="10" dur="1000"/>
                                        <p:tgtEl>
                                          <p:spTgt spid="6980"/>
                                        </p:tgtEl>
                                      </p:cBhvr>
                                    </p:animEffect>
                                  </p:childTnLst>
                                </p:cTn>
                              </p:par>
                              <p:par>
                                <p:cTn id="11" presetID="10" presetClass="entr" presetSubtype="0" fill="hold" nodeType="withEffect">
                                  <p:stCondLst>
                                    <p:cond delay="0"/>
                                  </p:stCondLst>
                                  <p:childTnLst>
                                    <p:set>
                                      <p:cBhvr>
                                        <p:cTn id="12" dur="1" fill="hold">
                                          <p:stCondLst>
                                            <p:cond delay="0"/>
                                          </p:stCondLst>
                                        </p:cTn>
                                        <p:tgtEl>
                                          <p:spTgt spid="6981"/>
                                        </p:tgtEl>
                                        <p:attrNameLst>
                                          <p:attrName>style.visibility</p:attrName>
                                        </p:attrNameLst>
                                      </p:cBhvr>
                                      <p:to>
                                        <p:strVal val="visible"/>
                                      </p:to>
                                    </p:set>
                                    <p:animEffect transition="in" filter="fade">
                                      <p:cBhvr>
                                        <p:cTn id="13" dur="1000"/>
                                        <p:tgtEl>
                                          <p:spTgt spid="6981"/>
                                        </p:tgtEl>
                                      </p:cBhvr>
                                    </p:animEffect>
                                  </p:childTnLst>
                                </p:cTn>
                              </p:par>
                              <p:par>
                                <p:cTn id="14" presetID="10" presetClass="entr" presetSubtype="0" fill="hold" nodeType="withEffect">
                                  <p:stCondLst>
                                    <p:cond delay="0"/>
                                  </p:stCondLst>
                                  <p:childTnLst>
                                    <p:set>
                                      <p:cBhvr>
                                        <p:cTn id="15" dur="1" fill="hold">
                                          <p:stCondLst>
                                            <p:cond delay="0"/>
                                          </p:stCondLst>
                                        </p:cTn>
                                        <p:tgtEl>
                                          <p:spTgt spid="6982"/>
                                        </p:tgtEl>
                                        <p:attrNameLst>
                                          <p:attrName>style.visibility</p:attrName>
                                        </p:attrNameLst>
                                      </p:cBhvr>
                                      <p:to>
                                        <p:strVal val="visible"/>
                                      </p:to>
                                    </p:set>
                                    <p:animEffect transition="in" filter="fade">
                                      <p:cBhvr>
                                        <p:cTn id="16" dur="1000"/>
                                        <p:tgtEl>
                                          <p:spTgt spid="6982"/>
                                        </p:tgtEl>
                                      </p:cBhvr>
                                    </p:animEffect>
                                  </p:childTnLst>
                                </p:cTn>
                              </p:par>
                              <p:par>
                                <p:cTn id="17" presetID="10" presetClass="entr" presetSubtype="0" fill="hold" nodeType="withEffect">
                                  <p:stCondLst>
                                    <p:cond delay="0"/>
                                  </p:stCondLst>
                                  <p:childTnLst>
                                    <p:set>
                                      <p:cBhvr>
                                        <p:cTn id="18" dur="1" fill="hold">
                                          <p:stCondLst>
                                            <p:cond delay="0"/>
                                          </p:stCondLst>
                                        </p:cTn>
                                        <p:tgtEl>
                                          <p:spTgt spid="6983"/>
                                        </p:tgtEl>
                                        <p:attrNameLst>
                                          <p:attrName>style.visibility</p:attrName>
                                        </p:attrNameLst>
                                      </p:cBhvr>
                                      <p:to>
                                        <p:strVal val="visible"/>
                                      </p:to>
                                    </p:set>
                                    <p:animEffect transition="in" filter="fade">
                                      <p:cBhvr>
                                        <p:cTn id="19" dur="1000"/>
                                        <p:tgtEl>
                                          <p:spTgt spid="6983"/>
                                        </p:tgtEl>
                                      </p:cBhvr>
                                    </p:animEffect>
                                  </p:childTnLst>
                                </p:cTn>
                              </p:par>
                              <p:par>
                                <p:cTn id="20" presetID="10" presetClass="entr" presetSubtype="0" fill="hold" nodeType="withEffect">
                                  <p:stCondLst>
                                    <p:cond delay="0"/>
                                  </p:stCondLst>
                                  <p:childTnLst>
                                    <p:set>
                                      <p:cBhvr>
                                        <p:cTn id="21" dur="1" fill="hold">
                                          <p:stCondLst>
                                            <p:cond delay="0"/>
                                          </p:stCondLst>
                                        </p:cTn>
                                        <p:tgtEl>
                                          <p:spTgt spid="6986"/>
                                        </p:tgtEl>
                                        <p:attrNameLst>
                                          <p:attrName>style.visibility</p:attrName>
                                        </p:attrNameLst>
                                      </p:cBhvr>
                                      <p:to>
                                        <p:strVal val="visible"/>
                                      </p:to>
                                    </p:set>
                                    <p:animEffect transition="in" filter="fade">
                                      <p:cBhvr>
                                        <p:cTn id="22" dur="1000"/>
                                        <p:tgtEl>
                                          <p:spTgt spid="69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84">
                                            <p:txEl>
                                              <p:pRg st="0" end="0"/>
                                            </p:txEl>
                                          </p:spTgt>
                                        </p:tgtEl>
                                        <p:attrNameLst>
                                          <p:attrName>style.visibility</p:attrName>
                                        </p:attrNameLst>
                                      </p:cBhvr>
                                      <p:to>
                                        <p:strVal val="visible"/>
                                      </p:to>
                                    </p:set>
                                    <p:animEffect transition="in" filter="fade">
                                      <p:cBhvr>
                                        <p:cTn id="27" dur="1"/>
                                        <p:tgtEl>
                                          <p:spTgt spid="698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84">
                                            <p:txEl>
                                              <p:pRg st="1" end="1"/>
                                            </p:txEl>
                                          </p:spTgt>
                                        </p:tgtEl>
                                        <p:attrNameLst>
                                          <p:attrName>style.visibility</p:attrName>
                                        </p:attrNameLst>
                                      </p:cBhvr>
                                      <p:to>
                                        <p:strVal val="visible"/>
                                      </p:to>
                                    </p:set>
                                    <p:animEffect transition="in" filter="fade">
                                      <p:cBhvr>
                                        <p:cTn id="32" dur="1"/>
                                        <p:tgtEl>
                                          <p:spTgt spid="69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Shape 6991"/>
        <p:cNvGrpSpPr/>
        <p:nvPr/>
      </p:nvGrpSpPr>
      <p:grpSpPr>
        <a:xfrm>
          <a:off x="0" y="0"/>
          <a:ext cx="0" cy="0"/>
          <a:chOff x="0" y="0"/>
          <a:chExt cx="0" cy="0"/>
        </a:xfrm>
      </p:grpSpPr>
      <p:sp>
        <p:nvSpPr>
          <p:cNvPr id="6992" name="Google Shape;6992;p186"/>
          <p:cNvSpPr txBox="1">
            <a:spLocks noGrp="1"/>
          </p:cNvSpPr>
          <p:nvPr>
            <p:ph type="ctrTitle"/>
          </p:nvPr>
        </p:nvSpPr>
        <p:spPr>
          <a:xfrm>
            <a:off x="1524000" y="2864244"/>
            <a:ext cx="9144000" cy="1129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Nearest Neighbor Search</a:t>
            </a:r>
            <a:endParaRPr/>
          </a:p>
        </p:txBody>
      </p:sp>
      <p:sp>
        <p:nvSpPr>
          <p:cNvPr id="6993" name="Google Shape;6993;p18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139</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IR Background</a:t>
            </a:r>
            <a:endParaRPr/>
          </a:p>
        </p:txBody>
      </p:sp>
      <p:sp>
        <p:nvSpPr>
          <p:cNvPr id="411" name="Google Shape;411;p6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Unsupervised ranking methods</a:t>
            </a:r>
            <a:endParaRPr/>
          </a:p>
          <a:p>
            <a:pPr marL="0" lvl="0" indent="0" algn="ctr" rtl="0">
              <a:lnSpc>
                <a:spcPct val="90000"/>
              </a:lnSpc>
              <a:spcBef>
                <a:spcPts val="0"/>
              </a:spcBef>
              <a:spcAft>
                <a:spcPts val="0"/>
              </a:spcAft>
              <a:buClr>
                <a:schemeClr val="dk1"/>
              </a:buClr>
              <a:buSzPts val="2400"/>
              <a:buNone/>
            </a:pPr>
            <a:r>
              <a:rPr lang="en-US"/>
              <a:t>Metrics</a:t>
            </a:r>
            <a:endParaRPr/>
          </a:p>
          <a:p>
            <a:pPr marL="0" lvl="0" indent="0" algn="ctr" rtl="0">
              <a:lnSpc>
                <a:spcPct val="90000"/>
              </a:lnSpc>
              <a:spcBef>
                <a:spcPts val="0"/>
              </a:spcBef>
              <a:spcAft>
                <a:spcPts val="0"/>
              </a:spcAft>
              <a:buClr>
                <a:schemeClr val="dk1"/>
              </a:buClr>
              <a:buSzPts val="2400"/>
              <a:buNone/>
            </a:pPr>
            <a:r>
              <a:rPr lang="en-US"/>
              <a:t>Test collections</a:t>
            </a:r>
            <a:endParaRPr/>
          </a:p>
        </p:txBody>
      </p:sp>
      <p:sp>
        <p:nvSpPr>
          <p:cNvPr id="412" name="Google Shape;412;p6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Shape 6998"/>
        <p:cNvGrpSpPr/>
        <p:nvPr/>
      </p:nvGrpSpPr>
      <p:grpSpPr>
        <a:xfrm>
          <a:off x="0" y="0"/>
          <a:ext cx="0" cy="0"/>
          <a:chOff x="0" y="0"/>
          <a:chExt cx="0" cy="0"/>
        </a:xfrm>
      </p:grpSpPr>
      <p:cxnSp>
        <p:nvCxnSpPr>
          <p:cNvPr id="6999" name="Google Shape;6999;p187"/>
          <p:cNvCxnSpPr/>
          <p:nvPr/>
        </p:nvCxnSpPr>
        <p:spPr>
          <a:xfrm>
            <a:off x="2944325" y="2760891"/>
            <a:ext cx="1444800" cy="0"/>
          </a:xfrm>
          <a:prstGeom prst="straightConnector1">
            <a:avLst/>
          </a:prstGeom>
          <a:noFill/>
          <a:ln w="9525" cap="flat" cmpd="sng">
            <a:solidFill>
              <a:schemeClr val="dk2"/>
            </a:solidFill>
            <a:prstDash val="solid"/>
            <a:round/>
            <a:headEnd type="none" w="med" len="med"/>
            <a:tailEnd type="none" w="med" len="med"/>
          </a:ln>
        </p:spPr>
      </p:cxnSp>
      <p:sp>
        <p:nvSpPr>
          <p:cNvPr id="7000" name="Google Shape;7000;p187"/>
          <p:cNvSpPr txBox="1">
            <a:spLocks noGrp="1"/>
          </p:cNvSpPr>
          <p:nvPr>
            <p:ph type="title"/>
          </p:nvPr>
        </p:nvSpPr>
        <p:spPr>
          <a:xfrm>
            <a:off x="304800" y="136525"/>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sz="3800"/>
              <a:t>Task: find the top k most relevant texts to a query</a:t>
            </a:r>
            <a:endParaRPr sz="5400"/>
          </a:p>
        </p:txBody>
      </p:sp>
      <p:graphicFrame>
        <p:nvGraphicFramePr>
          <p:cNvPr id="7001" name="Google Shape;7001;p187"/>
          <p:cNvGraphicFramePr/>
          <p:nvPr/>
        </p:nvGraphicFramePr>
        <p:xfrm>
          <a:off x="910875" y="2551450"/>
          <a:ext cx="1914250" cy="426700"/>
        </p:xfrm>
        <a:graphic>
          <a:graphicData uri="http://schemas.openxmlformats.org/drawingml/2006/table">
            <a:tbl>
              <a:tblPr>
                <a:noFill/>
                <a:tableStyleId>{DD72E12A-D1EB-4718-ABEC-1DB81E5AB431}</a:tableStyleId>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tblGrid>
              <a:tr h="426700">
                <a:tc>
                  <a:txBody>
                    <a:bodyPr/>
                    <a:lstStyle/>
                    <a:p>
                      <a:pPr marL="0" lvl="0" indent="0" algn="l" rtl="0">
                        <a:spcBef>
                          <a:spcPts val="0"/>
                        </a:spcBef>
                        <a:spcAft>
                          <a:spcPts val="0"/>
                        </a:spcAft>
                        <a:buNone/>
                      </a:pPr>
                      <a:endParaRPr sz="1600"/>
                    </a:p>
                  </a:txBody>
                  <a:tcPr marL="91425" marR="91425" marT="91425" marB="91425">
                    <a:solidFill>
                      <a:srgbClr val="EA9999"/>
                    </a:solidFill>
                  </a:tcPr>
                </a:tc>
                <a:tc>
                  <a:txBody>
                    <a:bodyPr/>
                    <a:lstStyle/>
                    <a:p>
                      <a:pPr marL="0" lvl="0" indent="0" algn="l" rtl="0">
                        <a:spcBef>
                          <a:spcPts val="0"/>
                        </a:spcBef>
                        <a:spcAft>
                          <a:spcPts val="0"/>
                        </a:spcAft>
                        <a:buNone/>
                      </a:pPr>
                      <a:endParaRPr sz="1600"/>
                    </a:p>
                  </a:txBody>
                  <a:tcPr marL="91425" marR="91425" marT="91425" marB="91425">
                    <a:solidFill>
                      <a:srgbClr val="EA9999"/>
                    </a:solidFill>
                  </a:tcPr>
                </a:tc>
                <a:tc>
                  <a:txBody>
                    <a:bodyPr/>
                    <a:lstStyle/>
                    <a:p>
                      <a:pPr marL="0" lvl="0" indent="0" algn="l" rtl="0">
                        <a:spcBef>
                          <a:spcPts val="0"/>
                        </a:spcBef>
                        <a:spcAft>
                          <a:spcPts val="0"/>
                        </a:spcAft>
                        <a:buNone/>
                      </a:pPr>
                      <a:endParaRPr sz="1600"/>
                    </a:p>
                  </a:txBody>
                  <a:tcPr marL="91425" marR="91425" marT="91425" marB="91425">
                    <a:solidFill>
                      <a:srgbClr val="EA9999"/>
                    </a:solidFill>
                  </a:tcPr>
                </a:tc>
                <a:tc>
                  <a:txBody>
                    <a:bodyPr/>
                    <a:lstStyle/>
                    <a:p>
                      <a:pPr marL="0" lvl="0" indent="0" algn="l" rtl="0">
                        <a:spcBef>
                          <a:spcPts val="0"/>
                        </a:spcBef>
                        <a:spcAft>
                          <a:spcPts val="0"/>
                        </a:spcAft>
                        <a:buNone/>
                      </a:pPr>
                      <a:endParaRPr sz="1600"/>
                    </a:p>
                  </a:txBody>
                  <a:tcPr marL="91425" marR="91425" marT="91425" marB="91425">
                    <a:solidFill>
                      <a:srgbClr val="EA9999"/>
                    </a:solidFill>
                  </a:tcPr>
                </a:tc>
                <a:tc>
                  <a:txBody>
                    <a:bodyPr/>
                    <a:lstStyle/>
                    <a:p>
                      <a:pPr marL="0" lvl="0" indent="0" algn="l" rtl="0">
                        <a:spcBef>
                          <a:spcPts val="0"/>
                        </a:spcBef>
                        <a:spcAft>
                          <a:spcPts val="0"/>
                        </a:spcAft>
                        <a:buNone/>
                      </a:pPr>
                      <a:endParaRPr sz="1600"/>
                    </a:p>
                  </a:txBody>
                  <a:tcPr marL="91425" marR="91425" marT="91425" marB="91425">
                    <a:solidFill>
                      <a:srgbClr val="EA9999"/>
                    </a:solidFill>
                  </a:tcPr>
                </a:tc>
                <a:extLst>
                  <a:ext uri="{0D108BD9-81ED-4DB2-BD59-A6C34878D82A}">
                    <a16:rowId xmlns:a16="http://schemas.microsoft.com/office/drawing/2014/main" val="10000"/>
                  </a:ext>
                </a:extLst>
              </a:tr>
            </a:tbl>
          </a:graphicData>
        </a:graphic>
      </p:graphicFrame>
      <p:sp>
        <p:nvSpPr>
          <p:cNvPr id="7002" name="Google Shape;7002;p187"/>
          <p:cNvSpPr txBox="1"/>
          <p:nvPr/>
        </p:nvSpPr>
        <p:spPr>
          <a:xfrm>
            <a:off x="910850" y="1941750"/>
            <a:ext cx="1914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latin typeface="Calibri"/>
                <a:ea typeface="Calibri"/>
                <a:cs typeface="Calibri"/>
                <a:sym typeface="Calibri"/>
              </a:rPr>
              <a:t>query</a:t>
            </a:r>
            <a:endParaRPr sz="2400">
              <a:latin typeface="Calibri"/>
              <a:ea typeface="Calibri"/>
              <a:cs typeface="Calibri"/>
              <a:sym typeface="Calibri"/>
            </a:endParaRPr>
          </a:p>
        </p:txBody>
      </p:sp>
      <p:graphicFrame>
        <p:nvGraphicFramePr>
          <p:cNvPr id="7003" name="Google Shape;7003;p187"/>
          <p:cNvGraphicFramePr/>
          <p:nvPr/>
        </p:nvGraphicFramePr>
        <p:xfrm>
          <a:off x="4568475" y="2551450"/>
          <a:ext cx="1914250" cy="426700"/>
        </p:xfrm>
        <a:graphic>
          <a:graphicData uri="http://schemas.openxmlformats.org/drawingml/2006/table">
            <a:tbl>
              <a:tblPr>
                <a:noFill/>
                <a:tableStyleId>{DD72E12A-D1EB-4718-ABEC-1DB81E5AB431}</a:tableStyleId>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tblGrid>
              <a:tr h="426700">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extLst>
                  <a:ext uri="{0D108BD9-81ED-4DB2-BD59-A6C34878D82A}">
                    <a16:rowId xmlns:a16="http://schemas.microsoft.com/office/drawing/2014/main" val="10000"/>
                  </a:ext>
                </a:extLst>
              </a:tr>
            </a:tbl>
          </a:graphicData>
        </a:graphic>
      </p:graphicFrame>
      <p:sp>
        <p:nvSpPr>
          <p:cNvPr id="7004" name="Google Shape;7004;p187"/>
          <p:cNvSpPr txBox="1"/>
          <p:nvPr/>
        </p:nvSpPr>
        <p:spPr>
          <a:xfrm>
            <a:off x="4568450" y="1941750"/>
            <a:ext cx="1914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latin typeface="Calibri"/>
                <a:ea typeface="Calibri"/>
                <a:cs typeface="Calibri"/>
                <a:sym typeface="Calibri"/>
              </a:rPr>
              <a:t>texts</a:t>
            </a:r>
            <a:endParaRPr sz="2400">
              <a:latin typeface="Calibri"/>
              <a:ea typeface="Calibri"/>
              <a:cs typeface="Calibri"/>
              <a:sym typeface="Calibri"/>
            </a:endParaRPr>
          </a:p>
        </p:txBody>
      </p:sp>
      <p:graphicFrame>
        <p:nvGraphicFramePr>
          <p:cNvPr id="7005" name="Google Shape;7005;p187"/>
          <p:cNvGraphicFramePr/>
          <p:nvPr/>
        </p:nvGraphicFramePr>
        <p:xfrm>
          <a:off x="4568475" y="3161050"/>
          <a:ext cx="1914250" cy="426700"/>
        </p:xfrm>
        <a:graphic>
          <a:graphicData uri="http://schemas.openxmlformats.org/drawingml/2006/table">
            <a:tbl>
              <a:tblPr>
                <a:noFill/>
                <a:tableStyleId>{DD72E12A-D1EB-4718-ABEC-1DB81E5AB431}</a:tableStyleId>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tblGrid>
              <a:tr h="426700">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extLst>
                  <a:ext uri="{0D108BD9-81ED-4DB2-BD59-A6C34878D82A}">
                    <a16:rowId xmlns:a16="http://schemas.microsoft.com/office/drawing/2014/main" val="10000"/>
                  </a:ext>
                </a:extLst>
              </a:tr>
            </a:tbl>
          </a:graphicData>
        </a:graphic>
      </p:graphicFrame>
      <p:graphicFrame>
        <p:nvGraphicFramePr>
          <p:cNvPr id="7006" name="Google Shape;7006;p187"/>
          <p:cNvGraphicFramePr/>
          <p:nvPr/>
        </p:nvGraphicFramePr>
        <p:xfrm>
          <a:off x="4568475" y="3770650"/>
          <a:ext cx="1914250" cy="426700"/>
        </p:xfrm>
        <a:graphic>
          <a:graphicData uri="http://schemas.openxmlformats.org/drawingml/2006/table">
            <a:tbl>
              <a:tblPr>
                <a:noFill/>
                <a:tableStyleId>{DD72E12A-D1EB-4718-ABEC-1DB81E5AB431}</a:tableStyleId>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tblGrid>
              <a:tr h="426700">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extLst>
                  <a:ext uri="{0D108BD9-81ED-4DB2-BD59-A6C34878D82A}">
                    <a16:rowId xmlns:a16="http://schemas.microsoft.com/office/drawing/2014/main" val="10000"/>
                  </a:ext>
                </a:extLst>
              </a:tr>
            </a:tbl>
          </a:graphicData>
        </a:graphic>
      </p:graphicFrame>
      <p:graphicFrame>
        <p:nvGraphicFramePr>
          <p:cNvPr id="7007" name="Google Shape;7007;p187"/>
          <p:cNvGraphicFramePr/>
          <p:nvPr/>
        </p:nvGraphicFramePr>
        <p:xfrm>
          <a:off x="4568475" y="5066050"/>
          <a:ext cx="1914250" cy="426700"/>
        </p:xfrm>
        <a:graphic>
          <a:graphicData uri="http://schemas.openxmlformats.org/drawingml/2006/table">
            <a:tbl>
              <a:tblPr>
                <a:noFill/>
                <a:tableStyleId>{DD72E12A-D1EB-4718-ABEC-1DB81E5AB431}</a:tableStyleId>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tblGrid>
              <a:tr h="426700">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tc>
                  <a:txBody>
                    <a:bodyPr/>
                    <a:lstStyle/>
                    <a:p>
                      <a:pPr marL="0" lvl="0" indent="0" algn="l" rtl="0">
                        <a:spcBef>
                          <a:spcPts val="0"/>
                        </a:spcBef>
                        <a:spcAft>
                          <a:spcPts val="0"/>
                        </a:spcAft>
                        <a:buNone/>
                      </a:pPr>
                      <a:endParaRPr sz="1600"/>
                    </a:p>
                  </a:txBody>
                  <a:tcPr marL="91425" marR="91425" marT="91425" marB="91425">
                    <a:solidFill>
                      <a:srgbClr val="9FC5E8"/>
                    </a:solidFill>
                  </a:tcPr>
                </a:tc>
                <a:extLst>
                  <a:ext uri="{0D108BD9-81ED-4DB2-BD59-A6C34878D82A}">
                    <a16:rowId xmlns:a16="http://schemas.microsoft.com/office/drawing/2014/main" val="10000"/>
                  </a:ext>
                </a:extLst>
              </a:tr>
            </a:tbl>
          </a:graphicData>
        </a:graphic>
      </p:graphicFrame>
      <p:sp>
        <p:nvSpPr>
          <p:cNvPr id="7008" name="Google Shape;7008;p187"/>
          <p:cNvSpPr txBox="1"/>
          <p:nvPr/>
        </p:nvSpPr>
        <p:spPr>
          <a:xfrm>
            <a:off x="4568450" y="4151550"/>
            <a:ext cx="1914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a:t>
            </a:r>
            <a:endParaRPr sz="3600">
              <a:latin typeface="Calibri"/>
              <a:ea typeface="Calibri"/>
              <a:cs typeface="Calibri"/>
              <a:sym typeface="Calibri"/>
            </a:endParaRPr>
          </a:p>
        </p:txBody>
      </p:sp>
      <p:sp>
        <p:nvSpPr>
          <p:cNvPr id="7009" name="Google Shape;7009;p187"/>
          <p:cNvSpPr txBox="1"/>
          <p:nvPr/>
        </p:nvSpPr>
        <p:spPr>
          <a:xfrm>
            <a:off x="3525850" y="2458950"/>
            <a:ext cx="331500" cy="554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𝜙</a:t>
            </a:r>
            <a:endParaRPr sz="2400">
              <a:latin typeface="Calibri"/>
              <a:ea typeface="Calibri"/>
              <a:cs typeface="Calibri"/>
              <a:sym typeface="Calibri"/>
            </a:endParaRPr>
          </a:p>
        </p:txBody>
      </p:sp>
      <p:sp>
        <p:nvSpPr>
          <p:cNvPr id="7010" name="Google Shape;7010;p187"/>
          <p:cNvSpPr txBox="1"/>
          <p:nvPr/>
        </p:nvSpPr>
        <p:spPr>
          <a:xfrm>
            <a:off x="6984200" y="2487750"/>
            <a:ext cx="1838700" cy="492600"/>
          </a:xfrm>
          <a:prstGeom prst="rect">
            <a:avLst/>
          </a:prstGeom>
          <a:solidFill>
            <a:srgbClr val="FFFFFF"/>
          </a:solid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2000">
                <a:latin typeface="Times New Roman"/>
                <a:ea typeface="Times New Roman"/>
                <a:cs typeface="Times New Roman"/>
                <a:sym typeface="Times New Roman"/>
              </a:rPr>
              <a:t>𝜙(𝜂(</a:t>
            </a:r>
            <a:r>
              <a:rPr lang="en-US" sz="2000" i="1">
                <a:latin typeface="Times New Roman"/>
                <a:ea typeface="Times New Roman"/>
                <a:cs typeface="Times New Roman"/>
                <a:sym typeface="Times New Roman"/>
              </a:rPr>
              <a:t>q</a:t>
            </a:r>
            <a:r>
              <a:rPr lang="en-US" sz="2000">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𝜂(</a:t>
            </a:r>
            <a:r>
              <a:rPr lang="en-US" sz="2000" i="1">
                <a:solidFill>
                  <a:schemeClr val="dk1"/>
                </a:solidFill>
                <a:latin typeface="Times New Roman"/>
                <a:ea typeface="Times New Roman"/>
                <a:cs typeface="Times New Roman"/>
                <a:sym typeface="Times New Roman"/>
              </a:rPr>
              <a:t>d</a:t>
            </a:r>
            <a:r>
              <a:rPr lang="en-US" sz="2000" i="1" baseline="-25000">
                <a:solidFill>
                  <a:schemeClr val="dk1"/>
                </a:solidFill>
                <a:latin typeface="Times New Roman"/>
                <a:ea typeface="Times New Roman"/>
                <a:cs typeface="Times New Roman"/>
                <a:sym typeface="Times New Roman"/>
              </a:rPr>
              <a:t>1</a:t>
            </a:r>
            <a:r>
              <a:rPr lang="en-US" sz="2000">
                <a:solidFill>
                  <a:schemeClr val="dk1"/>
                </a:solidFill>
                <a:latin typeface="Times New Roman"/>
                <a:ea typeface="Times New Roman"/>
                <a:cs typeface="Times New Roman"/>
                <a:sym typeface="Times New Roman"/>
              </a:rPr>
              <a:t>)</a:t>
            </a:r>
            <a:r>
              <a:rPr lang="en-US" sz="2000">
                <a:latin typeface="Times New Roman"/>
                <a:ea typeface="Times New Roman"/>
                <a:cs typeface="Times New Roman"/>
                <a:sym typeface="Times New Roman"/>
              </a:rPr>
              <a:t>)</a:t>
            </a:r>
            <a:endParaRPr sz="2000" baseline="-25000">
              <a:latin typeface="Times New Roman"/>
              <a:ea typeface="Times New Roman"/>
              <a:cs typeface="Times New Roman"/>
              <a:sym typeface="Times New Roman"/>
            </a:endParaRPr>
          </a:p>
        </p:txBody>
      </p:sp>
      <p:sp>
        <p:nvSpPr>
          <p:cNvPr id="7011" name="Google Shape;7011;p187"/>
          <p:cNvSpPr txBox="1"/>
          <p:nvPr/>
        </p:nvSpPr>
        <p:spPr>
          <a:xfrm>
            <a:off x="6984200" y="5002350"/>
            <a:ext cx="1838700" cy="492600"/>
          </a:xfrm>
          <a:prstGeom prst="rect">
            <a:avLst/>
          </a:prstGeom>
          <a:solidFill>
            <a:srgbClr val="FFFFFF"/>
          </a:solid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2000">
                <a:latin typeface="Times New Roman"/>
                <a:ea typeface="Times New Roman"/>
                <a:cs typeface="Times New Roman"/>
                <a:sym typeface="Times New Roman"/>
              </a:rPr>
              <a:t>𝜙(𝜂(</a:t>
            </a:r>
            <a:r>
              <a:rPr lang="en-US" sz="2000" i="1">
                <a:latin typeface="Times New Roman"/>
                <a:ea typeface="Times New Roman"/>
                <a:cs typeface="Times New Roman"/>
                <a:sym typeface="Times New Roman"/>
              </a:rPr>
              <a:t>q</a:t>
            </a:r>
            <a:r>
              <a:rPr lang="en-US" sz="2000">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𝜂(</a:t>
            </a:r>
            <a:r>
              <a:rPr lang="en-US" sz="2000" i="1">
                <a:solidFill>
                  <a:schemeClr val="dk1"/>
                </a:solidFill>
                <a:latin typeface="Times New Roman"/>
                <a:ea typeface="Times New Roman"/>
                <a:cs typeface="Times New Roman"/>
                <a:sym typeface="Times New Roman"/>
              </a:rPr>
              <a:t>d</a:t>
            </a:r>
            <a:r>
              <a:rPr lang="en-US" sz="2000" baseline="-25000">
                <a:solidFill>
                  <a:schemeClr val="dk1"/>
                </a:solidFill>
                <a:latin typeface="Times New Roman"/>
                <a:ea typeface="Times New Roman"/>
                <a:cs typeface="Times New Roman"/>
                <a:sym typeface="Times New Roman"/>
              </a:rPr>
              <a:t>|C|</a:t>
            </a:r>
            <a:r>
              <a:rPr lang="en-US" sz="2000">
                <a:solidFill>
                  <a:schemeClr val="dk1"/>
                </a:solidFill>
                <a:latin typeface="Times New Roman"/>
                <a:ea typeface="Times New Roman"/>
                <a:cs typeface="Times New Roman"/>
                <a:sym typeface="Times New Roman"/>
              </a:rPr>
              <a:t>)</a:t>
            </a:r>
            <a:r>
              <a:rPr lang="en-US" sz="2000">
                <a:latin typeface="Times New Roman"/>
                <a:ea typeface="Times New Roman"/>
                <a:cs typeface="Times New Roman"/>
                <a:sym typeface="Times New Roman"/>
              </a:rPr>
              <a:t>)</a:t>
            </a:r>
            <a:endParaRPr sz="2000" baseline="-25000">
              <a:latin typeface="Times New Roman"/>
              <a:ea typeface="Times New Roman"/>
              <a:cs typeface="Times New Roman"/>
              <a:sym typeface="Times New Roman"/>
            </a:endParaRPr>
          </a:p>
        </p:txBody>
      </p:sp>
      <p:cxnSp>
        <p:nvCxnSpPr>
          <p:cNvPr id="7012" name="Google Shape;7012;p187"/>
          <p:cNvCxnSpPr/>
          <p:nvPr/>
        </p:nvCxnSpPr>
        <p:spPr>
          <a:xfrm>
            <a:off x="2976800" y="2760900"/>
            <a:ext cx="1461000" cy="552000"/>
          </a:xfrm>
          <a:prstGeom prst="straightConnector1">
            <a:avLst/>
          </a:prstGeom>
          <a:noFill/>
          <a:ln w="9525" cap="flat" cmpd="sng">
            <a:solidFill>
              <a:schemeClr val="dk2"/>
            </a:solidFill>
            <a:prstDash val="solid"/>
            <a:round/>
            <a:headEnd type="none" w="med" len="med"/>
            <a:tailEnd type="none" w="med" len="med"/>
          </a:ln>
        </p:spPr>
      </p:cxnSp>
      <p:sp>
        <p:nvSpPr>
          <p:cNvPr id="7013" name="Google Shape;7013;p187"/>
          <p:cNvSpPr txBox="1"/>
          <p:nvPr/>
        </p:nvSpPr>
        <p:spPr>
          <a:xfrm>
            <a:off x="3525850" y="2876884"/>
            <a:ext cx="331500" cy="304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𝜙</a:t>
            </a:r>
            <a:endParaRPr/>
          </a:p>
        </p:txBody>
      </p:sp>
      <p:cxnSp>
        <p:nvCxnSpPr>
          <p:cNvPr id="7014" name="Google Shape;7014;p187"/>
          <p:cNvCxnSpPr/>
          <p:nvPr/>
        </p:nvCxnSpPr>
        <p:spPr>
          <a:xfrm>
            <a:off x="2960575" y="2793375"/>
            <a:ext cx="1526100" cy="1185000"/>
          </a:xfrm>
          <a:prstGeom prst="straightConnector1">
            <a:avLst/>
          </a:prstGeom>
          <a:noFill/>
          <a:ln w="9525" cap="flat" cmpd="sng">
            <a:solidFill>
              <a:schemeClr val="dk2"/>
            </a:solidFill>
            <a:prstDash val="solid"/>
            <a:round/>
            <a:headEnd type="none" w="med" len="med"/>
            <a:tailEnd type="none" w="med" len="med"/>
          </a:ln>
        </p:spPr>
      </p:cxnSp>
      <p:sp>
        <p:nvSpPr>
          <p:cNvPr id="7015" name="Google Shape;7015;p187"/>
          <p:cNvSpPr txBox="1"/>
          <p:nvPr/>
        </p:nvSpPr>
        <p:spPr>
          <a:xfrm>
            <a:off x="3525850" y="3209181"/>
            <a:ext cx="331500" cy="304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𝜙</a:t>
            </a:r>
            <a:endParaRPr sz="2400">
              <a:latin typeface="Calibri"/>
              <a:ea typeface="Calibri"/>
              <a:cs typeface="Calibri"/>
              <a:sym typeface="Calibri"/>
            </a:endParaRPr>
          </a:p>
        </p:txBody>
      </p:sp>
      <p:cxnSp>
        <p:nvCxnSpPr>
          <p:cNvPr id="7016" name="Google Shape;7016;p187"/>
          <p:cNvCxnSpPr/>
          <p:nvPr/>
        </p:nvCxnSpPr>
        <p:spPr>
          <a:xfrm>
            <a:off x="2960575" y="2777125"/>
            <a:ext cx="1509900" cy="2532600"/>
          </a:xfrm>
          <a:prstGeom prst="straightConnector1">
            <a:avLst/>
          </a:prstGeom>
          <a:noFill/>
          <a:ln w="9525" cap="flat" cmpd="sng">
            <a:solidFill>
              <a:schemeClr val="dk2"/>
            </a:solidFill>
            <a:prstDash val="solid"/>
            <a:round/>
            <a:headEnd type="none" w="med" len="med"/>
            <a:tailEnd type="none" w="med" len="med"/>
          </a:ln>
        </p:spPr>
      </p:cxnSp>
      <p:sp>
        <p:nvSpPr>
          <p:cNvPr id="7017" name="Google Shape;7017;p187"/>
          <p:cNvSpPr txBox="1"/>
          <p:nvPr/>
        </p:nvSpPr>
        <p:spPr>
          <a:xfrm>
            <a:off x="3525850" y="3778053"/>
            <a:ext cx="331500" cy="42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𝜙</a:t>
            </a:r>
            <a:endParaRPr/>
          </a:p>
        </p:txBody>
      </p:sp>
      <p:cxnSp>
        <p:nvCxnSpPr>
          <p:cNvPr id="7018" name="Google Shape;7018;p187"/>
          <p:cNvCxnSpPr/>
          <p:nvPr/>
        </p:nvCxnSpPr>
        <p:spPr>
          <a:xfrm>
            <a:off x="8831725" y="3939625"/>
            <a:ext cx="892800" cy="0"/>
          </a:xfrm>
          <a:prstGeom prst="straightConnector1">
            <a:avLst/>
          </a:prstGeom>
          <a:noFill/>
          <a:ln w="38100" cap="flat" cmpd="sng">
            <a:solidFill>
              <a:schemeClr val="dk2"/>
            </a:solidFill>
            <a:prstDash val="solid"/>
            <a:round/>
            <a:headEnd type="none" w="med" len="med"/>
            <a:tailEnd type="triangle" w="med" len="med"/>
          </a:ln>
        </p:spPr>
      </p:cxnSp>
      <p:sp>
        <p:nvSpPr>
          <p:cNvPr id="7019" name="Google Shape;7019;p187"/>
          <p:cNvSpPr txBox="1"/>
          <p:nvPr/>
        </p:nvSpPr>
        <p:spPr>
          <a:xfrm>
            <a:off x="9832800" y="2824375"/>
            <a:ext cx="144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Top k</a:t>
            </a:r>
            <a:endParaRPr sz="2400">
              <a:latin typeface="Calibri"/>
              <a:ea typeface="Calibri"/>
              <a:cs typeface="Calibri"/>
              <a:sym typeface="Calibri"/>
            </a:endParaRPr>
          </a:p>
        </p:txBody>
      </p:sp>
      <p:sp>
        <p:nvSpPr>
          <p:cNvPr id="7020" name="Google Shape;7020;p187"/>
          <p:cNvSpPr txBox="1"/>
          <p:nvPr/>
        </p:nvSpPr>
        <p:spPr>
          <a:xfrm>
            <a:off x="762000" y="1299975"/>
            <a:ext cx="7993500" cy="600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Brute-force search:</a:t>
            </a:r>
            <a:endParaRPr>
              <a:latin typeface="Calibri"/>
              <a:ea typeface="Calibri"/>
              <a:cs typeface="Calibri"/>
              <a:sym typeface="Calibri"/>
            </a:endParaRPr>
          </a:p>
        </p:txBody>
      </p:sp>
      <p:sp>
        <p:nvSpPr>
          <p:cNvPr id="7021" name="Google Shape;7021;p187"/>
          <p:cNvSpPr txBox="1"/>
          <p:nvPr/>
        </p:nvSpPr>
        <p:spPr>
          <a:xfrm>
            <a:off x="762000" y="5681725"/>
            <a:ext cx="9832800" cy="1088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800">
                <a:solidFill>
                  <a:schemeClr val="dk1"/>
                </a:solidFill>
                <a:latin typeface="Calibri"/>
                <a:ea typeface="Calibri"/>
                <a:cs typeface="Calibri"/>
                <a:sym typeface="Calibri"/>
              </a:rPr>
              <a:t>We often need to search many (e.g.: billions) of texts</a:t>
            </a:r>
            <a:endParaRPr sz="2800">
              <a:solidFill>
                <a:schemeClr val="dk1"/>
              </a:solidFill>
              <a:latin typeface="Calibri"/>
              <a:ea typeface="Calibri"/>
              <a:cs typeface="Calibri"/>
              <a:sym typeface="Calibri"/>
            </a:endParaRPr>
          </a:p>
          <a:p>
            <a:pPr marL="914400" lvl="1" indent="-406400" algn="l" rtl="0">
              <a:lnSpc>
                <a:spcPct val="90000"/>
              </a:lnSpc>
              <a:spcBef>
                <a:spcPts val="1000"/>
              </a:spcBef>
              <a:spcAft>
                <a:spcPts val="1000"/>
              </a:spcAft>
              <a:buClr>
                <a:schemeClr val="dk1"/>
              </a:buClr>
              <a:buSzPts val="2800"/>
              <a:buFont typeface="Calibri"/>
              <a:buChar char="-"/>
            </a:pPr>
            <a:r>
              <a:rPr lang="en-US" sz="2800">
                <a:solidFill>
                  <a:schemeClr val="dk1"/>
                </a:solidFill>
                <a:latin typeface="Calibri"/>
                <a:ea typeface="Calibri"/>
                <a:cs typeface="Calibri"/>
                <a:sym typeface="Calibri"/>
              </a:rPr>
              <a:t>Brute-force won't scale</a:t>
            </a:r>
            <a:endParaRPr sz="2800">
              <a:solidFill>
                <a:schemeClr val="dk1"/>
              </a:solidFill>
              <a:latin typeface="Calibri"/>
              <a:ea typeface="Calibri"/>
              <a:cs typeface="Calibri"/>
              <a:sym typeface="Calibri"/>
            </a:endParaRPr>
          </a:p>
        </p:txBody>
      </p:sp>
      <p:pic>
        <p:nvPicPr>
          <p:cNvPr id="7022" name="Google Shape;7022;p187" descr="Diagrama&#10;&#10;Descrição gerada automaticamente"/>
          <p:cNvPicPr preferRelativeResize="0">
            <a:picLocks noGrp="1"/>
          </p:cNvPicPr>
          <p:nvPr>
            <p:ph type="body" idx="1"/>
          </p:nvPr>
        </p:nvPicPr>
        <p:blipFill rotWithShape="1">
          <a:blip r:embed="rId3">
            <a:alphaModFix/>
          </a:blip>
          <a:srcRect l="87013" t="44742"/>
          <a:stretch/>
        </p:blipFill>
        <p:spPr>
          <a:xfrm>
            <a:off x="9911950" y="3332850"/>
            <a:ext cx="1365600" cy="1564500"/>
          </a:xfrm>
          <a:prstGeom prst="rect">
            <a:avLst/>
          </a:prstGeom>
          <a:noFill/>
          <a:ln w="9525" cap="flat" cmpd="sng">
            <a:solidFill>
              <a:schemeClr val="lt1"/>
            </a:solidFill>
            <a:prstDash val="solid"/>
            <a:round/>
            <a:headEnd type="none" w="sm" len="sm"/>
            <a:tailEnd type="none" w="sm" len="sm"/>
          </a:ln>
        </p:spPr>
      </p:pic>
      <p:sp>
        <p:nvSpPr>
          <p:cNvPr id="7023" name="Google Shape;7023;p187"/>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20"/>
                                        </p:tgtEl>
                                        <p:attrNameLst>
                                          <p:attrName>style.visibility</p:attrName>
                                        </p:attrNameLst>
                                      </p:cBhvr>
                                      <p:to>
                                        <p:strVal val="visible"/>
                                      </p:to>
                                    </p:set>
                                    <p:animEffect transition="in" filter="fade">
                                      <p:cBhvr>
                                        <p:cTn id="7" dur="1"/>
                                        <p:tgtEl>
                                          <p:spTgt spid="70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99"/>
                                        </p:tgtEl>
                                        <p:attrNameLst>
                                          <p:attrName>style.visibility</p:attrName>
                                        </p:attrNameLst>
                                      </p:cBhvr>
                                      <p:to>
                                        <p:strVal val="visible"/>
                                      </p:to>
                                    </p:set>
                                    <p:animEffect transition="in" filter="fade">
                                      <p:cBhvr>
                                        <p:cTn id="12" dur="1000"/>
                                        <p:tgtEl>
                                          <p:spTgt spid="6999"/>
                                        </p:tgtEl>
                                      </p:cBhvr>
                                    </p:animEffect>
                                  </p:childTnLst>
                                </p:cTn>
                              </p:par>
                              <p:par>
                                <p:cTn id="13" presetID="10" presetClass="entr" presetSubtype="0" fill="hold" nodeType="withEffect">
                                  <p:stCondLst>
                                    <p:cond delay="0"/>
                                  </p:stCondLst>
                                  <p:childTnLst>
                                    <p:set>
                                      <p:cBhvr>
                                        <p:cTn id="14" dur="1" fill="hold">
                                          <p:stCondLst>
                                            <p:cond delay="0"/>
                                          </p:stCondLst>
                                        </p:cTn>
                                        <p:tgtEl>
                                          <p:spTgt spid="7001"/>
                                        </p:tgtEl>
                                        <p:attrNameLst>
                                          <p:attrName>style.visibility</p:attrName>
                                        </p:attrNameLst>
                                      </p:cBhvr>
                                      <p:to>
                                        <p:strVal val="visible"/>
                                      </p:to>
                                    </p:set>
                                    <p:animEffect transition="in" filter="fade">
                                      <p:cBhvr>
                                        <p:cTn id="15" dur="1000"/>
                                        <p:tgtEl>
                                          <p:spTgt spid="7001"/>
                                        </p:tgtEl>
                                      </p:cBhvr>
                                    </p:animEffect>
                                  </p:childTnLst>
                                </p:cTn>
                              </p:par>
                              <p:par>
                                <p:cTn id="16" presetID="10" presetClass="entr" presetSubtype="0" fill="hold" nodeType="withEffect">
                                  <p:stCondLst>
                                    <p:cond delay="0"/>
                                  </p:stCondLst>
                                  <p:childTnLst>
                                    <p:set>
                                      <p:cBhvr>
                                        <p:cTn id="17" dur="1" fill="hold">
                                          <p:stCondLst>
                                            <p:cond delay="0"/>
                                          </p:stCondLst>
                                        </p:cTn>
                                        <p:tgtEl>
                                          <p:spTgt spid="7002"/>
                                        </p:tgtEl>
                                        <p:attrNameLst>
                                          <p:attrName>style.visibility</p:attrName>
                                        </p:attrNameLst>
                                      </p:cBhvr>
                                      <p:to>
                                        <p:strVal val="visible"/>
                                      </p:to>
                                    </p:set>
                                    <p:animEffect transition="in" filter="fade">
                                      <p:cBhvr>
                                        <p:cTn id="18" dur="1000"/>
                                        <p:tgtEl>
                                          <p:spTgt spid="7002"/>
                                        </p:tgtEl>
                                      </p:cBhvr>
                                    </p:animEffect>
                                  </p:childTnLst>
                                </p:cTn>
                              </p:par>
                              <p:par>
                                <p:cTn id="19" presetID="10" presetClass="entr" presetSubtype="0" fill="hold" nodeType="withEffect">
                                  <p:stCondLst>
                                    <p:cond delay="0"/>
                                  </p:stCondLst>
                                  <p:childTnLst>
                                    <p:set>
                                      <p:cBhvr>
                                        <p:cTn id="20" dur="1" fill="hold">
                                          <p:stCondLst>
                                            <p:cond delay="0"/>
                                          </p:stCondLst>
                                        </p:cTn>
                                        <p:tgtEl>
                                          <p:spTgt spid="7003"/>
                                        </p:tgtEl>
                                        <p:attrNameLst>
                                          <p:attrName>style.visibility</p:attrName>
                                        </p:attrNameLst>
                                      </p:cBhvr>
                                      <p:to>
                                        <p:strVal val="visible"/>
                                      </p:to>
                                    </p:set>
                                    <p:animEffect transition="in" filter="fade">
                                      <p:cBhvr>
                                        <p:cTn id="21" dur="1000"/>
                                        <p:tgtEl>
                                          <p:spTgt spid="7003"/>
                                        </p:tgtEl>
                                      </p:cBhvr>
                                    </p:animEffect>
                                  </p:childTnLst>
                                </p:cTn>
                              </p:par>
                              <p:par>
                                <p:cTn id="22" presetID="10" presetClass="entr" presetSubtype="0" fill="hold" nodeType="withEffect">
                                  <p:stCondLst>
                                    <p:cond delay="0"/>
                                  </p:stCondLst>
                                  <p:childTnLst>
                                    <p:set>
                                      <p:cBhvr>
                                        <p:cTn id="23" dur="1" fill="hold">
                                          <p:stCondLst>
                                            <p:cond delay="0"/>
                                          </p:stCondLst>
                                        </p:cTn>
                                        <p:tgtEl>
                                          <p:spTgt spid="7004"/>
                                        </p:tgtEl>
                                        <p:attrNameLst>
                                          <p:attrName>style.visibility</p:attrName>
                                        </p:attrNameLst>
                                      </p:cBhvr>
                                      <p:to>
                                        <p:strVal val="visible"/>
                                      </p:to>
                                    </p:set>
                                    <p:animEffect transition="in" filter="fade">
                                      <p:cBhvr>
                                        <p:cTn id="24" dur="1000"/>
                                        <p:tgtEl>
                                          <p:spTgt spid="7004"/>
                                        </p:tgtEl>
                                      </p:cBhvr>
                                    </p:animEffect>
                                  </p:childTnLst>
                                </p:cTn>
                              </p:par>
                              <p:par>
                                <p:cTn id="25" presetID="10" presetClass="entr" presetSubtype="0" fill="hold" nodeType="withEffect">
                                  <p:stCondLst>
                                    <p:cond delay="0"/>
                                  </p:stCondLst>
                                  <p:childTnLst>
                                    <p:set>
                                      <p:cBhvr>
                                        <p:cTn id="26" dur="1" fill="hold">
                                          <p:stCondLst>
                                            <p:cond delay="0"/>
                                          </p:stCondLst>
                                        </p:cTn>
                                        <p:tgtEl>
                                          <p:spTgt spid="7005"/>
                                        </p:tgtEl>
                                        <p:attrNameLst>
                                          <p:attrName>style.visibility</p:attrName>
                                        </p:attrNameLst>
                                      </p:cBhvr>
                                      <p:to>
                                        <p:strVal val="visible"/>
                                      </p:to>
                                    </p:set>
                                    <p:animEffect transition="in" filter="fade">
                                      <p:cBhvr>
                                        <p:cTn id="27" dur="1000"/>
                                        <p:tgtEl>
                                          <p:spTgt spid="7005"/>
                                        </p:tgtEl>
                                      </p:cBhvr>
                                    </p:animEffect>
                                  </p:childTnLst>
                                </p:cTn>
                              </p:par>
                              <p:par>
                                <p:cTn id="28" presetID="10" presetClass="entr" presetSubtype="0" fill="hold" nodeType="withEffect">
                                  <p:stCondLst>
                                    <p:cond delay="0"/>
                                  </p:stCondLst>
                                  <p:childTnLst>
                                    <p:set>
                                      <p:cBhvr>
                                        <p:cTn id="29" dur="1" fill="hold">
                                          <p:stCondLst>
                                            <p:cond delay="0"/>
                                          </p:stCondLst>
                                        </p:cTn>
                                        <p:tgtEl>
                                          <p:spTgt spid="7006"/>
                                        </p:tgtEl>
                                        <p:attrNameLst>
                                          <p:attrName>style.visibility</p:attrName>
                                        </p:attrNameLst>
                                      </p:cBhvr>
                                      <p:to>
                                        <p:strVal val="visible"/>
                                      </p:to>
                                    </p:set>
                                    <p:animEffect transition="in" filter="fade">
                                      <p:cBhvr>
                                        <p:cTn id="30" dur="1000"/>
                                        <p:tgtEl>
                                          <p:spTgt spid="7006"/>
                                        </p:tgtEl>
                                      </p:cBhvr>
                                    </p:animEffect>
                                  </p:childTnLst>
                                </p:cTn>
                              </p:par>
                              <p:par>
                                <p:cTn id="31" presetID="10" presetClass="entr" presetSubtype="0" fill="hold" nodeType="withEffect">
                                  <p:stCondLst>
                                    <p:cond delay="0"/>
                                  </p:stCondLst>
                                  <p:childTnLst>
                                    <p:set>
                                      <p:cBhvr>
                                        <p:cTn id="32" dur="1" fill="hold">
                                          <p:stCondLst>
                                            <p:cond delay="0"/>
                                          </p:stCondLst>
                                        </p:cTn>
                                        <p:tgtEl>
                                          <p:spTgt spid="7007"/>
                                        </p:tgtEl>
                                        <p:attrNameLst>
                                          <p:attrName>style.visibility</p:attrName>
                                        </p:attrNameLst>
                                      </p:cBhvr>
                                      <p:to>
                                        <p:strVal val="visible"/>
                                      </p:to>
                                    </p:set>
                                    <p:animEffect transition="in" filter="fade">
                                      <p:cBhvr>
                                        <p:cTn id="33" dur="1000"/>
                                        <p:tgtEl>
                                          <p:spTgt spid="7007"/>
                                        </p:tgtEl>
                                      </p:cBhvr>
                                    </p:animEffect>
                                  </p:childTnLst>
                                </p:cTn>
                              </p:par>
                              <p:par>
                                <p:cTn id="34" presetID="10" presetClass="entr" presetSubtype="0" fill="hold" nodeType="withEffect">
                                  <p:stCondLst>
                                    <p:cond delay="0"/>
                                  </p:stCondLst>
                                  <p:childTnLst>
                                    <p:set>
                                      <p:cBhvr>
                                        <p:cTn id="35" dur="1" fill="hold">
                                          <p:stCondLst>
                                            <p:cond delay="0"/>
                                          </p:stCondLst>
                                        </p:cTn>
                                        <p:tgtEl>
                                          <p:spTgt spid="7008"/>
                                        </p:tgtEl>
                                        <p:attrNameLst>
                                          <p:attrName>style.visibility</p:attrName>
                                        </p:attrNameLst>
                                      </p:cBhvr>
                                      <p:to>
                                        <p:strVal val="visible"/>
                                      </p:to>
                                    </p:set>
                                    <p:animEffect transition="in" filter="fade">
                                      <p:cBhvr>
                                        <p:cTn id="36" dur="1000"/>
                                        <p:tgtEl>
                                          <p:spTgt spid="7008"/>
                                        </p:tgtEl>
                                      </p:cBhvr>
                                    </p:animEffect>
                                  </p:childTnLst>
                                </p:cTn>
                              </p:par>
                              <p:par>
                                <p:cTn id="37" presetID="10" presetClass="entr" presetSubtype="0" fill="hold" nodeType="withEffect">
                                  <p:stCondLst>
                                    <p:cond delay="0"/>
                                  </p:stCondLst>
                                  <p:childTnLst>
                                    <p:set>
                                      <p:cBhvr>
                                        <p:cTn id="38" dur="1" fill="hold">
                                          <p:stCondLst>
                                            <p:cond delay="0"/>
                                          </p:stCondLst>
                                        </p:cTn>
                                        <p:tgtEl>
                                          <p:spTgt spid="7009"/>
                                        </p:tgtEl>
                                        <p:attrNameLst>
                                          <p:attrName>style.visibility</p:attrName>
                                        </p:attrNameLst>
                                      </p:cBhvr>
                                      <p:to>
                                        <p:strVal val="visible"/>
                                      </p:to>
                                    </p:set>
                                    <p:animEffect transition="in" filter="fade">
                                      <p:cBhvr>
                                        <p:cTn id="39" dur="1000"/>
                                        <p:tgtEl>
                                          <p:spTgt spid="7009"/>
                                        </p:tgtEl>
                                      </p:cBhvr>
                                    </p:animEffect>
                                  </p:childTnLst>
                                </p:cTn>
                              </p:par>
                              <p:par>
                                <p:cTn id="40" presetID="10" presetClass="entr" presetSubtype="0" fill="hold" nodeType="withEffect">
                                  <p:stCondLst>
                                    <p:cond delay="0"/>
                                  </p:stCondLst>
                                  <p:childTnLst>
                                    <p:set>
                                      <p:cBhvr>
                                        <p:cTn id="41" dur="1" fill="hold">
                                          <p:stCondLst>
                                            <p:cond delay="0"/>
                                          </p:stCondLst>
                                        </p:cTn>
                                        <p:tgtEl>
                                          <p:spTgt spid="7010"/>
                                        </p:tgtEl>
                                        <p:attrNameLst>
                                          <p:attrName>style.visibility</p:attrName>
                                        </p:attrNameLst>
                                      </p:cBhvr>
                                      <p:to>
                                        <p:strVal val="visible"/>
                                      </p:to>
                                    </p:set>
                                    <p:animEffect transition="in" filter="fade">
                                      <p:cBhvr>
                                        <p:cTn id="42" dur="1000"/>
                                        <p:tgtEl>
                                          <p:spTgt spid="7010"/>
                                        </p:tgtEl>
                                      </p:cBhvr>
                                    </p:animEffect>
                                  </p:childTnLst>
                                </p:cTn>
                              </p:par>
                              <p:par>
                                <p:cTn id="43" presetID="10" presetClass="entr" presetSubtype="0" fill="hold" nodeType="withEffect">
                                  <p:stCondLst>
                                    <p:cond delay="0"/>
                                  </p:stCondLst>
                                  <p:childTnLst>
                                    <p:set>
                                      <p:cBhvr>
                                        <p:cTn id="44" dur="1" fill="hold">
                                          <p:stCondLst>
                                            <p:cond delay="0"/>
                                          </p:stCondLst>
                                        </p:cTn>
                                        <p:tgtEl>
                                          <p:spTgt spid="7011"/>
                                        </p:tgtEl>
                                        <p:attrNameLst>
                                          <p:attrName>style.visibility</p:attrName>
                                        </p:attrNameLst>
                                      </p:cBhvr>
                                      <p:to>
                                        <p:strVal val="visible"/>
                                      </p:to>
                                    </p:set>
                                    <p:animEffect transition="in" filter="fade">
                                      <p:cBhvr>
                                        <p:cTn id="45" dur="1000"/>
                                        <p:tgtEl>
                                          <p:spTgt spid="7011"/>
                                        </p:tgtEl>
                                      </p:cBhvr>
                                    </p:animEffect>
                                  </p:childTnLst>
                                </p:cTn>
                              </p:par>
                              <p:par>
                                <p:cTn id="46" presetID="10" presetClass="entr" presetSubtype="0" fill="hold" nodeType="withEffect">
                                  <p:stCondLst>
                                    <p:cond delay="0"/>
                                  </p:stCondLst>
                                  <p:childTnLst>
                                    <p:set>
                                      <p:cBhvr>
                                        <p:cTn id="47" dur="1" fill="hold">
                                          <p:stCondLst>
                                            <p:cond delay="0"/>
                                          </p:stCondLst>
                                        </p:cTn>
                                        <p:tgtEl>
                                          <p:spTgt spid="7012"/>
                                        </p:tgtEl>
                                        <p:attrNameLst>
                                          <p:attrName>style.visibility</p:attrName>
                                        </p:attrNameLst>
                                      </p:cBhvr>
                                      <p:to>
                                        <p:strVal val="visible"/>
                                      </p:to>
                                    </p:set>
                                    <p:animEffect transition="in" filter="fade">
                                      <p:cBhvr>
                                        <p:cTn id="48" dur="1000"/>
                                        <p:tgtEl>
                                          <p:spTgt spid="7012"/>
                                        </p:tgtEl>
                                      </p:cBhvr>
                                    </p:animEffect>
                                  </p:childTnLst>
                                </p:cTn>
                              </p:par>
                              <p:par>
                                <p:cTn id="49" presetID="10" presetClass="entr" presetSubtype="0" fill="hold" nodeType="withEffect">
                                  <p:stCondLst>
                                    <p:cond delay="0"/>
                                  </p:stCondLst>
                                  <p:childTnLst>
                                    <p:set>
                                      <p:cBhvr>
                                        <p:cTn id="50" dur="1" fill="hold">
                                          <p:stCondLst>
                                            <p:cond delay="0"/>
                                          </p:stCondLst>
                                        </p:cTn>
                                        <p:tgtEl>
                                          <p:spTgt spid="7013"/>
                                        </p:tgtEl>
                                        <p:attrNameLst>
                                          <p:attrName>style.visibility</p:attrName>
                                        </p:attrNameLst>
                                      </p:cBhvr>
                                      <p:to>
                                        <p:strVal val="visible"/>
                                      </p:to>
                                    </p:set>
                                    <p:animEffect transition="in" filter="fade">
                                      <p:cBhvr>
                                        <p:cTn id="51" dur="1000"/>
                                        <p:tgtEl>
                                          <p:spTgt spid="7013"/>
                                        </p:tgtEl>
                                      </p:cBhvr>
                                    </p:animEffect>
                                  </p:childTnLst>
                                </p:cTn>
                              </p:par>
                              <p:par>
                                <p:cTn id="52" presetID="10" presetClass="entr" presetSubtype="0" fill="hold" nodeType="withEffect">
                                  <p:stCondLst>
                                    <p:cond delay="0"/>
                                  </p:stCondLst>
                                  <p:childTnLst>
                                    <p:set>
                                      <p:cBhvr>
                                        <p:cTn id="53" dur="1" fill="hold">
                                          <p:stCondLst>
                                            <p:cond delay="0"/>
                                          </p:stCondLst>
                                        </p:cTn>
                                        <p:tgtEl>
                                          <p:spTgt spid="7014"/>
                                        </p:tgtEl>
                                        <p:attrNameLst>
                                          <p:attrName>style.visibility</p:attrName>
                                        </p:attrNameLst>
                                      </p:cBhvr>
                                      <p:to>
                                        <p:strVal val="visible"/>
                                      </p:to>
                                    </p:set>
                                    <p:animEffect transition="in" filter="fade">
                                      <p:cBhvr>
                                        <p:cTn id="54" dur="1000"/>
                                        <p:tgtEl>
                                          <p:spTgt spid="7014"/>
                                        </p:tgtEl>
                                      </p:cBhvr>
                                    </p:animEffect>
                                  </p:childTnLst>
                                </p:cTn>
                              </p:par>
                              <p:par>
                                <p:cTn id="55" presetID="10" presetClass="entr" presetSubtype="0" fill="hold" nodeType="withEffect">
                                  <p:stCondLst>
                                    <p:cond delay="0"/>
                                  </p:stCondLst>
                                  <p:childTnLst>
                                    <p:set>
                                      <p:cBhvr>
                                        <p:cTn id="56" dur="1" fill="hold">
                                          <p:stCondLst>
                                            <p:cond delay="0"/>
                                          </p:stCondLst>
                                        </p:cTn>
                                        <p:tgtEl>
                                          <p:spTgt spid="7015"/>
                                        </p:tgtEl>
                                        <p:attrNameLst>
                                          <p:attrName>style.visibility</p:attrName>
                                        </p:attrNameLst>
                                      </p:cBhvr>
                                      <p:to>
                                        <p:strVal val="visible"/>
                                      </p:to>
                                    </p:set>
                                    <p:animEffect transition="in" filter="fade">
                                      <p:cBhvr>
                                        <p:cTn id="57" dur="1000"/>
                                        <p:tgtEl>
                                          <p:spTgt spid="7015"/>
                                        </p:tgtEl>
                                      </p:cBhvr>
                                    </p:animEffect>
                                  </p:childTnLst>
                                </p:cTn>
                              </p:par>
                              <p:par>
                                <p:cTn id="58" presetID="10" presetClass="entr" presetSubtype="0" fill="hold" nodeType="withEffect">
                                  <p:stCondLst>
                                    <p:cond delay="0"/>
                                  </p:stCondLst>
                                  <p:childTnLst>
                                    <p:set>
                                      <p:cBhvr>
                                        <p:cTn id="59" dur="1" fill="hold">
                                          <p:stCondLst>
                                            <p:cond delay="0"/>
                                          </p:stCondLst>
                                        </p:cTn>
                                        <p:tgtEl>
                                          <p:spTgt spid="7016"/>
                                        </p:tgtEl>
                                        <p:attrNameLst>
                                          <p:attrName>style.visibility</p:attrName>
                                        </p:attrNameLst>
                                      </p:cBhvr>
                                      <p:to>
                                        <p:strVal val="visible"/>
                                      </p:to>
                                    </p:set>
                                    <p:animEffect transition="in" filter="fade">
                                      <p:cBhvr>
                                        <p:cTn id="60" dur="1000"/>
                                        <p:tgtEl>
                                          <p:spTgt spid="7016"/>
                                        </p:tgtEl>
                                      </p:cBhvr>
                                    </p:animEffect>
                                  </p:childTnLst>
                                </p:cTn>
                              </p:par>
                              <p:par>
                                <p:cTn id="61" presetID="10" presetClass="entr" presetSubtype="0" fill="hold" nodeType="withEffect">
                                  <p:stCondLst>
                                    <p:cond delay="0"/>
                                  </p:stCondLst>
                                  <p:childTnLst>
                                    <p:set>
                                      <p:cBhvr>
                                        <p:cTn id="62" dur="1" fill="hold">
                                          <p:stCondLst>
                                            <p:cond delay="0"/>
                                          </p:stCondLst>
                                        </p:cTn>
                                        <p:tgtEl>
                                          <p:spTgt spid="7017"/>
                                        </p:tgtEl>
                                        <p:attrNameLst>
                                          <p:attrName>style.visibility</p:attrName>
                                        </p:attrNameLst>
                                      </p:cBhvr>
                                      <p:to>
                                        <p:strVal val="visible"/>
                                      </p:to>
                                    </p:set>
                                    <p:animEffect transition="in" filter="fade">
                                      <p:cBhvr>
                                        <p:cTn id="63" dur="1000"/>
                                        <p:tgtEl>
                                          <p:spTgt spid="70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018"/>
                                        </p:tgtEl>
                                        <p:attrNameLst>
                                          <p:attrName>style.visibility</p:attrName>
                                        </p:attrNameLst>
                                      </p:cBhvr>
                                      <p:to>
                                        <p:strVal val="visible"/>
                                      </p:to>
                                    </p:set>
                                    <p:animEffect transition="in" filter="fade">
                                      <p:cBhvr>
                                        <p:cTn id="68" dur="1000"/>
                                        <p:tgtEl>
                                          <p:spTgt spid="7018"/>
                                        </p:tgtEl>
                                      </p:cBhvr>
                                    </p:animEffect>
                                  </p:childTnLst>
                                </p:cTn>
                              </p:par>
                              <p:par>
                                <p:cTn id="69" presetID="10" presetClass="entr" presetSubtype="0" fill="hold" nodeType="withEffect">
                                  <p:stCondLst>
                                    <p:cond delay="0"/>
                                  </p:stCondLst>
                                  <p:childTnLst>
                                    <p:set>
                                      <p:cBhvr>
                                        <p:cTn id="70" dur="1" fill="hold">
                                          <p:stCondLst>
                                            <p:cond delay="0"/>
                                          </p:stCondLst>
                                        </p:cTn>
                                        <p:tgtEl>
                                          <p:spTgt spid="7019"/>
                                        </p:tgtEl>
                                        <p:attrNameLst>
                                          <p:attrName>style.visibility</p:attrName>
                                        </p:attrNameLst>
                                      </p:cBhvr>
                                      <p:to>
                                        <p:strVal val="visible"/>
                                      </p:to>
                                    </p:set>
                                    <p:animEffect transition="in" filter="fade">
                                      <p:cBhvr>
                                        <p:cTn id="71" dur="1000"/>
                                        <p:tgtEl>
                                          <p:spTgt spid="7019"/>
                                        </p:tgtEl>
                                      </p:cBhvr>
                                    </p:animEffect>
                                  </p:childTnLst>
                                </p:cTn>
                              </p:par>
                              <p:par>
                                <p:cTn id="72" presetID="10" presetClass="entr" presetSubtype="0" fill="hold" nodeType="withEffect">
                                  <p:stCondLst>
                                    <p:cond delay="0"/>
                                  </p:stCondLst>
                                  <p:childTnLst>
                                    <p:set>
                                      <p:cBhvr>
                                        <p:cTn id="73" dur="1" fill="hold">
                                          <p:stCondLst>
                                            <p:cond delay="0"/>
                                          </p:stCondLst>
                                        </p:cTn>
                                        <p:tgtEl>
                                          <p:spTgt spid="7022"/>
                                        </p:tgtEl>
                                        <p:attrNameLst>
                                          <p:attrName>style.visibility</p:attrName>
                                        </p:attrNameLst>
                                      </p:cBhvr>
                                      <p:to>
                                        <p:strVal val="visible"/>
                                      </p:to>
                                    </p:set>
                                    <p:animEffect transition="in" filter="fade">
                                      <p:cBhvr>
                                        <p:cTn id="74" dur="1000"/>
                                        <p:tgtEl>
                                          <p:spTgt spid="702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021">
                                            <p:txEl>
                                              <p:pRg st="0" end="0"/>
                                            </p:txEl>
                                          </p:spTgt>
                                        </p:tgtEl>
                                        <p:attrNameLst>
                                          <p:attrName>style.visibility</p:attrName>
                                        </p:attrNameLst>
                                      </p:cBhvr>
                                      <p:to>
                                        <p:strVal val="visible"/>
                                      </p:to>
                                    </p:set>
                                    <p:animEffect transition="in" filter="fade">
                                      <p:cBhvr>
                                        <p:cTn id="79" dur="1"/>
                                        <p:tgtEl>
                                          <p:spTgt spid="7021">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7021">
                                            <p:txEl>
                                              <p:pRg st="1" end="1"/>
                                            </p:txEl>
                                          </p:spTgt>
                                        </p:tgtEl>
                                        <p:attrNameLst>
                                          <p:attrName>style.visibility</p:attrName>
                                        </p:attrNameLst>
                                      </p:cBhvr>
                                      <p:to>
                                        <p:strVal val="visible"/>
                                      </p:to>
                                    </p:set>
                                    <p:animEffect transition="in" filter="fade">
                                      <p:cBhvr>
                                        <p:cTn id="84" dur="1"/>
                                        <p:tgtEl>
                                          <p:spTgt spid="70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Shape 7028"/>
        <p:cNvGrpSpPr/>
        <p:nvPr/>
      </p:nvGrpSpPr>
      <p:grpSpPr>
        <a:xfrm>
          <a:off x="0" y="0"/>
          <a:ext cx="0" cy="0"/>
          <a:chOff x="0" y="0"/>
          <a:chExt cx="0" cy="0"/>
        </a:xfrm>
      </p:grpSpPr>
      <p:sp>
        <p:nvSpPr>
          <p:cNvPr id="7029" name="Google Shape;7029;p188"/>
          <p:cNvSpPr txBox="1">
            <a:spLocks noGrp="1"/>
          </p:cNvSpPr>
          <p:nvPr>
            <p:ph type="title"/>
          </p:nvPr>
        </p:nvSpPr>
        <p:spPr>
          <a:xfrm>
            <a:off x="457200" y="-158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Approximate Nearest Neighbor Search</a:t>
            </a:r>
            <a:endParaRPr/>
          </a:p>
        </p:txBody>
      </p:sp>
      <p:sp>
        <p:nvSpPr>
          <p:cNvPr id="7030" name="Google Shape;7030;p188"/>
          <p:cNvSpPr txBox="1"/>
          <p:nvPr/>
        </p:nvSpPr>
        <p:spPr>
          <a:xfrm>
            <a:off x="821975" y="5737250"/>
            <a:ext cx="10845300" cy="1005600"/>
          </a:xfrm>
          <a:prstGeom prst="rect">
            <a:avLst/>
          </a:prstGeom>
          <a:noFill/>
          <a:ln>
            <a:noFill/>
          </a:ln>
        </p:spPr>
        <p:txBody>
          <a:bodyPr spcFirstLastPara="1" wrap="square" lIns="91425" tIns="91425" rIns="91425" bIns="91425" anchor="t" anchorCtr="0">
            <a:spAutoFit/>
          </a:bodyPr>
          <a:lstStyle/>
          <a:p>
            <a:pPr marL="457200" lvl="0" indent="-387350" algn="l" rtl="0">
              <a:lnSpc>
                <a:spcPct val="90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In practice, ANN implementations are more complicated</a:t>
            </a:r>
            <a:endParaRPr sz="2500">
              <a:solidFill>
                <a:schemeClr val="dk1"/>
              </a:solidFill>
              <a:latin typeface="Calibri"/>
              <a:ea typeface="Calibri"/>
              <a:cs typeface="Calibri"/>
              <a:sym typeface="Calibri"/>
            </a:endParaRPr>
          </a:p>
          <a:p>
            <a:pPr marL="457200" lvl="0" indent="-387350" algn="l" rtl="0">
              <a:lnSpc>
                <a:spcPct val="90000"/>
              </a:lnSpc>
              <a:spcBef>
                <a:spcPts val="1000"/>
              </a:spcBef>
              <a:spcAft>
                <a:spcPts val="1000"/>
              </a:spcAft>
              <a:buClr>
                <a:schemeClr val="dk1"/>
              </a:buClr>
              <a:buSzPts val="2500"/>
              <a:buChar char="-"/>
            </a:pPr>
            <a:r>
              <a:rPr lang="en-US" sz="2500">
                <a:solidFill>
                  <a:schemeClr val="dk1"/>
                </a:solidFill>
                <a:latin typeface="Calibri"/>
                <a:ea typeface="Calibri"/>
                <a:cs typeface="Calibri"/>
                <a:sym typeface="Calibri"/>
              </a:rPr>
              <a:t>We assume a fast dense retrieval library is available (e.g.: Faiss, Annoy, ScaNN)</a:t>
            </a:r>
            <a:endParaRPr sz="2500"/>
          </a:p>
        </p:txBody>
      </p:sp>
      <p:sp>
        <p:nvSpPr>
          <p:cNvPr id="7031" name="Google Shape;7031;p188"/>
          <p:cNvSpPr txBox="1">
            <a:spLocks noGrp="1"/>
          </p:cNvSpPr>
          <p:nvPr>
            <p:ph type="body" idx="1"/>
          </p:nvPr>
        </p:nvSpPr>
        <p:spPr>
          <a:xfrm>
            <a:off x="838200" y="1292225"/>
            <a:ext cx="10515600" cy="981300"/>
          </a:xfrm>
          <a:prstGeom prst="rect">
            <a:avLst/>
          </a:prstGeom>
        </p:spPr>
        <p:txBody>
          <a:bodyPr spcFirstLastPara="1" wrap="square" lIns="91425" tIns="45700" rIns="91425" bIns="45700" anchor="t" anchorCtr="0">
            <a:noAutofit/>
          </a:bodyPr>
          <a:lstStyle/>
          <a:p>
            <a:pPr marL="457200" lvl="0" indent="-406400" algn="l" rtl="0">
              <a:spcBef>
                <a:spcPts val="0"/>
              </a:spcBef>
              <a:spcAft>
                <a:spcPts val="0"/>
              </a:spcAft>
              <a:buSzPts val="2800"/>
              <a:buFont typeface="Calibri"/>
              <a:buChar char="-"/>
            </a:pPr>
            <a:r>
              <a:rPr lang="en-US"/>
              <a:t>Exchange accuracy for speed</a:t>
            </a:r>
            <a:endParaRPr/>
          </a:p>
          <a:p>
            <a:pPr marL="457200" lvl="0" indent="-406400" algn="l" rtl="0">
              <a:spcBef>
                <a:spcPts val="1000"/>
              </a:spcBef>
              <a:spcAft>
                <a:spcPts val="1000"/>
              </a:spcAft>
              <a:buSzPts val="2800"/>
              <a:buChar char="-"/>
            </a:pPr>
            <a:r>
              <a:rPr lang="en-US"/>
              <a:t>E.g.: k-means:</a:t>
            </a:r>
            <a:endParaRPr/>
          </a:p>
        </p:txBody>
      </p:sp>
      <p:pic>
        <p:nvPicPr>
          <p:cNvPr id="7032" name="Google Shape;7032;p188"/>
          <p:cNvPicPr preferRelativeResize="0"/>
          <p:nvPr/>
        </p:nvPicPr>
        <p:blipFill rotWithShape="1">
          <a:blip r:embed="rId3">
            <a:alphaModFix/>
          </a:blip>
          <a:srcRect t="8700" r="7842"/>
          <a:stretch/>
        </p:blipFill>
        <p:spPr>
          <a:xfrm>
            <a:off x="1529750" y="2381350"/>
            <a:ext cx="4951650" cy="3270275"/>
          </a:xfrm>
          <a:prstGeom prst="rect">
            <a:avLst/>
          </a:prstGeom>
          <a:noFill/>
          <a:ln>
            <a:noFill/>
          </a:ln>
        </p:spPr>
      </p:pic>
      <p:graphicFrame>
        <p:nvGraphicFramePr>
          <p:cNvPr id="7033" name="Google Shape;7033;p188"/>
          <p:cNvGraphicFramePr/>
          <p:nvPr/>
        </p:nvGraphicFramePr>
        <p:xfrm>
          <a:off x="606075" y="3846850"/>
          <a:ext cx="765700" cy="426700"/>
        </p:xfrm>
        <a:graphic>
          <a:graphicData uri="http://schemas.openxmlformats.org/drawingml/2006/table">
            <a:tbl>
              <a:tblPr>
                <a:noFill/>
                <a:tableStyleId>{DD72E12A-D1EB-4718-ABEC-1DB81E5AB431}</a:tableStyleId>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426700">
                <a:tc>
                  <a:txBody>
                    <a:bodyPr/>
                    <a:lstStyle/>
                    <a:p>
                      <a:pPr marL="0" lvl="0" indent="0" algn="l" rtl="0">
                        <a:spcBef>
                          <a:spcPts val="0"/>
                        </a:spcBef>
                        <a:spcAft>
                          <a:spcPts val="0"/>
                        </a:spcAft>
                        <a:buNone/>
                      </a:pPr>
                      <a:endParaRPr sz="1600"/>
                    </a:p>
                  </a:txBody>
                  <a:tcPr marL="91425" marR="91425" marT="91425" marB="91425">
                    <a:solidFill>
                      <a:srgbClr val="EA9999"/>
                    </a:solidFill>
                  </a:tcPr>
                </a:tc>
                <a:tc>
                  <a:txBody>
                    <a:bodyPr/>
                    <a:lstStyle/>
                    <a:p>
                      <a:pPr marL="0" lvl="0" indent="0" algn="l" rtl="0">
                        <a:spcBef>
                          <a:spcPts val="0"/>
                        </a:spcBef>
                        <a:spcAft>
                          <a:spcPts val="0"/>
                        </a:spcAft>
                        <a:buNone/>
                      </a:pPr>
                      <a:endParaRPr sz="1600"/>
                    </a:p>
                  </a:txBody>
                  <a:tcPr marL="91425" marR="91425" marT="91425" marB="91425">
                    <a:solidFill>
                      <a:srgbClr val="EA9999"/>
                    </a:solidFill>
                  </a:tcPr>
                </a:tc>
                <a:extLst>
                  <a:ext uri="{0D108BD9-81ED-4DB2-BD59-A6C34878D82A}">
                    <a16:rowId xmlns:a16="http://schemas.microsoft.com/office/drawing/2014/main" val="10000"/>
                  </a:ext>
                </a:extLst>
              </a:tr>
            </a:tbl>
          </a:graphicData>
        </a:graphic>
      </p:graphicFrame>
      <p:sp>
        <p:nvSpPr>
          <p:cNvPr id="7034" name="Google Shape;7034;p188"/>
          <p:cNvSpPr txBox="1"/>
          <p:nvPr/>
        </p:nvSpPr>
        <p:spPr>
          <a:xfrm>
            <a:off x="72650" y="3084750"/>
            <a:ext cx="1914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latin typeface="Calibri"/>
                <a:ea typeface="Calibri"/>
                <a:cs typeface="Calibri"/>
                <a:sym typeface="Calibri"/>
              </a:rPr>
              <a:t>query </a:t>
            </a:r>
            <a:r>
              <a:rPr lang="en-US" sz="2800" b="1">
                <a:solidFill>
                  <a:srgbClr val="DD7E6B"/>
                </a:solidFill>
                <a:latin typeface="Times New Roman"/>
                <a:ea typeface="Times New Roman"/>
                <a:cs typeface="Times New Roman"/>
                <a:sym typeface="Times New Roman"/>
              </a:rPr>
              <a:t>𝜂(</a:t>
            </a:r>
            <a:r>
              <a:rPr lang="en-US" sz="2800" b="1" i="1">
                <a:solidFill>
                  <a:srgbClr val="DD7E6B"/>
                </a:solidFill>
                <a:latin typeface="Times New Roman"/>
                <a:ea typeface="Times New Roman"/>
                <a:cs typeface="Times New Roman"/>
                <a:sym typeface="Times New Roman"/>
              </a:rPr>
              <a:t>q</a:t>
            </a:r>
            <a:r>
              <a:rPr lang="en-US" sz="2800" b="1">
                <a:solidFill>
                  <a:srgbClr val="DD7E6B"/>
                </a:solidFill>
                <a:latin typeface="Times New Roman"/>
                <a:ea typeface="Times New Roman"/>
                <a:cs typeface="Times New Roman"/>
                <a:sym typeface="Times New Roman"/>
              </a:rPr>
              <a:t>)</a:t>
            </a:r>
            <a:endParaRPr sz="2400">
              <a:latin typeface="Calibri"/>
              <a:ea typeface="Calibri"/>
              <a:cs typeface="Calibri"/>
              <a:sym typeface="Calibri"/>
            </a:endParaRPr>
          </a:p>
        </p:txBody>
      </p:sp>
      <p:sp>
        <p:nvSpPr>
          <p:cNvPr id="7035" name="Google Shape;7035;p188"/>
          <p:cNvSpPr/>
          <p:nvPr/>
        </p:nvSpPr>
        <p:spPr>
          <a:xfrm>
            <a:off x="1519275" y="3584450"/>
            <a:ext cx="1914359" cy="771750"/>
          </a:xfrm>
          <a:custGeom>
            <a:avLst/>
            <a:gdLst/>
            <a:ahLst/>
            <a:cxnLst/>
            <a:rect l="l" t="t" r="r" b="b"/>
            <a:pathLst>
              <a:path w="95706" h="30870" extrusionOk="0">
                <a:moveTo>
                  <a:pt x="0" y="18073"/>
                </a:moveTo>
                <a:cubicBezTo>
                  <a:pt x="7048" y="15105"/>
                  <a:pt x="26337" y="-1866"/>
                  <a:pt x="42288" y="267"/>
                </a:cubicBezTo>
                <a:cubicBezTo>
                  <a:pt x="58239" y="2400"/>
                  <a:pt x="86803" y="25770"/>
                  <a:pt x="95706" y="30870"/>
                </a:cubicBezTo>
              </a:path>
            </a:pathLst>
          </a:custGeom>
          <a:noFill/>
          <a:ln w="28575" cap="flat" cmpd="sng">
            <a:solidFill>
              <a:schemeClr val="dk2"/>
            </a:solidFill>
            <a:prstDash val="solid"/>
            <a:round/>
            <a:headEnd type="none" w="med" len="med"/>
            <a:tailEnd type="triangle" w="med" len="med"/>
          </a:ln>
        </p:spPr>
      </p:sp>
      <p:sp>
        <p:nvSpPr>
          <p:cNvPr id="7036" name="Google Shape;7036;p188"/>
          <p:cNvSpPr/>
          <p:nvPr/>
        </p:nvSpPr>
        <p:spPr>
          <a:xfrm>
            <a:off x="3440825" y="4321129"/>
            <a:ext cx="250500" cy="250500"/>
          </a:xfrm>
          <a:prstGeom prst="ellipse">
            <a:avLst/>
          </a:prstGeom>
          <a:solidFill>
            <a:srgbClr val="DD7E6B"/>
          </a:solidFill>
          <a:ln w="952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37" name="Google Shape;7037;p188"/>
          <p:cNvGrpSpPr/>
          <p:nvPr/>
        </p:nvGrpSpPr>
        <p:grpSpPr>
          <a:xfrm>
            <a:off x="6557600" y="2587825"/>
            <a:ext cx="3000000" cy="2201000"/>
            <a:chOff x="6557600" y="2587825"/>
            <a:chExt cx="3000000" cy="2201000"/>
          </a:xfrm>
        </p:grpSpPr>
        <p:sp>
          <p:nvSpPr>
            <p:cNvPr id="7038" name="Google Shape;7038;p188"/>
            <p:cNvSpPr txBox="1"/>
            <p:nvPr/>
          </p:nvSpPr>
          <p:spPr>
            <a:xfrm>
              <a:off x="6557600" y="2941725"/>
              <a:ext cx="30000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𝜙 (</a:t>
              </a:r>
              <a:r>
                <a:rPr lang="en-US" sz="2800" b="1">
                  <a:solidFill>
                    <a:srgbClr val="DD7E6B"/>
                  </a:solidFill>
                  <a:latin typeface="Times New Roman"/>
                  <a:ea typeface="Times New Roman"/>
                  <a:cs typeface="Times New Roman"/>
                  <a:sym typeface="Times New Roman"/>
                </a:rPr>
                <a:t>𝜂(</a:t>
              </a:r>
              <a:r>
                <a:rPr lang="en-US" sz="2800" b="1" i="1">
                  <a:solidFill>
                    <a:srgbClr val="DD7E6B"/>
                  </a:solidFill>
                  <a:latin typeface="Times New Roman"/>
                  <a:ea typeface="Times New Roman"/>
                  <a:cs typeface="Times New Roman"/>
                  <a:sym typeface="Times New Roman"/>
                </a:rPr>
                <a:t>q</a:t>
              </a:r>
              <a:r>
                <a:rPr lang="en-US" sz="2800" b="1">
                  <a:solidFill>
                    <a:srgbClr val="DD7E6B"/>
                  </a:solidFill>
                  <a:latin typeface="Times New Roman"/>
                  <a:ea typeface="Times New Roman"/>
                  <a:cs typeface="Times New Roman"/>
                  <a:sym typeface="Times New Roman"/>
                </a:rPr>
                <a:t>)</a:t>
              </a:r>
              <a:r>
                <a:rPr lang="en-US" sz="3600">
                  <a:solidFill>
                    <a:schemeClr val="dk1"/>
                  </a:solidFill>
                  <a:latin typeface="Times New Roman"/>
                  <a:ea typeface="Times New Roman"/>
                  <a:cs typeface="Times New Roman"/>
                  <a:sym typeface="Times New Roman"/>
                </a:rPr>
                <a:t>, </a:t>
              </a:r>
              <a:r>
                <a:rPr lang="en-US" sz="2800" b="1">
                  <a:solidFill>
                    <a:srgbClr val="674EA7"/>
                  </a:solidFill>
                  <a:latin typeface="Times New Roman"/>
                  <a:ea typeface="Times New Roman"/>
                  <a:cs typeface="Times New Roman"/>
                  <a:sym typeface="Times New Roman"/>
                </a:rPr>
                <a:t>𝜂(</a:t>
              </a:r>
              <a:r>
                <a:rPr lang="en-US" sz="2800" b="1" i="1">
                  <a:solidFill>
                    <a:srgbClr val="674EA7"/>
                  </a:solidFill>
                  <a:latin typeface="Times New Roman"/>
                  <a:ea typeface="Times New Roman"/>
                  <a:cs typeface="Times New Roman"/>
                  <a:sym typeface="Times New Roman"/>
                </a:rPr>
                <a:t>c</a:t>
              </a:r>
              <a:r>
                <a:rPr lang="en-US" sz="2800" b="1" i="1" baseline="-25000">
                  <a:solidFill>
                    <a:srgbClr val="674EA7"/>
                  </a:solidFill>
                  <a:latin typeface="Times New Roman"/>
                  <a:ea typeface="Times New Roman"/>
                  <a:cs typeface="Times New Roman"/>
                  <a:sym typeface="Times New Roman"/>
                </a:rPr>
                <a:t>1</a:t>
              </a:r>
              <a:r>
                <a:rPr lang="en-US" sz="2800" b="1">
                  <a:solidFill>
                    <a:srgbClr val="674EA7"/>
                  </a:solidFill>
                  <a:latin typeface="Times New Roman"/>
                  <a:ea typeface="Times New Roman"/>
                  <a:cs typeface="Times New Roman"/>
                  <a:sym typeface="Times New Roman"/>
                </a:rPr>
                <a:t>)</a:t>
              </a:r>
              <a:r>
                <a:rPr lang="en-US" sz="2800">
                  <a:latin typeface="Times New Roman"/>
                  <a:ea typeface="Times New Roman"/>
                  <a:cs typeface="Times New Roman"/>
                  <a:sym typeface="Times New Roman"/>
                </a:rPr>
                <a:t>)</a:t>
              </a:r>
              <a:endParaRPr sz="2800">
                <a:latin typeface="Times New Roman"/>
                <a:ea typeface="Times New Roman"/>
                <a:cs typeface="Times New Roman"/>
                <a:sym typeface="Times New Roman"/>
              </a:endParaRPr>
            </a:p>
            <a:p>
              <a:pPr marL="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𝜙 (</a:t>
              </a:r>
              <a:r>
                <a:rPr lang="en-US" sz="2800" b="1">
                  <a:solidFill>
                    <a:srgbClr val="DD7E6B"/>
                  </a:solidFill>
                  <a:latin typeface="Times New Roman"/>
                  <a:ea typeface="Times New Roman"/>
                  <a:cs typeface="Times New Roman"/>
                  <a:sym typeface="Times New Roman"/>
                </a:rPr>
                <a:t>𝜂(</a:t>
              </a:r>
              <a:r>
                <a:rPr lang="en-US" sz="2800" b="1" i="1">
                  <a:solidFill>
                    <a:srgbClr val="DD7E6B"/>
                  </a:solidFill>
                  <a:latin typeface="Times New Roman"/>
                  <a:ea typeface="Times New Roman"/>
                  <a:cs typeface="Times New Roman"/>
                  <a:sym typeface="Times New Roman"/>
                </a:rPr>
                <a:t>q</a:t>
              </a:r>
              <a:r>
                <a:rPr lang="en-US" sz="2800" b="1">
                  <a:solidFill>
                    <a:srgbClr val="DD7E6B"/>
                  </a:solidFill>
                  <a:latin typeface="Times New Roman"/>
                  <a:ea typeface="Times New Roman"/>
                  <a:cs typeface="Times New Roman"/>
                  <a:sym typeface="Times New Roman"/>
                </a:rPr>
                <a:t>)</a:t>
              </a:r>
              <a:r>
                <a:rPr lang="en-US" sz="3600">
                  <a:solidFill>
                    <a:schemeClr val="dk1"/>
                  </a:solidFill>
                  <a:latin typeface="Times New Roman"/>
                  <a:ea typeface="Times New Roman"/>
                  <a:cs typeface="Times New Roman"/>
                  <a:sym typeface="Times New Roman"/>
                </a:rPr>
                <a:t>, </a:t>
              </a:r>
              <a:r>
                <a:rPr lang="en-US" sz="2800" b="1">
                  <a:solidFill>
                    <a:srgbClr val="F1C232"/>
                  </a:solidFill>
                  <a:latin typeface="Times New Roman"/>
                  <a:ea typeface="Times New Roman"/>
                  <a:cs typeface="Times New Roman"/>
                  <a:sym typeface="Times New Roman"/>
                </a:rPr>
                <a:t>𝜂(</a:t>
              </a:r>
              <a:r>
                <a:rPr lang="en-US" sz="2800" b="1" i="1">
                  <a:solidFill>
                    <a:srgbClr val="F1C232"/>
                  </a:solidFill>
                  <a:latin typeface="Times New Roman"/>
                  <a:ea typeface="Times New Roman"/>
                  <a:cs typeface="Times New Roman"/>
                  <a:sym typeface="Times New Roman"/>
                </a:rPr>
                <a:t>c</a:t>
              </a:r>
              <a:r>
                <a:rPr lang="en-US" sz="2800" b="1" i="1" baseline="-25000">
                  <a:solidFill>
                    <a:srgbClr val="F1C232"/>
                  </a:solidFill>
                  <a:latin typeface="Times New Roman"/>
                  <a:ea typeface="Times New Roman"/>
                  <a:cs typeface="Times New Roman"/>
                  <a:sym typeface="Times New Roman"/>
                </a:rPr>
                <a:t>2</a:t>
              </a:r>
              <a:r>
                <a:rPr lang="en-US" sz="2800" b="1">
                  <a:solidFill>
                    <a:srgbClr val="F1C232"/>
                  </a:solidFill>
                  <a:latin typeface="Times New Roman"/>
                  <a:ea typeface="Times New Roman"/>
                  <a:cs typeface="Times New Roman"/>
                  <a:sym typeface="Times New Roman"/>
                </a:rPr>
                <a:t>)</a:t>
              </a:r>
              <a:r>
                <a:rPr lang="en-US" sz="2800">
                  <a:solidFill>
                    <a:schemeClr val="dk1"/>
                  </a:solidFill>
                  <a:latin typeface="Times New Roman"/>
                  <a:ea typeface="Times New Roman"/>
                  <a:cs typeface="Times New Roman"/>
                  <a:sym typeface="Times New Roman"/>
                </a:rPr>
                <a:t>)</a:t>
              </a: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𝜙 (</a:t>
              </a:r>
              <a:r>
                <a:rPr lang="en-US" sz="2800" b="1">
                  <a:solidFill>
                    <a:srgbClr val="DD7E6B"/>
                  </a:solidFill>
                  <a:latin typeface="Times New Roman"/>
                  <a:ea typeface="Times New Roman"/>
                  <a:cs typeface="Times New Roman"/>
                  <a:sym typeface="Times New Roman"/>
                </a:rPr>
                <a:t>𝜂(</a:t>
              </a:r>
              <a:r>
                <a:rPr lang="en-US" sz="2800" b="1" i="1">
                  <a:solidFill>
                    <a:srgbClr val="DD7E6B"/>
                  </a:solidFill>
                  <a:latin typeface="Times New Roman"/>
                  <a:ea typeface="Times New Roman"/>
                  <a:cs typeface="Times New Roman"/>
                  <a:sym typeface="Times New Roman"/>
                </a:rPr>
                <a:t>q</a:t>
              </a:r>
              <a:r>
                <a:rPr lang="en-US" sz="2800" b="1">
                  <a:solidFill>
                    <a:srgbClr val="DD7E6B"/>
                  </a:solidFill>
                  <a:latin typeface="Times New Roman"/>
                  <a:ea typeface="Times New Roman"/>
                  <a:cs typeface="Times New Roman"/>
                  <a:sym typeface="Times New Roman"/>
                </a:rPr>
                <a:t>)</a:t>
              </a:r>
              <a:r>
                <a:rPr lang="en-US" sz="3600">
                  <a:solidFill>
                    <a:schemeClr val="dk1"/>
                  </a:solidFill>
                  <a:latin typeface="Times New Roman"/>
                  <a:ea typeface="Times New Roman"/>
                  <a:cs typeface="Times New Roman"/>
                  <a:sym typeface="Times New Roman"/>
                </a:rPr>
                <a:t>, </a:t>
              </a:r>
              <a:r>
                <a:rPr lang="en-US" sz="2800" b="1">
                  <a:solidFill>
                    <a:srgbClr val="45818E"/>
                  </a:solidFill>
                  <a:latin typeface="Times New Roman"/>
                  <a:ea typeface="Times New Roman"/>
                  <a:cs typeface="Times New Roman"/>
                  <a:sym typeface="Times New Roman"/>
                </a:rPr>
                <a:t>𝜂(</a:t>
              </a:r>
              <a:r>
                <a:rPr lang="en-US" sz="2800" b="1" i="1">
                  <a:solidFill>
                    <a:srgbClr val="45818E"/>
                  </a:solidFill>
                  <a:latin typeface="Times New Roman"/>
                  <a:ea typeface="Times New Roman"/>
                  <a:cs typeface="Times New Roman"/>
                  <a:sym typeface="Times New Roman"/>
                </a:rPr>
                <a:t>c</a:t>
              </a:r>
              <a:r>
                <a:rPr lang="en-US" sz="2800" b="1" i="1" baseline="-25000">
                  <a:solidFill>
                    <a:srgbClr val="45818E"/>
                  </a:solidFill>
                  <a:latin typeface="Times New Roman"/>
                  <a:ea typeface="Times New Roman"/>
                  <a:cs typeface="Times New Roman"/>
                  <a:sym typeface="Times New Roman"/>
                </a:rPr>
                <a:t>3</a:t>
              </a:r>
              <a:r>
                <a:rPr lang="en-US" sz="2800" b="1">
                  <a:solidFill>
                    <a:srgbClr val="45818E"/>
                  </a:solidFill>
                  <a:latin typeface="Times New Roman"/>
                  <a:ea typeface="Times New Roman"/>
                  <a:cs typeface="Times New Roman"/>
                  <a:sym typeface="Times New Roman"/>
                </a:rPr>
                <a:t>)</a:t>
              </a:r>
              <a:r>
                <a:rPr lang="en-US" sz="2800">
                  <a:solidFill>
                    <a:schemeClr val="dk1"/>
                  </a:solidFill>
                  <a:latin typeface="Times New Roman"/>
                  <a:ea typeface="Times New Roman"/>
                  <a:cs typeface="Times New Roman"/>
                  <a:sym typeface="Times New Roman"/>
                </a:rPr>
                <a:t>)</a:t>
              </a:r>
              <a:endParaRPr sz="2800">
                <a:solidFill>
                  <a:schemeClr val="dk1"/>
                </a:solidFill>
                <a:latin typeface="Times New Roman"/>
                <a:ea typeface="Times New Roman"/>
                <a:cs typeface="Times New Roman"/>
                <a:sym typeface="Times New Roman"/>
              </a:endParaRPr>
            </a:p>
          </p:txBody>
        </p:sp>
        <p:sp>
          <p:nvSpPr>
            <p:cNvPr id="7039" name="Google Shape;7039;p188"/>
            <p:cNvSpPr txBox="1"/>
            <p:nvPr/>
          </p:nvSpPr>
          <p:spPr>
            <a:xfrm>
              <a:off x="7523725" y="2587825"/>
              <a:ext cx="1332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alibri"/>
                  <a:ea typeface="Calibri"/>
                  <a:cs typeface="Calibri"/>
                  <a:sym typeface="Calibri"/>
                </a:rPr>
                <a:t>Centroids</a:t>
              </a:r>
              <a:endParaRPr sz="1800">
                <a:latin typeface="Calibri"/>
                <a:ea typeface="Calibri"/>
                <a:cs typeface="Calibri"/>
                <a:sym typeface="Calibri"/>
              </a:endParaRPr>
            </a:p>
          </p:txBody>
        </p:sp>
      </p:grpSp>
      <p:grpSp>
        <p:nvGrpSpPr>
          <p:cNvPr id="7040" name="Google Shape;7040;p188"/>
          <p:cNvGrpSpPr/>
          <p:nvPr/>
        </p:nvGrpSpPr>
        <p:grpSpPr>
          <a:xfrm>
            <a:off x="8929800" y="2546175"/>
            <a:ext cx="3035600" cy="2586000"/>
            <a:chOff x="8929800" y="2546175"/>
            <a:chExt cx="3035600" cy="2586000"/>
          </a:xfrm>
        </p:grpSpPr>
        <p:sp>
          <p:nvSpPr>
            <p:cNvPr id="7041" name="Google Shape;7041;p188"/>
            <p:cNvSpPr txBox="1"/>
            <p:nvPr/>
          </p:nvSpPr>
          <p:spPr>
            <a:xfrm>
              <a:off x="9529400" y="2546175"/>
              <a:ext cx="24360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𝜙 (</a:t>
              </a:r>
              <a:r>
                <a:rPr lang="en-US" sz="2800" b="1">
                  <a:solidFill>
                    <a:srgbClr val="DD7E6B"/>
                  </a:solidFill>
                  <a:latin typeface="Times New Roman"/>
                  <a:ea typeface="Times New Roman"/>
                  <a:cs typeface="Times New Roman"/>
                  <a:sym typeface="Times New Roman"/>
                </a:rPr>
                <a:t>𝜂(</a:t>
              </a:r>
              <a:r>
                <a:rPr lang="en-US" sz="2800" b="1" i="1">
                  <a:solidFill>
                    <a:srgbClr val="DD7E6B"/>
                  </a:solidFill>
                  <a:latin typeface="Times New Roman"/>
                  <a:ea typeface="Times New Roman"/>
                  <a:cs typeface="Times New Roman"/>
                  <a:sym typeface="Times New Roman"/>
                </a:rPr>
                <a:t>q</a:t>
              </a:r>
              <a:r>
                <a:rPr lang="en-US" sz="2800" b="1">
                  <a:solidFill>
                    <a:srgbClr val="DD7E6B"/>
                  </a:solidFill>
                  <a:latin typeface="Times New Roman"/>
                  <a:ea typeface="Times New Roman"/>
                  <a:cs typeface="Times New Roman"/>
                  <a:sym typeface="Times New Roman"/>
                </a:rPr>
                <a:t>)</a:t>
              </a:r>
              <a:r>
                <a:rPr lang="en-US" sz="3600">
                  <a:solidFill>
                    <a:schemeClr val="dk1"/>
                  </a:solidFill>
                  <a:latin typeface="Times New Roman"/>
                  <a:ea typeface="Times New Roman"/>
                  <a:cs typeface="Times New Roman"/>
                  <a:sym typeface="Times New Roman"/>
                </a:rPr>
                <a:t>, </a:t>
              </a:r>
              <a:r>
                <a:rPr lang="en-US" sz="2800" b="1">
                  <a:solidFill>
                    <a:srgbClr val="674EA7"/>
                  </a:solidFill>
                  <a:latin typeface="Times New Roman"/>
                  <a:ea typeface="Times New Roman"/>
                  <a:cs typeface="Times New Roman"/>
                  <a:sym typeface="Times New Roman"/>
                </a:rPr>
                <a:t>𝜂(</a:t>
              </a:r>
              <a:r>
                <a:rPr lang="en-US" sz="2800" b="1" i="1">
                  <a:solidFill>
                    <a:srgbClr val="674EA7"/>
                  </a:solidFill>
                  <a:latin typeface="Times New Roman"/>
                  <a:ea typeface="Times New Roman"/>
                  <a:cs typeface="Times New Roman"/>
                  <a:sym typeface="Times New Roman"/>
                </a:rPr>
                <a:t>d</a:t>
              </a:r>
              <a:r>
                <a:rPr lang="en-US" sz="2800" b="1" i="1" baseline="-25000">
                  <a:solidFill>
                    <a:srgbClr val="674EA7"/>
                  </a:solidFill>
                  <a:latin typeface="Times New Roman"/>
                  <a:ea typeface="Times New Roman"/>
                  <a:cs typeface="Times New Roman"/>
                  <a:sym typeface="Times New Roman"/>
                </a:rPr>
                <a:t>1</a:t>
              </a:r>
              <a:r>
                <a:rPr lang="en-US" sz="2800" b="1">
                  <a:solidFill>
                    <a:srgbClr val="674EA7"/>
                  </a:solidFill>
                  <a:latin typeface="Times New Roman"/>
                  <a:ea typeface="Times New Roman"/>
                  <a:cs typeface="Times New Roman"/>
                  <a:sym typeface="Times New Roman"/>
                </a:rPr>
                <a:t>)</a:t>
              </a:r>
              <a:r>
                <a:rPr lang="en-US" sz="2800">
                  <a:latin typeface="Times New Roman"/>
                  <a:ea typeface="Times New Roman"/>
                  <a:cs typeface="Times New Roman"/>
                  <a:sym typeface="Times New Roman"/>
                </a:rPr>
                <a:t>)</a:t>
              </a:r>
              <a:endParaRPr sz="2800">
                <a:latin typeface="Times New Roman"/>
                <a:ea typeface="Times New Roman"/>
                <a:cs typeface="Times New Roman"/>
                <a:sym typeface="Times New Roman"/>
              </a:endParaRPr>
            </a:p>
            <a:p>
              <a:pPr marL="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𝜙 (</a:t>
              </a:r>
              <a:r>
                <a:rPr lang="en-US" sz="2800" b="1">
                  <a:solidFill>
                    <a:srgbClr val="DD7E6B"/>
                  </a:solidFill>
                  <a:latin typeface="Times New Roman"/>
                  <a:ea typeface="Times New Roman"/>
                  <a:cs typeface="Times New Roman"/>
                  <a:sym typeface="Times New Roman"/>
                </a:rPr>
                <a:t>𝜂(</a:t>
              </a:r>
              <a:r>
                <a:rPr lang="en-US" sz="2800" b="1" i="1">
                  <a:solidFill>
                    <a:srgbClr val="DD7E6B"/>
                  </a:solidFill>
                  <a:latin typeface="Times New Roman"/>
                  <a:ea typeface="Times New Roman"/>
                  <a:cs typeface="Times New Roman"/>
                  <a:sym typeface="Times New Roman"/>
                </a:rPr>
                <a:t>q</a:t>
              </a:r>
              <a:r>
                <a:rPr lang="en-US" sz="2800" b="1">
                  <a:solidFill>
                    <a:srgbClr val="DD7E6B"/>
                  </a:solidFill>
                  <a:latin typeface="Times New Roman"/>
                  <a:ea typeface="Times New Roman"/>
                  <a:cs typeface="Times New Roman"/>
                  <a:sym typeface="Times New Roman"/>
                </a:rPr>
                <a:t>)</a:t>
              </a:r>
              <a:r>
                <a:rPr lang="en-US" sz="3600">
                  <a:solidFill>
                    <a:schemeClr val="dk1"/>
                  </a:solidFill>
                  <a:latin typeface="Times New Roman"/>
                  <a:ea typeface="Times New Roman"/>
                  <a:cs typeface="Times New Roman"/>
                  <a:sym typeface="Times New Roman"/>
                </a:rPr>
                <a:t>, </a:t>
              </a:r>
              <a:r>
                <a:rPr lang="en-US" sz="2800" b="1">
                  <a:solidFill>
                    <a:srgbClr val="674EA7"/>
                  </a:solidFill>
                  <a:latin typeface="Times New Roman"/>
                  <a:ea typeface="Times New Roman"/>
                  <a:cs typeface="Times New Roman"/>
                  <a:sym typeface="Times New Roman"/>
                </a:rPr>
                <a:t>𝜂(</a:t>
              </a:r>
              <a:r>
                <a:rPr lang="en-US" sz="2800" b="1" i="1">
                  <a:solidFill>
                    <a:srgbClr val="674EA7"/>
                  </a:solidFill>
                  <a:latin typeface="Times New Roman"/>
                  <a:ea typeface="Times New Roman"/>
                  <a:cs typeface="Times New Roman"/>
                  <a:sym typeface="Times New Roman"/>
                </a:rPr>
                <a:t>d</a:t>
              </a:r>
              <a:r>
                <a:rPr lang="en-US" sz="2800" b="1" i="1" baseline="-25000">
                  <a:solidFill>
                    <a:srgbClr val="674EA7"/>
                  </a:solidFill>
                  <a:latin typeface="Times New Roman"/>
                  <a:ea typeface="Times New Roman"/>
                  <a:cs typeface="Times New Roman"/>
                  <a:sym typeface="Times New Roman"/>
                </a:rPr>
                <a:t>m</a:t>
              </a:r>
              <a:r>
                <a:rPr lang="en-US" sz="2800" b="1">
                  <a:solidFill>
                    <a:srgbClr val="674EA7"/>
                  </a:solidFill>
                  <a:latin typeface="Times New Roman"/>
                  <a:ea typeface="Times New Roman"/>
                  <a:cs typeface="Times New Roman"/>
                  <a:sym typeface="Times New Roman"/>
                </a:rPr>
                <a:t>)</a:t>
              </a:r>
              <a:r>
                <a:rPr lang="en-US" sz="2800">
                  <a:solidFill>
                    <a:schemeClr val="dk1"/>
                  </a:solidFill>
                  <a:latin typeface="Times New Roman"/>
                  <a:ea typeface="Times New Roman"/>
                  <a:cs typeface="Times New Roman"/>
                  <a:sym typeface="Times New Roman"/>
                </a:rPr>
                <a:t>)</a:t>
              </a:r>
              <a:endParaRPr sz="2800">
                <a:solidFill>
                  <a:schemeClr val="dk1"/>
                </a:solidFill>
                <a:latin typeface="Times New Roman"/>
                <a:ea typeface="Times New Roman"/>
                <a:cs typeface="Times New Roman"/>
                <a:sym typeface="Times New Roman"/>
              </a:endParaRPr>
            </a:p>
          </p:txBody>
        </p:sp>
        <p:sp>
          <p:nvSpPr>
            <p:cNvPr id="7042" name="Google Shape;7042;p188"/>
            <p:cNvSpPr/>
            <p:nvPr/>
          </p:nvSpPr>
          <p:spPr>
            <a:xfrm>
              <a:off x="8929800" y="3539550"/>
              <a:ext cx="574200" cy="7875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3" name="Google Shape;7043;p188"/>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31">
                                            <p:txEl>
                                              <p:pRg st="0" end="0"/>
                                            </p:txEl>
                                          </p:spTgt>
                                        </p:tgtEl>
                                        <p:attrNameLst>
                                          <p:attrName>style.visibility</p:attrName>
                                        </p:attrNameLst>
                                      </p:cBhvr>
                                      <p:to>
                                        <p:strVal val="visible"/>
                                      </p:to>
                                    </p:set>
                                    <p:animEffect transition="in" filter="fade">
                                      <p:cBhvr>
                                        <p:cTn id="7" dur="1"/>
                                        <p:tgtEl>
                                          <p:spTgt spid="70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31">
                                            <p:txEl>
                                              <p:pRg st="1" end="1"/>
                                            </p:txEl>
                                          </p:spTgt>
                                        </p:tgtEl>
                                        <p:attrNameLst>
                                          <p:attrName>style.visibility</p:attrName>
                                        </p:attrNameLst>
                                      </p:cBhvr>
                                      <p:to>
                                        <p:strVal val="visible"/>
                                      </p:to>
                                    </p:set>
                                    <p:animEffect transition="in" filter="fade">
                                      <p:cBhvr>
                                        <p:cTn id="12" dur="1"/>
                                        <p:tgtEl>
                                          <p:spTgt spid="70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32"/>
                                        </p:tgtEl>
                                        <p:attrNameLst>
                                          <p:attrName>style.visibility</p:attrName>
                                        </p:attrNameLst>
                                      </p:cBhvr>
                                      <p:to>
                                        <p:strVal val="visible"/>
                                      </p:to>
                                    </p:set>
                                    <p:animEffect transition="in" filter="fade">
                                      <p:cBhvr>
                                        <p:cTn id="17" dur="1"/>
                                        <p:tgtEl>
                                          <p:spTgt spid="70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33"/>
                                        </p:tgtEl>
                                        <p:attrNameLst>
                                          <p:attrName>style.visibility</p:attrName>
                                        </p:attrNameLst>
                                      </p:cBhvr>
                                      <p:to>
                                        <p:strVal val="visible"/>
                                      </p:to>
                                    </p:set>
                                    <p:animEffect transition="in" filter="fade">
                                      <p:cBhvr>
                                        <p:cTn id="22" dur="1000"/>
                                        <p:tgtEl>
                                          <p:spTgt spid="7033"/>
                                        </p:tgtEl>
                                      </p:cBhvr>
                                    </p:animEffect>
                                  </p:childTnLst>
                                </p:cTn>
                              </p:par>
                              <p:par>
                                <p:cTn id="23" presetID="10" presetClass="entr" presetSubtype="0" fill="hold" nodeType="withEffect">
                                  <p:stCondLst>
                                    <p:cond delay="0"/>
                                  </p:stCondLst>
                                  <p:childTnLst>
                                    <p:set>
                                      <p:cBhvr>
                                        <p:cTn id="24" dur="1" fill="hold">
                                          <p:stCondLst>
                                            <p:cond delay="0"/>
                                          </p:stCondLst>
                                        </p:cTn>
                                        <p:tgtEl>
                                          <p:spTgt spid="7034"/>
                                        </p:tgtEl>
                                        <p:attrNameLst>
                                          <p:attrName>style.visibility</p:attrName>
                                        </p:attrNameLst>
                                      </p:cBhvr>
                                      <p:to>
                                        <p:strVal val="visible"/>
                                      </p:to>
                                    </p:set>
                                    <p:animEffect transition="in" filter="fade">
                                      <p:cBhvr>
                                        <p:cTn id="25" dur="1000"/>
                                        <p:tgtEl>
                                          <p:spTgt spid="7034"/>
                                        </p:tgtEl>
                                      </p:cBhvr>
                                    </p:animEffect>
                                  </p:childTnLst>
                                </p:cTn>
                              </p:par>
                              <p:par>
                                <p:cTn id="26" presetID="10" presetClass="entr" presetSubtype="0" fill="hold" nodeType="withEffect">
                                  <p:stCondLst>
                                    <p:cond delay="0"/>
                                  </p:stCondLst>
                                  <p:childTnLst>
                                    <p:set>
                                      <p:cBhvr>
                                        <p:cTn id="27" dur="1" fill="hold">
                                          <p:stCondLst>
                                            <p:cond delay="0"/>
                                          </p:stCondLst>
                                        </p:cTn>
                                        <p:tgtEl>
                                          <p:spTgt spid="7035"/>
                                        </p:tgtEl>
                                        <p:attrNameLst>
                                          <p:attrName>style.visibility</p:attrName>
                                        </p:attrNameLst>
                                      </p:cBhvr>
                                      <p:to>
                                        <p:strVal val="visible"/>
                                      </p:to>
                                    </p:set>
                                    <p:animEffect transition="in" filter="fade">
                                      <p:cBhvr>
                                        <p:cTn id="28" dur="1000"/>
                                        <p:tgtEl>
                                          <p:spTgt spid="7035"/>
                                        </p:tgtEl>
                                      </p:cBhvr>
                                    </p:animEffect>
                                  </p:childTnLst>
                                </p:cTn>
                              </p:par>
                              <p:par>
                                <p:cTn id="29" presetID="10" presetClass="entr" presetSubtype="0" fill="hold" nodeType="withEffect">
                                  <p:stCondLst>
                                    <p:cond delay="0"/>
                                  </p:stCondLst>
                                  <p:childTnLst>
                                    <p:set>
                                      <p:cBhvr>
                                        <p:cTn id="30" dur="1" fill="hold">
                                          <p:stCondLst>
                                            <p:cond delay="0"/>
                                          </p:stCondLst>
                                        </p:cTn>
                                        <p:tgtEl>
                                          <p:spTgt spid="7036"/>
                                        </p:tgtEl>
                                        <p:attrNameLst>
                                          <p:attrName>style.visibility</p:attrName>
                                        </p:attrNameLst>
                                      </p:cBhvr>
                                      <p:to>
                                        <p:strVal val="visible"/>
                                      </p:to>
                                    </p:set>
                                    <p:animEffect transition="in" filter="fade">
                                      <p:cBhvr>
                                        <p:cTn id="31" dur="1000"/>
                                        <p:tgtEl>
                                          <p:spTgt spid="70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037"/>
                                        </p:tgtEl>
                                        <p:attrNameLst>
                                          <p:attrName>style.visibility</p:attrName>
                                        </p:attrNameLst>
                                      </p:cBhvr>
                                      <p:to>
                                        <p:strVal val="visible"/>
                                      </p:to>
                                    </p:set>
                                    <p:animEffect transition="in" filter="fade">
                                      <p:cBhvr>
                                        <p:cTn id="36" dur="1"/>
                                        <p:tgtEl>
                                          <p:spTgt spid="70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040"/>
                                        </p:tgtEl>
                                        <p:attrNameLst>
                                          <p:attrName>style.visibility</p:attrName>
                                        </p:attrNameLst>
                                      </p:cBhvr>
                                      <p:to>
                                        <p:strVal val="visible"/>
                                      </p:to>
                                    </p:set>
                                    <p:animEffect transition="in" filter="fade">
                                      <p:cBhvr>
                                        <p:cTn id="41" dur="1"/>
                                        <p:tgtEl>
                                          <p:spTgt spid="70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030">
                                            <p:txEl>
                                              <p:pRg st="0" end="0"/>
                                            </p:txEl>
                                          </p:spTgt>
                                        </p:tgtEl>
                                        <p:attrNameLst>
                                          <p:attrName>style.visibility</p:attrName>
                                        </p:attrNameLst>
                                      </p:cBhvr>
                                      <p:to>
                                        <p:strVal val="visible"/>
                                      </p:to>
                                    </p:set>
                                    <p:animEffect transition="in" filter="fade">
                                      <p:cBhvr>
                                        <p:cTn id="46" dur="1"/>
                                        <p:tgtEl>
                                          <p:spTgt spid="703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030">
                                            <p:txEl>
                                              <p:pRg st="1" end="1"/>
                                            </p:txEl>
                                          </p:spTgt>
                                        </p:tgtEl>
                                        <p:attrNameLst>
                                          <p:attrName>style.visibility</p:attrName>
                                        </p:attrNameLst>
                                      </p:cBhvr>
                                      <p:to>
                                        <p:strVal val="visible"/>
                                      </p:to>
                                    </p:set>
                                    <p:animEffect transition="in" filter="fade">
                                      <p:cBhvr>
                                        <p:cTn id="51" dur="1"/>
                                        <p:tgtEl>
                                          <p:spTgt spid="70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Shape 7047"/>
        <p:cNvGrpSpPr/>
        <p:nvPr/>
      </p:nvGrpSpPr>
      <p:grpSpPr>
        <a:xfrm>
          <a:off x="0" y="0"/>
          <a:ext cx="0" cy="0"/>
          <a:chOff x="0" y="0"/>
          <a:chExt cx="0" cy="0"/>
        </a:xfrm>
      </p:grpSpPr>
      <p:sp>
        <p:nvSpPr>
          <p:cNvPr id="7048" name="Google Shape;7048;p18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Pre-BERT Dense Representations</a:t>
            </a:r>
            <a:endParaRPr/>
          </a:p>
        </p:txBody>
      </p:sp>
      <p:sp>
        <p:nvSpPr>
          <p:cNvPr id="7049" name="Google Shape;7049;p18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7050" name="Google Shape;7050;p18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142</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Shape 7054"/>
        <p:cNvGrpSpPr/>
        <p:nvPr/>
      </p:nvGrpSpPr>
      <p:grpSpPr>
        <a:xfrm>
          <a:off x="0" y="0"/>
          <a:ext cx="0" cy="0"/>
          <a:chOff x="0" y="0"/>
          <a:chExt cx="0" cy="0"/>
        </a:xfrm>
      </p:grpSpPr>
      <p:sp>
        <p:nvSpPr>
          <p:cNvPr id="7055" name="Google Shape;7055;p190"/>
          <p:cNvSpPr txBox="1">
            <a:spLocks noGrp="1"/>
          </p:cNvSpPr>
          <p:nvPr>
            <p:ph type="title"/>
          </p:nvPr>
        </p:nvSpPr>
        <p:spPr>
          <a:xfrm>
            <a:off x="838200" y="365125"/>
            <a:ext cx="11014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Types of Encoders: Cross-encoder</a:t>
            </a:r>
            <a:endParaRPr/>
          </a:p>
        </p:txBody>
      </p:sp>
      <p:pic>
        <p:nvPicPr>
          <p:cNvPr id="7056" name="Google Shape;7056;p190"/>
          <p:cNvPicPr preferRelativeResize="0"/>
          <p:nvPr/>
        </p:nvPicPr>
        <p:blipFill>
          <a:blip r:embed="rId3">
            <a:alphaModFix/>
          </a:blip>
          <a:stretch>
            <a:fillRect/>
          </a:stretch>
        </p:blipFill>
        <p:spPr>
          <a:xfrm>
            <a:off x="2876320" y="1690825"/>
            <a:ext cx="6439361" cy="4862374"/>
          </a:xfrm>
          <a:prstGeom prst="rect">
            <a:avLst/>
          </a:prstGeom>
          <a:noFill/>
          <a:ln>
            <a:noFill/>
          </a:ln>
        </p:spPr>
      </p:pic>
      <p:pic>
        <p:nvPicPr>
          <p:cNvPr id="7057" name="Google Shape;7057;p190"/>
          <p:cNvPicPr preferRelativeResize="0"/>
          <p:nvPr/>
        </p:nvPicPr>
        <p:blipFill>
          <a:blip r:embed="rId4">
            <a:alphaModFix/>
          </a:blip>
          <a:stretch>
            <a:fillRect/>
          </a:stretch>
        </p:blipFill>
        <p:spPr>
          <a:xfrm>
            <a:off x="3851525" y="1317175"/>
            <a:ext cx="4488950" cy="5388425"/>
          </a:xfrm>
          <a:prstGeom prst="rect">
            <a:avLst/>
          </a:prstGeom>
          <a:noFill/>
          <a:ln>
            <a:noFill/>
          </a:ln>
        </p:spPr>
      </p:pic>
      <p:pic>
        <p:nvPicPr>
          <p:cNvPr id="7058" name="Google Shape;7058;p190"/>
          <p:cNvPicPr preferRelativeResize="0"/>
          <p:nvPr/>
        </p:nvPicPr>
        <p:blipFill>
          <a:blip r:embed="rId5">
            <a:alphaModFix/>
          </a:blip>
          <a:stretch>
            <a:fillRect/>
          </a:stretch>
        </p:blipFill>
        <p:spPr>
          <a:xfrm>
            <a:off x="2206875" y="1843225"/>
            <a:ext cx="7778250" cy="4862376"/>
          </a:xfrm>
          <a:prstGeom prst="rect">
            <a:avLst/>
          </a:prstGeom>
          <a:noFill/>
          <a:ln>
            <a:noFill/>
          </a:ln>
        </p:spPr>
      </p:pic>
      <p:sp>
        <p:nvSpPr>
          <p:cNvPr id="7059" name="Google Shape;7059;p190"/>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143</a:t>
            </a:fld>
            <a:endParaRPr/>
          </a:p>
        </p:txBody>
      </p:sp>
      <p:sp>
        <p:nvSpPr>
          <p:cNvPr id="7060" name="Google Shape;7060;p190"/>
          <p:cNvSpPr txBox="1"/>
          <p:nvPr/>
        </p:nvSpPr>
        <p:spPr>
          <a:xfrm>
            <a:off x="123800" y="6446075"/>
            <a:ext cx="882000" cy="36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latin typeface="Calibri"/>
                <a:ea typeface="Calibri"/>
                <a:cs typeface="Calibri"/>
                <a:sym typeface="Calibri"/>
                <a:hlinkClick r:id="rId6"/>
              </a:rPr>
              <a:t>Source</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
                                        <p:tgtEl>
                                          <p:spTgt spid="7056"/>
                                        </p:tgtEl>
                                      </p:cBhvr>
                                    </p:animEffect>
                                    <p:set>
                                      <p:cBhvr>
                                        <p:cTn id="7" dur="1" fill="hold">
                                          <p:stCondLst>
                                            <p:cond delay="0"/>
                                          </p:stCondLst>
                                        </p:cTn>
                                        <p:tgtEl>
                                          <p:spTgt spid="705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
                                        <p:tgtEl>
                                          <p:spTgt spid="7060"/>
                                        </p:tgtEl>
                                      </p:cBhvr>
                                    </p:animEffect>
                                    <p:set>
                                      <p:cBhvr>
                                        <p:cTn id="10" dur="1" fill="hold">
                                          <p:stCondLst>
                                            <p:cond delay="0"/>
                                          </p:stCondLst>
                                        </p:cTn>
                                        <p:tgtEl>
                                          <p:spTgt spid="706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057"/>
                                        </p:tgtEl>
                                        <p:attrNameLst>
                                          <p:attrName>style.visibility</p:attrName>
                                        </p:attrNameLst>
                                      </p:cBhvr>
                                      <p:to>
                                        <p:strVal val="visible"/>
                                      </p:to>
                                    </p:set>
                                    <p:animEffect transition="in" filter="fade">
                                      <p:cBhvr>
                                        <p:cTn id="13" dur="1"/>
                                        <p:tgtEl>
                                          <p:spTgt spid="70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
                                        <p:tgtEl>
                                          <p:spTgt spid="7057"/>
                                        </p:tgtEl>
                                      </p:cBhvr>
                                    </p:animEffect>
                                    <p:set>
                                      <p:cBhvr>
                                        <p:cTn id="18" dur="1" fill="hold">
                                          <p:stCondLst>
                                            <p:cond delay="0"/>
                                          </p:stCondLst>
                                        </p:cTn>
                                        <p:tgtEl>
                                          <p:spTgt spid="705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058"/>
                                        </p:tgtEl>
                                        <p:attrNameLst>
                                          <p:attrName>style.visibility</p:attrName>
                                        </p:attrNameLst>
                                      </p:cBhvr>
                                      <p:to>
                                        <p:strVal val="visible"/>
                                      </p:to>
                                    </p:set>
                                    <p:animEffect transition="in" filter="fade">
                                      <p:cBhvr>
                                        <p:cTn id="21" dur="1"/>
                                        <p:tgtEl>
                                          <p:spTgt spid="7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Shape 7064"/>
        <p:cNvGrpSpPr/>
        <p:nvPr/>
      </p:nvGrpSpPr>
      <p:grpSpPr>
        <a:xfrm>
          <a:off x="0" y="0"/>
          <a:ext cx="0" cy="0"/>
          <a:chOff x="0" y="0"/>
          <a:chExt cx="0" cy="0"/>
        </a:xfrm>
      </p:grpSpPr>
      <p:sp>
        <p:nvSpPr>
          <p:cNvPr id="7065" name="Google Shape;7065;p191"/>
          <p:cNvSpPr txBox="1">
            <a:spLocks noGrp="1"/>
          </p:cNvSpPr>
          <p:nvPr>
            <p:ph type="title"/>
          </p:nvPr>
        </p:nvSpPr>
        <p:spPr>
          <a:xfrm>
            <a:off x="838200" y="365125"/>
            <a:ext cx="110142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000"/>
              <a:buFont typeface="Calibri"/>
              <a:buNone/>
            </a:pPr>
            <a:r>
              <a:rPr lang="en-US" sz="4000"/>
              <a:t>Types of Encoders: Bi-encoder</a:t>
            </a:r>
            <a:endParaRPr sz="4000"/>
          </a:p>
        </p:txBody>
      </p:sp>
      <p:pic>
        <p:nvPicPr>
          <p:cNvPr id="7066" name="Google Shape;7066;p191"/>
          <p:cNvPicPr preferRelativeResize="0"/>
          <p:nvPr/>
        </p:nvPicPr>
        <p:blipFill>
          <a:blip r:embed="rId3">
            <a:alphaModFix/>
          </a:blip>
          <a:stretch>
            <a:fillRect/>
          </a:stretch>
        </p:blipFill>
        <p:spPr>
          <a:xfrm>
            <a:off x="1874475" y="1632275"/>
            <a:ext cx="8443050" cy="5013325"/>
          </a:xfrm>
          <a:prstGeom prst="rect">
            <a:avLst/>
          </a:prstGeom>
          <a:noFill/>
          <a:ln>
            <a:noFill/>
          </a:ln>
        </p:spPr>
      </p:pic>
      <p:grpSp>
        <p:nvGrpSpPr>
          <p:cNvPr id="7067" name="Google Shape;7067;p191"/>
          <p:cNvGrpSpPr/>
          <p:nvPr/>
        </p:nvGrpSpPr>
        <p:grpSpPr>
          <a:xfrm>
            <a:off x="2132450" y="1343450"/>
            <a:ext cx="7927099" cy="5208425"/>
            <a:chOff x="2132450" y="1343450"/>
            <a:chExt cx="7927099" cy="5208425"/>
          </a:xfrm>
        </p:grpSpPr>
        <p:pic>
          <p:nvPicPr>
            <p:cNvPr id="7068" name="Google Shape;7068;p191"/>
            <p:cNvPicPr preferRelativeResize="0"/>
            <p:nvPr/>
          </p:nvPicPr>
          <p:blipFill>
            <a:blip r:embed="rId4">
              <a:alphaModFix/>
            </a:blip>
            <a:stretch>
              <a:fillRect/>
            </a:stretch>
          </p:blipFill>
          <p:spPr>
            <a:xfrm>
              <a:off x="2132450" y="1737675"/>
              <a:ext cx="7927099" cy="4814199"/>
            </a:xfrm>
            <a:prstGeom prst="rect">
              <a:avLst/>
            </a:prstGeom>
            <a:noFill/>
            <a:ln>
              <a:noFill/>
            </a:ln>
          </p:spPr>
        </p:pic>
        <p:sp>
          <p:nvSpPr>
            <p:cNvPr id="7069" name="Google Shape;7069;p191"/>
            <p:cNvSpPr txBox="1"/>
            <p:nvPr/>
          </p:nvSpPr>
          <p:spPr>
            <a:xfrm>
              <a:off x="2215275" y="2211625"/>
              <a:ext cx="2804100" cy="54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𝜂(</a:t>
              </a:r>
              <a:r>
                <a:rPr lang="en-US" sz="2400" i="1">
                  <a:solidFill>
                    <a:schemeClr val="dk1"/>
                  </a:solidFill>
                  <a:latin typeface="Times New Roman"/>
                  <a:ea typeface="Times New Roman"/>
                  <a:cs typeface="Times New Roman"/>
                  <a:sym typeface="Times New Roman"/>
                </a:rPr>
                <a:t>q</a:t>
              </a:r>
              <a:r>
                <a:rPr lang="en-US" sz="2400">
                  <a:solidFill>
                    <a:schemeClr val="dk1"/>
                  </a:solidFill>
                  <a:latin typeface="Times New Roman"/>
                  <a:ea typeface="Times New Roman"/>
                  <a:cs typeface="Times New Roman"/>
                  <a:sym typeface="Times New Roman"/>
                </a:rPr>
                <a:t>)</a:t>
              </a:r>
              <a:endParaRPr/>
            </a:p>
          </p:txBody>
        </p:sp>
        <p:sp>
          <p:nvSpPr>
            <p:cNvPr id="7070" name="Google Shape;7070;p191"/>
            <p:cNvSpPr txBox="1"/>
            <p:nvPr/>
          </p:nvSpPr>
          <p:spPr>
            <a:xfrm>
              <a:off x="6208925" y="2211625"/>
              <a:ext cx="3762300" cy="54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𝜂(</a:t>
              </a:r>
              <a:r>
                <a:rPr lang="en-US" sz="2400" i="1">
                  <a:solidFill>
                    <a:schemeClr val="dk1"/>
                  </a:solidFill>
                  <a:latin typeface="Times New Roman"/>
                  <a:ea typeface="Times New Roman"/>
                  <a:cs typeface="Times New Roman"/>
                  <a:sym typeface="Times New Roman"/>
                </a:rPr>
                <a:t>d</a:t>
              </a:r>
              <a:r>
                <a:rPr lang="en-US" sz="2400">
                  <a:solidFill>
                    <a:schemeClr val="dk1"/>
                  </a:solidFill>
                  <a:latin typeface="Times New Roman"/>
                  <a:ea typeface="Times New Roman"/>
                  <a:cs typeface="Times New Roman"/>
                  <a:sym typeface="Times New Roman"/>
                </a:rPr>
                <a:t>)</a:t>
              </a:r>
              <a:endParaRPr/>
            </a:p>
          </p:txBody>
        </p:sp>
        <p:sp>
          <p:nvSpPr>
            <p:cNvPr id="7071" name="Google Shape;7071;p191"/>
            <p:cNvSpPr txBox="1"/>
            <p:nvPr/>
          </p:nvSpPr>
          <p:spPr>
            <a:xfrm>
              <a:off x="4596000" y="1343450"/>
              <a:ext cx="3000000" cy="117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𝜙(𝜂(</a:t>
              </a:r>
              <a:r>
                <a:rPr lang="en-US" sz="2400" i="1">
                  <a:solidFill>
                    <a:schemeClr val="dk1"/>
                  </a:solidFill>
                  <a:latin typeface="Times New Roman"/>
                  <a:ea typeface="Times New Roman"/>
                  <a:cs typeface="Times New Roman"/>
                  <a:sym typeface="Times New Roman"/>
                </a:rPr>
                <a:t>q</a:t>
              </a:r>
              <a:r>
                <a:rPr lang="en-US" sz="2400">
                  <a:solidFill>
                    <a:schemeClr val="dk1"/>
                  </a:solidFill>
                  <a:latin typeface="Times New Roman"/>
                  <a:ea typeface="Times New Roman"/>
                  <a:cs typeface="Times New Roman"/>
                  <a:sym typeface="Times New Roman"/>
                </a:rPr>
                <a:t>)</a:t>
              </a:r>
              <a:r>
                <a:rPr lang="en-US" sz="2400">
                  <a:solidFill>
                    <a:schemeClr val="dk1"/>
                  </a:solidFill>
                </a:rPr>
                <a:t>, </a:t>
              </a:r>
              <a:r>
                <a:rPr lang="en-US" sz="2400">
                  <a:solidFill>
                    <a:schemeClr val="dk1"/>
                  </a:solidFill>
                  <a:latin typeface="Times New Roman"/>
                  <a:ea typeface="Times New Roman"/>
                  <a:cs typeface="Times New Roman"/>
                  <a:sym typeface="Times New Roman"/>
                </a:rPr>
                <a:t>𝜂(</a:t>
              </a:r>
              <a:r>
                <a:rPr lang="en-US" sz="2400" i="1">
                  <a:solidFill>
                    <a:schemeClr val="dk1"/>
                  </a:solidFill>
                  <a:latin typeface="Times New Roman"/>
                  <a:ea typeface="Times New Roman"/>
                  <a:cs typeface="Times New Roman"/>
                  <a:sym typeface="Times New Roman"/>
                </a:rPr>
                <a:t>d</a:t>
              </a:r>
              <a:r>
                <a:rPr lang="en-US" sz="2400">
                  <a:solidFill>
                    <a:schemeClr val="dk1"/>
                  </a:solidFill>
                  <a:latin typeface="Times New Roman"/>
                  <a:ea typeface="Times New Roman"/>
                  <a:cs typeface="Times New Roman"/>
                  <a:sym typeface="Times New Roman"/>
                </a:rPr>
                <a:t>)) </a:t>
              </a:r>
              <a:endParaRPr/>
            </a:p>
          </p:txBody>
        </p:sp>
      </p:grpSp>
      <p:grpSp>
        <p:nvGrpSpPr>
          <p:cNvPr id="7072" name="Google Shape;7072;p191"/>
          <p:cNvGrpSpPr/>
          <p:nvPr/>
        </p:nvGrpSpPr>
        <p:grpSpPr>
          <a:xfrm>
            <a:off x="76200" y="2139860"/>
            <a:ext cx="12039601" cy="4442025"/>
            <a:chOff x="76200" y="2139860"/>
            <a:chExt cx="12039601" cy="4442025"/>
          </a:xfrm>
        </p:grpSpPr>
        <p:pic>
          <p:nvPicPr>
            <p:cNvPr id="7073" name="Google Shape;7073;p191"/>
            <p:cNvPicPr preferRelativeResize="0"/>
            <p:nvPr/>
          </p:nvPicPr>
          <p:blipFill>
            <a:blip r:embed="rId5">
              <a:alphaModFix/>
            </a:blip>
            <a:stretch>
              <a:fillRect/>
            </a:stretch>
          </p:blipFill>
          <p:spPr>
            <a:xfrm>
              <a:off x="6172200" y="3160925"/>
              <a:ext cx="5943601" cy="3408154"/>
            </a:xfrm>
            <a:prstGeom prst="rect">
              <a:avLst/>
            </a:prstGeom>
            <a:noFill/>
            <a:ln>
              <a:noFill/>
            </a:ln>
          </p:spPr>
        </p:pic>
        <p:pic>
          <p:nvPicPr>
            <p:cNvPr id="7074" name="Google Shape;7074;p191"/>
            <p:cNvPicPr preferRelativeResize="0"/>
            <p:nvPr/>
          </p:nvPicPr>
          <p:blipFill>
            <a:blip r:embed="rId6">
              <a:alphaModFix/>
            </a:blip>
            <a:stretch>
              <a:fillRect/>
            </a:stretch>
          </p:blipFill>
          <p:spPr>
            <a:xfrm>
              <a:off x="76200" y="3160913"/>
              <a:ext cx="5943600" cy="3420972"/>
            </a:xfrm>
            <a:prstGeom prst="rect">
              <a:avLst/>
            </a:prstGeom>
            <a:noFill/>
            <a:ln>
              <a:noFill/>
            </a:ln>
          </p:spPr>
        </p:pic>
        <p:cxnSp>
          <p:nvCxnSpPr>
            <p:cNvPr id="7075" name="Google Shape;7075;p191"/>
            <p:cNvCxnSpPr>
              <a:endCxn id="7076" idx="2"/>
            </p:cNvCxnSpPr>
            <p:nvPr/>
          </p:nvCxnSpPr>
          <p:spPr>
            <a:xfrm rot="10800000" flipH="1">
              <a:off x="636170" y="2375210"/>
              <a:ext cx="2702700" cy="801300"/>
            </a:xfrm>
            <a:prstGeom prst="straightConnector1">
              <a:avLst/>
            </a:prstGeom>
            <a:noFill/>
            <a:ln w="9525" cap="flat" cmpd="sng">
              <a:solidFill>
                <a:schemeClr val="dk2"/>
              </a:solidFill>
              <a:prstDash val="solid"/>
              <a:round/>
              <a:headEnd type="none" w="med" len="med"/>
              <a:tailEnd type="triangle" w="med" len="med"/>
            </a:ln>
          </p:spPr>
        </p:cxnSp>
        <p:cxnSp>
          <p:nvCxnSpPr>
            <p:cNvPr id="7077" name="Google Shape;7077;p191"/>
            <p:cNvCxnSpPr>
              <a:endCxn id="7076" idx="6"/>
            </p:cNvCxnSpPr>
            <p:nvPr/>
          </p:nvCxnSpPr>
          <p:spPr>
            <a:xfrm rot="10800000">
              <a:off x="3809570" y="2375210"/>
              <a:ext cx="2886000" cy="806100"/>
            </a:xfrm>
            <a:prstGeom prst="straightConnector1">
              <a:avLst/>
            </a:prstGeom>
            <a:noFill/>
            <a:ln w="9525" cap="flat" cmpd="sng">
              <a:solidFill>
                <a:schemeClr val="dk2"/>
              </a:solidFill>
              <a:prstDash val="solid"/>
              <a:round/>
              <a:headEnd type="none" w="med" len="med"/>
              <a:tailEnd type="triangle" w="med" len="med"/>
            </a:ln>
          </p:spPr>
        </p:cxnSp>
        <p:sp>
          <p:nvSpPr>
            <p:cNvPr id="7076" name="Google Shape;7076;p191"/>
            <p:cNvSpPr/>
            <p:nvPr/>
          </p:nvSpPr>
          <p:spPr>
            <a:xfrm>
              <a:off x="3338870" y="2139860"/>
              <a:ext cx="470700" cy="470700"/>
            </a:xfrm>
            <a:prstGeom prst="ellipse">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i="1">
                  <a:solidFill>
                    <a:srgbClr val="000000"/>
                  </a:solidFill>
                  <a:latin typeface="Calibri"/>
                  <a:ea typeface="Calibri"/>
                  <a:cs typeface="Calibri"/>
                  <a:sym typeface="Calibri"/>
                </a:rPr>
                <a:t>s</a:t>
              </a:r>
              <a:endParaRPr/>
            </a:p>
          </p:txBody>
        </p:sp>
        <p:sp>
          <p:nvSpPr>
            <p:cNvPr id="7078" name="Google Shape;7078;p191"/>
            <p:cNvSpPr txBox="1"/>
            <p:nvPr/>
          </p:nvSpPr>
          <p:spPr>
            <a:xfrm>
              <a:off x="2600100" y="2556475"/>
              <a:ext cx="3000000" cy="117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𝜙(𝜂(</a:t>
              </a:r>
              <a:r>
                <a:rPr lang="en-US" sz="2400" i="1">
                  <a:solidFill>
                    <a:schemeClr val="dk1"/>
                  </a:solidFill>
                  <a:latin typeface="Times New Roman"/>
                  <a:ea typeface="Times New Roman"/>
                  <a:cs typeface="Times New Roman"/>
                  <a:sym typeface="Times New Roman"/>
                </a:rPr>
                <a:t>q</a:t>
              </a:r>
              <a:r>
                <a:rPr lang="en-US" sz="2400">
                  <a:solidFill>
                    <a:schemeClr val="dk1"/>
                  </a:solidFill>
                  <a:latin typeface="Times New Roman"/>
                  <a:ea typeface="Times New Roman"/>
                  <a:cs typeface="Times New Roman"/>
                  <a:sym typeface="Times New Roman"/>
                </a:rPr>
                <a:t>)</a:t>
              </a:r>
              <a:r>
                <a:rPr lang="en-US" sz="2400">
                  <a:solidFill>
                    <a:schemeClr val="dk1"/>
                  </a:solidFill>
                </a:rPr>
                <a:t>, </a:t>
              </a:r>
              <a:r>
                <a:rPr lang="en-US" sz="2400">
                  <a:solidFill>
                    <a:schemeClr val="dk1"/>
                  </a:solidFill>
                  <a:latin typeface="Times New Roman"/>
                  <a:ea typeface="Times New Roman"/>
                  <a:cs typeface="Times New Roman"/>
                  <a:sym typeface="Times New Roman"/>
                </a:rPr>
                <a:t>𝜂(</a:t>
              </a:r>
              <a:r>
                <a:rPr lang="en-US" sz="2400" i="1">
                  <a:solidFill>
                    <a:schemeClr val="dk1"/>
                  </a:solidFill>
                  <a:latin typeface="Times New Roman"/>
                  <a:ea typeface="Times New Roman"/>
                  <a:cs typeface="Times New Roman"/>
                  <a:sym typeface="Times New Roman"/>
                </a:rPr>
                <a:t>d</a:t>
              </a:r>
              <a:r>
                <a:rPr lang="en-US" sz="2400">
                  <a:solidFill>
                    <a:schemeClr val="dk1"/>
                  </a:solidFill>
                  <a:latin typeface="Times New Roman"/>
                  <a:ea typeface="Times New Roman"/>
                  <a:cs typeface="Times New Roman"/>
                  <a:sym typeface="Times New Roman"/>
                </a:rPr>
                <a:t>)) </a:t>
              </a:r>
              <a:endParaRPr/>
            </a:p>
          </p:txBody>
        </p:sp>
        <p:sp>
          <p:nvSpPr>
            <p:cNvPr id="7079" name="Google Shape;7079;p191"/>
            <p:cNvSpPr txBox="1"/>
            <p:nvPr/>
          </p:nvSpPr>
          <p:spPr>
            <a:xfrm>
              <a:off x="758825" y="2947025"/>
              <a:ext cx="760500" cy="54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𝜂(</a:t>
              </a:r>
              <a:r>
                <a:rPr lang="en-US" sz="2400" i="1">
                  <a:solidFill>
                    <a:schemeClr val="dk1"/>
                  </a:solidFill>
                  <a:latin typeface="Times New Roman"/>
                  <a:ea typeface="Times New Roman"/>
                  <a:cs typeface="Times New Roman"/>
                  <a:sym typeface="Times New Roman"/>
                </a:rPr>
                <a:t>q</a:t>
              </a:r>
              <a:r>
                <a:rPr lang="en-US" sz="2400">
                  <a:solidFill>
                    <a:schemeClr val="dk1"/>
                  </a:solidFill>
                  <a:latin typeface="Times New Roman"/>
                  <a:ea typeface="Times New Roman"/>
                  <a:cs typeface="Times New Roman"/>
                  <a:sym typeface="Times New Roman"/>
                </a:rPr>
                <a:t>)</a:t>
              </a:r>
              <a:endParaRPr/>
            </a:p>
          </p:txBody>
        </p:sp>
        <p:sp>
          <p:nvSpPr>
            <p:cNvPr id="7080" name="Google Shape;7080;p191"/>
            <p:cNvSpPr txBox="1"/>
            <p:nvPr/>
          </p:nvSpPr>
          <p:spPr>
            <a:xfrm>
              <a:off x="6854825" y="2973200"/>
              <a:ext cx="760500" cy="54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𝜂(</a:t>
              </a:r>
              <a:r>
                <a:rPr lang="en-US" sz="2400" i="1">
                  <a:solidFill>
                    <a:schemeClr val="dk1"/>
                  </a:solidFill>
                  <a:latin typeface="Times New Roman"/>
                  <a:ea typeface="Times New Roman"/>
                  <a:cs typeface="Times New Roman"/>
                  <a:sym typeface="Times New Roman"/>
                </a:rPr>
                <a:t>d</a:t>
              </a:r>
              <a:r>
                <a:rPr lang="en-US" sz="2400">
                  <a:solidFill>
                    <a:schemeClr val="dk1"/>
                  </a:solidFill>
                  <a:latin typeface="Times New Roman"/>
                  <a:ea typeface="Times New Roman"/>
                  <a:cs typeface="Times New Roman"/>
                  <a:sym typeface="Times New Roman"/>
                </a:rPr>
                <a:t>)</a:t>
              </a:r>
              <a:endParaRPr/>
            </a:p>
          </p:txBody>
        </p:sp>
      </p:grpSp>
      <p:sp>
        <p:nvSpPr>
          <p:cNvPr id="7081" name="Google Shape;7081;p191"/>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144</a:t>
            </a:fld>
            <a:endParaRPr/>
          </a:p>
        </p:txBody>
      </p:sp>
      <p:sp>
        <p:nvSpPr>
          <p:cNvPr id="7082" name="Google Shape;7082;p191"/>
          <p:cNvSpPr txBox="1"/>
          <p:nvPr/>
        </p:nvSpPr>
        <p:spPr>
          <a:xfrm>
            <a:off x="123800" y="6446075"/>
            <a:ext cx="882000" cy="36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latin typeface="Calibri"/>
                <a:ea typeface="Calibri"/>
                <a:cs typeface="Calibri"/>
                <a:sym typeface="Calibri"/>
                <a:hlinkClick r:id="rId7"/>
              </a:rPr>
              <a:t>Source</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
                                        <p:tgtEl>
                                          <p:spTgt spid="7066"/>
                                        </p:tgtEl>
                                      </p:cBhvr>
                                    </p:animEffect>
                                    <p:set>
                                      <p:cBhvr>
                                        <p:cTn id="7" dur="1" fill="hold">
                                          <p:stCondLst>
                                            <p:cond delay="0"/>
                                          </p:stCondLst>
                                        </p:cTn>
                                        <p:tgtEl>
                                          <p:spTgt spid="706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
                                        <p:tgtEl>
                                          <p:spTgt spid="7082"/>
                                        </p:tgtEl>
                                      </p:cBhvr>
                                    </p:animEffect>
                                    <p:set>
                                      <p:cBhvr>
                                        <p:cTn id="10" dur="1" fill="hold">
                                          <p:stCondLst>
                                            <p:cond delay="0"/>
                                          </p:stCondLst>
                                        </p:cTn>
                                        <p:tgtEl>
                                          <p:spTgt spid="708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067"/>
                                        </p:tgtEl>
                                        <p:attrNameLst>
                                          <p:attrName>style.visibility</p:attrName>
                                        </p:attrNameLst>
                                      </p:cBhvr>
                                      <p:to>
                                        <p:strVal val="visible"/>
                                      </p:to>
                                    </p:set>
                                    <p:animEffect transition="in" filter="fade">
                                      <p:cBhvr>
                                        <p:cTn id="13" dur="1"/>
                                        <p:tgtEl>
                                          <p:spTgt spid="706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
                                        <p:tgtEl>
                                          <p:spTgt spid="7067"/>
                                        </p:tgtEl>
                                      </p:cBhvr>
                                    </p:animEffect>
                                    <p:set>
                                      <p:cBhvr>
                                        <p:cTn id="18" dur="1" fill="hold">
                                          <p:stCondLst>
                                            <p:cond delay="0"/>
                                          </p:stCondLst>
                                        </p:cTn>
                                        <p:tgtEl>
                                          <p:spTgt spid="706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072"/>
                                        </p:tgtEl>
                                        <p:attrNameLst>
                                          <p:attrName>style.visibility</p:attrName>
                                        </p:attrNameLst>
                                      </p:cBhvr>
                                      <p:to>
                                        <p:strVal val="visible"/>
                                      </p:to>
                                    </p:set>
                                    <p:animEffect transition="in" filter="fade">
                                      <p:cBhvr>
                                        <p:cTn id="21" dur="1"/>
                                        <p:tgtEl>
                                          <p:spTgt spid="7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Shape 7087"/>
        <p:cNvGrpSpPr/>
        <p:nvPr/>
      </p:nvGrpSpPr>
      <p:grpSpPr>
        <a:xfrm>
          <a:off x="0" y="0"/>
          <a:ext cx="0" cy="0"/>
          <a:chOff x="0" y="0"/>
          <a:chExt cx="0" cy="0"/>
        </a:xfrm>
      </p:grpSpPr>
      <p:sp>
        <p:nvSpPr>
          <p:cNvPr id="7088" name="Google Shape;7088;p19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Pre-BERT: Dual Embedding Space Model</a:t>
            </a:r>
            <a:endParaRPr/>
          </a:p>
        </p:txBody>
      </p:sp>
      <p:pic>
        <p:nvPicPr>
          <p:cNvPr id="7089" name="Google Shape;7089;p192"/>
          <p:cNvPicPr preferRelativeResize="0"/>
          <p:nvPr/>
        </p:nvPicPr>
        <p:blipFill>
          <a:blip r:embed="rId3">
            <a:alphaModFix/>
          </a:blip>
          <a:stretch>
            <a:fillRect/>
          </a:stretch>
        </p:blipFill>
        <p:spPr>
          <a:xfrm>
            <a:off x="4178725" y="4259050"/>
            <a:ext cx="5508784" cy="1304713"/>
          </a:xfrm>
          <a:prstGeom prst="rect">
            <a:avLst/>
          </a:prstGeom>
          <a:noFill/>
          <a:ln>
            <a:noFill/>
          </a:ln>
        </p:spPr>
      </p:pic>
      <p:pic>
        <p:nvPicPr>
          <p:cNvPr id="7090" name="Google Shape;7090;p192"/>
          <p:cNvPicPr preferRelativeResize="0"/>
          <p:nvPr/>
        </p:nvPicPr>
        <p:blipFill>
          <a:blip r:embed="rId4">
            <a:alphaModFix/>
          </a:blip>
          <a:stretch>
            <a:fillRect/>
          </a:stretch>
        </p:blipFill>
        <p:spPr>
          <a:xfrm>
            <a:off x="4285388" y="1858875"/>
            <a:ext cx="6059624" cy="477724"/>
          </a:xfrm>
          <a:prstGeom prst="rect">
            <a:avLst/>
          </a:prstGeom>
          <a:noFill/>
          <a:ln>
            <a:noFill/>
          </a:ln>
        </p:spPr>
      </p:pic>
      <p:grpSp>
        <p:nvGrpSpPr>
          <p:cNvPr id="7091" name="Google Shape;7091;p192"/>
          <p:cNvGrpSpPr/>
          <p:nvPr/>
        </p:nvGrpSpPr>
        <p:grpSpPr>
          <a:xfrm>
            <a:off x="1512000" y="5804425"/>
            <a:ext cx="9168000" cy="992400"/>
            <a:chOff x="1576175" y="5499625"/>
            <a:chExt cx="9168000" cy="992400"/>
          </a:xfrm>
        </p:grpSpPr>
        <p:sp>
          <p:nvSpPr>
            <p:cNvPr id="7092" name="Google Shape;7092;p192"/>
            <p:cNvSpPr txBox="1"/>
            <p:nvPr/>
          </p:nvSpPr>
          <p:spPr>
            <a:xfrm>
              <a:off x="1576175" y="5499625"/>
              <a:ext cx="9168000" cy="9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latin typeface="Calibri"/>
                  <a:ea typeface="Calibri"/>
                  <a:cs typeface="Calibri"/>
                  <a:sym typeface="Calibri"/>
                </a:rPr>
                <a:t> Leverage term embeddings      and      </a:t>
              </a:r>
              <a:r>
                <a:rPr lang="en-US" sz="2800">
                  <a:solidFill>
                    <a:schemeClr val="dk1"/>
                  </a:solidFill>
                  <a:latin typeface="Calibri"/>
                  <a:ea typeface="Calibri"/>
                  <a:cs typeface="Calibri"/>
                  <a:sym typeface="Calibri"/>
                </a:rPr>
                <a:t> </a:t>
              </a:r>
              <a:r>
                <a:rPr lang="en-US" sz="2400">
                  <a:solidFill>
                    <a:schemeClr val="dk1"/>
                  </a:solidFill>
                  <a:latin typeface="Times New Roman"/>
                  <a:ea typeface="Times New Roman"/>
                  <a:cs typeface="Times New Roman"/>
                  <a:sym typeface="Times New Roman"/>
                </a:rPr>
                <a:t>→ </a:t>
              </a:r>
              <a:r>
                <a:rPr lang="en-US" sz="2800">
                  <a:solidFill>
                    <a:schemeClr val="dk1"/>
                  </a:solidFill>
                  <a:latin typeface="Calibri"/>
                  <a:ea typeface="Calibri"/>
                  <a:cs typeface="Calibri"/>
                  <a:sym typeface="Calibri"/>
                </a:rPr>
                <a:t>pretrained </a:t>
              </a:r>
              <a:r>
                <a:rPr lang="en-US" sz="2800" i="1">
                  <a:solidFill>
                    <a:schemeClr val="dk1"/>
                  </a:solidFill>
                  <a:latin typeface="Calibri"/>
                  <a:ea typeface="Calibri"/>
                  <a:cs typeface="Calibri"/>
                  <a:sym typeface="Calibri"/>
                </a:rPr>
                <a:t>word2vec</a:t>
              </a:r>
              <a:endParaRPr sz="2800" i="1">
                <a:solidFill>
                  <a:srgbClr val="FFFFFF"/>
                </a:solidFill>
                <a:latin typeface="Calibri"/>
                <a:ea typeface="Calibri"/>
                <a:cs typeface="Calibri"/>
                <a:sym typeface="Calibri"/>
              </a:endParaRPr>
            </a:p>
          </p:txBody>
        </p:sp>
        <p:pic>
          <p:nvPicPr>
            <p:cNvPr id="7093" name="Google Shape;7093;p192"/>
            <p:cNvPicPr preferRelativeResize="0"/>
            <p:nvPr/>
          </p:nvPicPr>
          <p:blipFill>
            <a:blip r:embed="rId5">
              <a:alphaModFix/>
            </a:blip>
            <a:stretch>
              <a:fillRect/>
            </a:stretch>
          </p:blipFill>
          <p:spPr>
            <a:xfrm>
              <a:off x="5819775" y="5734467"/>
              <a:ext cx="230075" cy="230100"/>
            </a:xfrm>
            <a:prstGeom prst="rect">
              <a:avLst/>
            </a:prstGeom>
            <a:noFill/>
            <a:ln>
              <a:noFill/>
            </a:ln>
          </p:spPr>
        </p:pic>
        <p:pic>
          <p:nvPicPr>
            <p:cNvPr id="7094" name="Google Shape;7094;p192"/>
            <p:cNvPicPr preferRelativeResize="0"/>
            <p:nvPr/>
          </p:nvPicPr>
          <p:blipFill>
            <a:blip r:embed="rId6">
              <a:alphaModFix/>
            </a:blip>
            <a:stretch>
              <a:fillRect/>
            </a:stretch>
          </p:blipFill>
          <p:spPr>
            <a:xfrm>
              <a:off x="6791737" y="5772845"/>
              <a:ext cx="230075" cy="153361"/>
            </a:xfrm>
            <a:prstGeom prst="rect">
              <a:avLst/>
            </a:prstGeom>
            <a:noFill/>
            <a:ln>
              <a:noFill/>
            </a:ln>
          </p:spPr>
        </p:pic>
      </p:grpSp>
      <p:sp>
        <p:nvSpPr>
          <p:cNvPr id="7095" name="Google Shape;7095;p192"/>
          <p:cNvSpPr txBox="1">
            <a:spLocks noGrp="1"/>
          </p:cNvSpPr>
          <p:nvPr>
            <p:ph type="body" idx="1"/>
          </p:nvPr>
        </p:nvSpPr>
        <p:spPr>
          <a:xfrm>
            <a:off x="1797400" y="2841050"/>
            <a:ext cx="2357100" cy="950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a:solidFill>
                  <a:srgbClr val="3333FF"/>
                </a:solidFill>
              </a:rPr>
              <a:t>Document</a:t>
            </a:r>
            <a:endParaRPr>
              <a:solidFill>
                <a:srgbClr val="3333FF"/>
              </a:solidFill>
            </a:endParaRPr>
          </a:p>
          <a:p>
            <a:pPr marL="0" lvl="0" indent="0" algn="ctr" rtl="0">
              <a:lnSpc>
                <a:spcPct val="90000"/>
              </a:lnSpc>
              <a:spcBef>
                <a:spcPts val="0"/>
              </a:spcBef>
              <a:spcAft>
                <a:spcPts val="0"/>
              </a:spcAft>
              <a:buNone/>
            </a:pPr>
            <a:r>
              <a:rPr lang="en-US">
                <a:solidFill>
                  <a:srgbClr val="3333FF"/>
                </a:solidFill>
              </a:rPr>
              <a:t>Centroid</a:t>
            </a:r>
            <a:endParaRPr>
              <a:solidFill>
                <a:srgbClr val="3333FF"/>
              </a:solidFill>
            </a:endParaRPr>
          </a:p>
        </p:txBody>
      </p:sp>
      <p:sp>
        <p:nvSpPr>
          <p:cNvPr id="7096" name="Google Shape;7096;p192"/>
          <p:cNvSpPr txBox="1">
            <a:spLocks noGrp="1"/>
          </p:cNvSpPr>
          <p:nvPr>
            <p:ph type="body" idx="1"/>
          </p:nvPr>
        </p:nvSpPr>
        <p:spPr>
          <a:xfrm>
            <a:off x="1797400" y="1650288"/>
            <a:ext cx="2357100" cy="894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a:solidFill>
                  <a:srgbClr val="3333FF"/>
                </a:solidFill>
              </a:rPr>
              <a:t>Query Term Embeddings</a:t>
            </a:r>
            <a:endParaRPr>
              <a:solidFill>
                <a:srgbClr val="3333FF"/>
              </a:solidFill>
            </a:endParaRPr>
          </a:p>
        </p:txBody>
      </p:sp>
      <p:sp>
        <p:nvSpPr>
          <p:cNvPr id="7097" name="Google Shape;7097;p192"/>
          <p:cNvSpPr txBox="1">
            <a:spLocks noGrp="1"/>
          </p:cNvSpPr>
          <p:nvPr>
            <p:ph type="body" idx="1"/>
          </p:nvPr>
        </p:nvSpPr>
        <p:spPr>
          <a:xfrm>
            <a:off x="1797400" y="4365050"/>
            <a:ext cx="2357100" cy="950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a:solidFill>
                  <a:srgbClr val="3333FF"/>
                </a:solidFill>
              </a:rPr>
              <a:t>Similarity</a:t>
            </a:r>
            <a:endParaRPr>
              <a:solidFill>
                <a:srgbClr val="3333FF"/>
              </a:solidFill>
            </a:endParaRPr>
          </a:p>
          <a:p>
            <a:pPr marL="0" lvl="0" indent="0" algn="ctr" rtl="0">
              <a:lnSpc>
                <a:spcPct val="90000"/>
              </a:lnSpc>
              <a:spcBef>
                <a:spcPts val="0"/>
              </a:spcBef>
              <a:spcAft>
                <a:spcPts val="0"/>
              </a:spcAft>
              <a:buNone/>
            </a:pPr>
            <a:r>
              <a:rPr lang="en-US">
                <a:solidFill>
                  <a:srgbClr val="3333FF"/>
                </a:solidFill>
              </a:rPr>
              <a:t>Function</a:t>
            </a:r>
            <a:endParaRPr>
              <a:solidFill>
                <a:srgbClr val="3333FF"/>
              </a:solidFill>
            </a:endParaRPr>
          </a:p>
        </p:txBody>
      </p:sp>
      <p:pic>
        <p:nvPicPr>
          <p:cNvPr id="7098" name="Google Shape;7098;p192"/>
          <p:cNvPicPr preferRelativeResize="0"/>
          <p:nvPr/>
        </p:nvPicPr>
        <p:blipFill>
          <a:blip r:embed="rId7">
            <a:alphaModFix/>
          </a:blip>
          <a:stretch>
            <a:fillRect/>
          </a:stretch>
        </p:blipFill>
        <p:spPr>
          <a:xfrm>
            <a:off x="4058650" y="2713725"/>
            <a:ext cx="4943994" cy="1304725"/>
          </a:xfrm>
          <a:prstGeom prst="rect">
            <a:avLst/>
          </a:prstGeom>
          <a:noFill/>
          <a:ln>
            <a:noFill/>
          </a:ln>
        </p:spPr>
      </p:pic>
      <p:sp>
        <p:nvSpPr>
          <p:cNvPr id="7099" name="Google Shape;7099;p192"/>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145</a:t>
            </a:fld>
            <a:endParaRPr/>
          </a:p>
        </p:txBody>
      </p:sp>
      <p:sp>
        <p:nvSpPr>
          <p:cNvPr id="7100" name="Google Shape;7100;p192"/>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Mitra, Nalisnick, Craswell, Caurana. A Dual Embedding Space Model for Document Ranking. arXiv &amp; WWW 2016.</a:t>
            </a:r>
            <a:endParaRPr sz="1600" i="1">
              <a:solidFill>
                <a:schemeClr val="dk1"/>
              </a:solidFill>
              <a:latin typeface="Calibri"/>
              <a:ea typeface="Calibri"/>
              <a:cs typeface="Calibri"/>
              <a:sym typeface="Calibri"/>
            </a:endParaRPr>
          </a:p>
          <a:p>
            <a:pPr marL="0" lvl="0" indent="0" algn="l" rtl="0">
              <a:spcBef>
                <a:spcPts val="0"/>
              </a:spcBef>
              <a:spcAft>
                <a:spcPts val="0"/>
              </a:spcAft>
              <a:buNone/>
            </a:pPr>
            <a:endParaRPr sz="1600" i="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95"/>
                                        </p:tgtEl>
                                        <p:attrNameLst>
                                          <p:attrName>style.visibility</p:attrName>
                                        </p:attrNameLst>
                                      </p:cBhvr>
                                      <p:to>
                                        <p:strVal val="visible"/>
                                      </p:to>
                                    </p:set>
                                    <p:animEffect transition="in" filter="fade">
                                      <p:cBhvr>
                                        <p:cTn id="7" dur="1"/>
                                        <p:tgtEl>
                                          <p:spTgt spid="7095"/>
                                        </p:tgtEl>
                                      </p:cBhvr>
                                    </p:animEffect>
                                  </p:childTnLst>
                                </p:cTn>
                              </p:par>
                              <p:par>
                                <p:cTn id="8" presetID="10" presetClass="entr" presetSubtype="0" fill="hold" nodeType="withEffect">
                                  <p:stCondLst>
                                    <p:cond delay="0"/>
                                  </p:stCondLst>
                                  <p:childTnLst>
                                    <p:set>
                                      <p:cBhvr>
                                        <p:cTn id="9" dur="1" fill="hold">
                                          <p:stCondLst>
                                            <p:cond delay="0"/>
                                          </p:stCondLst>
                                        </p:cTn>
                                        <p:tgtEl>
                                          <p:spTgt spid="7098"/>
                                        </p:tgtEl>
                                        <p:attrNameLst>
                                          <p:attrName>style.visibility</p:attrName>
                                        </p:attrNameLst>
                                      </p:cBhvr>
                                      <p:to>
                                        <p:strVal val="visible"/>
                                      </p:to>
                                    </p:set>
                                    <p:animEffect transition="in" filter="fade">
                                      <p:cBhvr>
                                        <p:cTn id="10" dur="1"/>
                                        <p:tgtEl>
                                          <p:spTgt spid="7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89"/>
                                        </p:tgtEl>
                                        <p:attrNameLst>
                                          <p:attrName>style.visibility</p:attrName>
                                        </p:attrNameLst>
                                      </p:cBhvr>
                                      <p:to>
                                        <p:strVal val="visible"/>
                                      </p:to>
                                    </p:set>
                                    <p:animEffect transition="in" filter="fade">
                                      <p:cBhvr>
                                        <p:cTn id="15" dur="1"/>
                                        <p:tgtEl>
                                          <p:spTgt spid="7089"/>
                                        </p:tgtEl>
                                      </p:cBhvr>
                                    </p:animEffect>
                                  </p:childTnLst>
                                </p:cTn>
                              </p:par>
                              <p:par>
                                <p:cTn id="16" presetID="10" presetClass="entr" presetSubtype="0" fill="hold" nodeType="withEffect">
                                  <p:stCondLst>
                                    <p:cond delay="0"/>
                                  </p:stCondLst>
                                  <p:childTnLst>
                                    <p:set>
                                      <p:cBhvr>
                                        <p:cTn id="17" dur="1" fill="hold">
                                          <p:stCondLst>
                                            <p:cond delay="0"/>
                                          </p:stCondLst>
                                        </p:cTn>
                                        <p:tgtEl>
                                          <p:spTgt spid="7097"/>
                                        </p:tgtEl>
                                        <p:attrNameLst>
                                          <p:attrName>style.visibility</p:attrName>
                                        </p:attrNameLst>
                                      </p:cBhvr>
                                      <p:to>
                                        <p:strVal val="visible"/>
                                      </p:to>
                                    </p:set>
                                    <p:animEffect transition="in" filter="fade">
                                      <p:cBhvr>
                                        <p:cTn id="18" dur="1"/>
                                        <p:tgtEl>
                                          <p:spTgt spid="7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Shape 7105"/>
        <p:cNvGrpSpPr/>
        <p:nvPr/>
      </p:nvGrpSpPr>
      <p:grpSpPr>
        <a:xfrm>
          <a:off x="0" y="0"/>
          <a:ext cx="0" cy="0"/>
          <a:chOff x="0" y="0"/>
          <a:chExt cx="0" cy="0"/>
        </a:xfrm>
      </p:grpSpPr>
      <p:sp>
        <p:nvSpPr>
          <p:cNvPr id="7106" name="Google Shape;7106;p19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Similarity Functions: Distance vs. Comparison </a:t>
            </a:r>
            <a:endParaRPr/>
          </a:p>
        </p:txBody>
      </p:sp>
      <p:pic>
        <p:nvPicPr>
          <p:cNvPr id="7107" name="Google Shape;7107;p193"/>
          <p:cNvPicPr preferRelativeResize="0"/>
          <p:nvPr/>
        </p:nvPicPr>
        <p:blipFill>
          <a:blip r:embed="rId3">
            <a:alphaModFix/>
          </a:blip>
          <a:stretch>
            <a:fillRect/>
          </a:stretch>
        </p:blipFill>
        <p:spPr>
          <a:xfrm>
            <a:off x="4178725" y="1690825"/>
            <a:ext cx="5508784" cy="1304713"/>
          </a:xfrm>
          <a:prstGeom prst="rect">
            <a:avLst/>
          </a:prstGeom>
          <a:noFill/>
          <a:ln>
            <a:noFill/>
          </a:ln>
        </p:spPr>
      </p:pic>
      <p:sp>
        <p:nvSpPr>
          <p:cNvPr id="7108" name="Google Shape;7108;p193"/>
          <p:cNvSpPr txBox="1">
            <a:spLocks noGrp="1"/>
          </p:cNvSpPr>
          <p:nvPr>
            <p:ph type="body" idx="1"/>
          </p:nvPr>
        </p:nvSpPr>
        <p:spPr>
          <a:xfrm>
            <a:off x="1797400" y="2035800"/>
            <a:ext cx="2357100" cy="711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i="1">
                <a:solidFill>
                  <a:srgbClr val="3333FF"/>
                </a:solidFill>
              </a:rPr>
              <a:t>Comparison</a:t>
            </a:r>
            <a:endParaRPr>
              <a:solidFill>
                <a:srgbClr val="3333FF"/>
              </a:solidFill>
            </a:endParaRPr>
          </a:p>
        </p:txBody>
      </p:sp>
      <p:pic>
        <p:nvPicPr>
          <p:cNvPr id="7109" name="Google Shape;7109;p193"/>
          <p:cNvPicPr preferRelativeResize="0"/>
          <p:nvPr/>
        </p:nvPicPr>
        <p:blipFill>
          <a:blip r:embed="rId4">
            <a:alphaModFix/>
          </a:blip>
          <a:stretch>
            <a:fillRect/>
          </a:stretch>
        </p:blipFill>
        <p:spPr>
          <a:xfrm>
            <a:off x="4178725" y="3398524"/>
            <a:ext cx="4217775" cy="1112950"/>
          </a:xfrm>
          <a:prstGeom prst="rect">
            <a:avLst/>
          </a:prstGeom>
          <a:noFill/>
          <a:ln>
            <a:noFill/>
          </a:ln>
        </p:spPr>
      </p:pic>
      <p:cxnSp>
        <p:nvCxnSpPr>
          <p:cNvPr id="7110" name="Google Shape;7110;p193"/>
          <p:cNvCxnSpPr/>
          <p:nvPr/>
        </p:nvCxnSpPr>
        <p:spPr>
          <a:xfrm>
            <a:off x="1645575" y="3230250"/>
            <a:ext cx="9014700" cy="0"/>
          </a:xfrm>
          <a:prstGeom prst="straightConnector1">
            <a:avLst/>
          </a:prstGeom>
          <a:noFill/>
          <a:ln w="9525" cap="flat" cmpd="sng">
            <a:solidFill>
              <a:schemeClr val="dk2"/>
            </a:solidFill>
            <a:prstDash val="solid"/>
            <a:round/>
            <a:headEnd type="none" w="med" len="med"/>
            <a:tailEnd type="none" w="med" len="med"/>
          </a:ln>
        </p:spPr>
      </p:cxnSp>
      <p:pic>
        <p:nvPicPr>
          <p:cNvPr id="7111" name="Google Shape;7111;p193"/>
          <p:cNvPicPr preferRelativeResize="0"/>
          <p:nvPr/>
        </p:nvPicPr>
        <p:blipFill>
          <a:blip r:embed="rId5">
            <a:alphaModFix/>
          </a:blip>
          <a:stretch>
            <a:fillRect/>
          </a:stretch>
        </p:blipFill>
        <p:spPr>
          <a:xfrm>
            <a:off x="4100200" y="4918025"/>
            <a:ext cx="3836875" cy="489925"/>
          </a:xfrm>
          <a:prstGeom prst="rect">
            <a:avLst/>
          </a:prstGeom>
          <a:noFill/>
          <a:ln>
            <a:noFill/>
          </a:ln>
        </p:spPr>
      </p:pic>
      <p:sp>
        <p:nvSpPr>
          <p:cNvPr id="7112" name="Google Shape;7112;p193"/>
          <p:cNvSpPr txBox="1">
            <a:spLocks noGrp="1"/>
          </p:cNvSpPr>
          <p:nvPr>
            <p:ph type="body" idx="1"/>
          </p:nvPr>
        </p:nvSpPr>
        <p:spPr>
          <a:xfrm>
            <a:off x="1873600" y="4169400"/>
            <a:ext cx="2357100" cy="711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i="1">
                <a:solidFill>
                  <a:srgbClr val="3333FF"/>
                </a:solidFill>
              </a:rPr>
              <a:t>Distance</a:t>
            </a:r>
            <a:endParaRPr>
              <a:solidFill>
                <a:srgbClr val="3333FF"/>
              </a:solidFill>
            </a:endParaRPr>
          </a:p>
        </p:txBody>
      </p:sp>
      <p:sp>
        <p:nvSpPr>
          <p:cNvPr id="7113" name="Google Shape;7113;p193"/>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09"/>
                                        </p:tgtEl>
                                        <p:attrNameLst>
                                          <p:attrName>style.visibility</p:attrName>
                                        </p:attrNameLst>
                                      </p:cBhvr>
                                      <p:to>
                                        <p:strVal val="visible"/>
                                      </p:to>
                                    </p:set>
                                    <p:animEffect transition="in" filter="fade">
                                      <p:cBhvr>
                                        <p:cTn id="7" dur="1"/>
                                        <p:tgtEl>
                                          <p:spTgt spid="7109"/>
                                        </p:tgtEl>
                                      </p:cBhvr>
                                    </p:animEffect>
                                  </p:childTnLst>
                                </p:cTn>
                              </p:par>
                              <p:par>
                                <p:cTn id="8" presetID="10" presetClass="entr" presetSubtype="0" fill="hold" nodeType="withEffect">
                                  <p:stCondLst>
                                    <p:cond delay="0"/>
                                  </p:stCondLst>
                                  <p:childTnLst>
                                    <p:set>
                                      <p:cBhvr>
                                        <p:cTn id="9" dur="1" fill="hold">
                                          <p:stCondLst>
                                            <p:cond delay="0"/>
                                          </p:stCondLst>
                                        </p:cTn>
                                        <p:tgtEl>
                                          <p:spTgt spid="7110"/>
                                        </p:tgtEl>
                                        <p:attrNameLst>
                                          <p:attrName>style.visibility</p:attrName>
                                        </p:attrNameLst>
                                      </p:cBhvr>
                                      <p:to>
                                        <p:strVal val="visible"/>
                                      </p:to>
                                    </p:set>
                                    <p:animEffect transition="in" filter="fade">
                                      <p:cBhvr>
                                        <p:cTn id="10" dur="1"/>
                                        <p:tgtEl>
                                          <p:spTgt spid="7110"/>
                                        </p:tgtEl>
                                      </p:cBhvr>
                                    </p:animEffect>
                                  </p:childTnLst>
                                </p:cTn>
                              </p:par>
                              <p:par>
                                <p:cTn id="11" presetID="10" presetClass="entr" presetSubtype="0" fill="hold" nodeType="withEffect">
                                  <p:stCondLst>
                                    <p:cond delay="0"/>
                                  </p:stCondLst>
                                  <p:childTnLst>
                                    <p:set>
                                      <p:cBhvr>
                                        <p:cTn id="12" dur="1" fill="hold">
                                          <p:stCondLst>
                                            <p:cond delay="0"/>
                                          </p:stCondLst>
                                        </p:cTn>
                                        <p:tgtEl>
                                          <p:spTgt spid="7111"/>
                                        </p:tgtEl>
                                        <p:attrNameLst>
                                          <p:attrName>style.visibility</p:attrName>
                                        </p:attrNameLst>
                                      </p:cBhvr>
                                      <p:to>
                                        <p:strVal val="visible"/>
                                      </p:to>
                                    </p:set>
                                    <p:animEffect transition="in" filter="fade">
                                      <p:cBhvr>
                                        <p:cTn id="13" dur="1"/>
                                        <p:tgtEl>
                                          <p:spTgt spid="7111"/>
                                        </p:tgtEl>
                                      </p:cBhvr>
                                    </p:animEffect>
                                  </p:childTnLst>
                                </p:cTn>
                              </p:par>
                              <p:par>
                                <p:cTn id="14" presetID="10" presetClass="entr" presetSubtype="0" fill="hold" nodeType="withEffect">
                                  <p:stCondLst>
                                    <p:cond delay="0"/>
                                  </p:stCondLst>
                                  <p:childTnLst>
                                    <p:set>
                                      <p:cBhvr>
                                        <p:cTn id="15" dur="1" fill="hold">
                                          <p:stCondLst>
                                            <p:cond delay="0"/>
                                          </p:stCondLst>
                                        </p:cTn>
                                        <p:tgtEl>
                                          <p:spTgt spid="7112"/>
                                        </p:tgtEl>
                                        <p:attrNameLst>
                                          <p:attrName>style.visibility</p:attrName>
                                        </p:attrNameLst>
                                      </p:cBhvr>
                                      <p:to>
                                        <p:strVal val="visible"/>
                                      </p:to>
                                    </p:set>
                                    <p:animEffect transition="in" filter="fade">
                                      <p:cBhvr>
                                        <p:cTn id="16" dur="1"/>
                                        <p:tgtEl>
                                          <p:spTgt spid="7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Shape 7118"/>
        <p:cNvGrpSpPr/>
        <p:nvPr/>
      </p:nvGrpSpPr>
      <p:grpSpPr>
        <a:xfrm>
          <a:off x="0" y="0"/>
          <a:ext cx="0" cy="0"/>
          <a:chOff x="0" y="0"/>
          <a:chExt cx="0" cy="0"/>
        </a:xfrm>
      </p:grpSpPr>
      <p:sp>
        <p:nvSpPr>
          <p:cNvPr id="7119" name="Google Shape;7119;p19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Pre-BERT: Deep Structured Semantic Model</a:t>
            </a:r>
            <a:endParaRPr/>
          </a:p>
        </p:txBody>
      </p:sp>
      <p:pic>
        <p:nvPicPr>
          <p:cNvPr id="7120" name="Google Shape;7120;p194"/>
          <p:cNvPicPr preferRelativeResize="0"/>
          <p:nvPr/>
        </p:nvPicPr>
        <p:blipFill>
          <a:blip r:embed="rId3">
            <a:alphaModFix/>
          </a:blip>
          <a:stretch>
            <a:fillRect/>
          </a:stretch>
        </p:blipFill>
        <p:spPr>
          <a:xfrm>
            <a:off x="152400" y="1843225"/>
            <a:ext cx="11887206" cy="4418286"/>
          </a:xfrm>
          <a:prstGeom prst="rect">
            <a:avLst/>
          </a:prstGeom>
          <a:noFill/>
          <a:ln>
            <a:noFill/>
          </a:ln>
        </p:spPr>
      </p:pic>
      <p:sp>
        <p:nvSpPr>
          <p:cNvPr id="7121" name="Google Shape;7121;p194"/>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147</a:t>
            </a:fld>
            <a:endParaRPr/>
          </a:p>
        </p:txBody>
      </p:sp>
      <p:sp>
        <p:nvSpPr>
          <p:cNvPr id="7122" name="Google Shape;7122;p194"/>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Huang, He, Gao, Deng, Acero, Heck. Learning Deep Structured Semantic Models for Web Search using Clickthrough Data. CIKM 2013.</a:t>
            </a:r>
            <a:endParaRPr sz="1600" i="1">
              <a:solidFill>
                <a:schemeClr val="dk1"/>
              </a:solidFill>
              <a:latin typeface="Calibri"/>
              <a:ea typeface="Calibri"/>
              <a:cs typeface="Calibri"/>
              <a:sym typeface="Calibri"/>
            </a:endParaRPr>
          </a:p>
          <a:p>
            <a:pPr marL="0" lvl="0" indent="0" algn="l" rtl="0">
              <a:spcBef>
                <a:spcPts val="0"/>
              </a:spcBef>
              <a:spcAft>
                <a:spcPts val="0"/>
              </a:spcAft>
              <a:buNone/>
            </a:pPr>
            <a:endParaRPr sz="1600" i="1">
              <a:solidFill>
                <a:schemeClr val="dk1"/>
              </a:solidFill>
              <a:latin typeface="Calibri"/>
              <a:ea typeface="Calibri"/>
              <a:cs typeface="Calibri"/>
              <a:sym typeface="Calibri"/>
            </a:endParaRPr>
          </a:p>
        </p:txBody>
      </p:sp>
      <p:sp>
        <p:nvSpPr>
          <p:cNvPr id="7123" name="Google Shape;7123;p194"/>
          <p:cNvSpPr/>
          <p:nvPr/>
        </p:nvSpPr>
        <p:spPr>
          <a:xfrm>
            <a:off x="247425" y="2440100"/>
            <a:ext cx="2262000" cy="3334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194"/>
          <p:cNvSpPr txBox="1">
            <a:spLocks noGrp="1"/>
          </p:cNvSpPr>
          <p:nvPr>
            <p:ph type="body" idx="1"/>
          </p:nvPr>
        </p:nvSpPr>
        <p:spPr>
          <a:xfrm>
            <a:off x="152400" y="4805375"/>
            <a:ext cx="2357100" cy="711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a:solidFill>
                  <a:srgbClr val="3333FF"/>
                </a:solidFill>
              </a:rPr>
              <a:t>Term Hashing</a:t>
            </a:r>
            <a:endParaRPr>
              <a:solidFill>
                <a:srgbClr val="3333FF"/>
              </a:solidFill>
            </a:endParaRPr>
          </a:p>
        </p:txBody>
      </p:sp>
      <p:sp>
        <p:nvSpPr>
          <p:cNvPr id="7125" name="Google Shape;7125;p194"/>
          <p:cNvSpPr txBox="1">
            <a:spLocks noGrp="1"/>
          </p:cNvSpPr>
          <p:nvPr>
            <p:ph type="body" idx="1"/>
          </p:nvPr>
        </p:nvSpPr>
        <p:spPr>
          <a:xfrm>
            <a:off x="152400" y="3597700"/>
            <a:ext cx="2357100" cy="7119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None/>
            </a:pPr>
            <a:r>
              <a:rPr lang="en-US">
                <a:solidFill>
                  <a:srgbClr val="3333FF"/>
                </a:solidFill>
              </a:rPr>
              <a:t>Feedforward</a:t>
            </a:r>
            <a:endParaRPr>
              <a:solidFill>
                <a:srgbClr val="3333FF"/>
              </a:solidFill>
            </a:endParaRPr>
          </a:p>
          <a:p>
            <a:pPr marL="0" lvl="0" indent="0" algn="ctr" rtl="0">
              <a:lnSpc>
                <a:spcPct val="90000"/>
              </a:lnSpc>
              <a:spcBef>
                <a:spcPts val="0"/>
              </a:spcBef>
              <a:spcAft>
                <a:spcPts val="0"/>
              </a:spcAft>
              <a:buNone/>
            </a:pPr>
            <a:r>
              <a:rPr lang="en-US">
                <a:solidFill>
                  <a:srgbClr val="3333FF"/>
                </a:solidFill>
              </a:rPr>
              <a:t>Network</a:t>
            </a:r>
            <a:endParaRPr>
              <a:solidFill>
                <a:srgbClr val="3333FF"/>
              </a:solidFill>
            </a:endParaRPr>
          </a:p>
        </p:txBody>
      </p:sp>
      <p:sp>
        <p:nvSpPr>
          <p:cNvPr id="7126" name="Google Shape;7126;p194"/>
          <p:cNvSpPr txBox="1">
            <a:spLocks noGrp="1"/>
          </p:cNvSpPr>
          <p:nvPr>
            <p:ph type="body" idx="1"/>
          </p:nvPr>
        </p:nvSpPr>
        <p:spPr>
          <a:xfrm>
            <a:off x="338100" y="2711550"/>
            <a:ext cx="3095400" cy="71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solidFill>
                  <a:srgbClr val="3333FF"/>
                </a:solidFill>
              </a:rPr>
              <a:t>Representation</a:t>
            </a:r>
            <a:endParaRPr>
              <a:solidFill>
                <a:srgbClr val="3333FF"/>
              </a:solidFill>
            </a:endParaRPr>
          </a:p>
        </p:txBody>
      </p:sp>
      <p:sp>
        <p:nvSpPr>
          <p:cNvPr id="7127" name="Google Shape;7127;p194"/>
          <p:cNvSpPr txBox="1">
            <a:spLocks noGrp="1"/>
          </p:cNvSpPr>
          <p:nvPr>
            <p:ph type="body" idx="1"/>
          </p:nvPr>
        </p:nvSpPr>
        <p:spPr>
          <a:xfrm>
            <a:off x="2403950" y="1880600"/>
            <a:ext cx="3095400" cy="71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solidFill>
                  <a:srgbClr val="3333FF"/>
                </a:solidFill>
              </a:rPr>
              <a:t>Cosine similarity</a:t>
            </a:r>
            <a:endParaRPr>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24"/>
                                        </p:tgtEl>
                                        <p:attrNameLst>
                                          <p:attrName>style.visibility</p:attrName>
                                        </p:attrNameLst>
                                      </p:cBhvr>
                                      <p:to>
                                        <p:strVal val="visible"/>
                                      </p:to>
                                    </p:set>
                                    <p:animEffect transition="in" filter="fade">
                                      <p:cBhvr>
                                        <p:cTn id="7" dur="1"/>
                                        <p:tgtEl>
                                          <p:spTgt spid="7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25"/>
                                        </p:tgtEl>
                                        <p:attrNameLst>
                                          <p:attrName>style.visibility</p:attrName>
                                        </p:attrNameLst>
                                      </p:cBhvr>
                                      <p:to>
                                        <p:strVal val="visible"/>
                                      </p:to>
                                    </p:set>
                                    <p:animEffect transition="in" filter="fade">
                                      <p:cBhvr>
                                        <p:cTn id="12" dur="1"/>
                                        <p:tgtEl>
                                          <p:spTgt spid="71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26"/>
                                        </p:tgtEl>
                                        <p:attrNameLst>
                                          <p:attrName>style.visibility</p:attrName>
                                        </p:attrNameLst>
                                      </p:cBhvr>
                                      <p:to>
                                        <p:strVal val="visible"/>
                                      </p:to>
                                    </p:set>
                                    <p:animEffect transition="in" filter="fade">
                                      <p:cBhvr>
                                        <p:cTn id="17" dur="1"/>
                                        <p:tgtEl>
                                          <p:spTgt spid="71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27"/>
                                        </p:tgtEl>
                                        <p:attrNameLst>
                                          <p:attrName>style.visibility</p:attrName>
                                        </p:attrNameLst>
                                      </p:cBhvr>
                                      <p:to>
                                        <p:strVal val="visible"/>
                                      </p:to>
                                    </p:set>
                                    <p:animEffect transition="in" filter="fade">
                                      <p:cBhvr>
                                        <p:cTn id="22" dur="1"/>
                                        <p:tgtEl>
                                          <p:spTgt spid="7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Shape 7131"/>
        <p:cNvGrpSpPr/>
        <p:nvPr/>
      </p:nvGrpSpPr>
      <p:grpSpPr>
        <a:xfrm>
          <a:off x="0" y="0"/>
          <a:ext cx="0" cy="0"/>
          <a:chOff x="0" y="0"/>
          <a:chExt cx="0" cy="0"/>
        </a:xfrm>
      </p:grpSpPr>
      <p:sp>
        <p:nvSpPr>
          <p:cNvPr id="7132" name="Google Shape;7132;p19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Distance-based Transformer Representations</a:t>
            </a:r>
            <a:endParaRPr/>
          </a:p>
        </p:txBody>
      </p:sp>
      <p:sp>
        <p:nvSpPr>
          <p:cNvPr id="7133" name="Google Shape;7133;p19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7134" name="Google Shape;7134;p19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148</a:t>
            </a:fld>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Shape 7139"/>
        <p:cNvGrpSpPr/>
        <p:nvPr/>
      </p:nvGrpSpPr>
      <p:grpSpPr>
        <a:xfrm>
          <a:off x="0" y="0"/>
          <a:ext cx="0" cy="0"/>
          <a:chOff x="0" y="0"/>
          <a:chExt cx="0" cy="0"/>
        </a:xfrm>
      </p:grpSpPr>
      <p:sp>
        <p:nvSpPr>
          <p:cNvPr id="7140" name="Google Shape;7140;p19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Distance-based Representations</a:t>
            </a:r>
            <a:endParaRPr/>
          </a:p>
        </p:txBody>
      </p:sp>
      <p:sp>
        <p:nvSpPr>
          <p:cNvPr id="7141" name="Google Shape;7141;p19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a:p>
            <a:pPr marL="0" lvl="0" indent="0" algn="l" rtl="0">
              <a:spcBef>
                <a:spcPts val="1000"/>
              </a:spcBef>
              <a:spcAft>
                <a:spcPts val="0"/>
              </a:spcAft>
              <a:buNone/>
            </a:pPr>
            <a:r>
              <a:rPr lang="en-US" sz="3600"/>
              <a:t>Key characteristic</a:t>
            </a:r>
            <a:endParaRPr sz="3600"/>
          </a:p>
          <a:p>
            <a:pPr marL="0" lvl="0" indent="0" algn="l" rtl="0">
              <a:spcBef>
                <a:spcPts val="1000"/>
              </a:spcBef>
              <a:spcAft>
                <a:spcPts val="0"/>
              </a:spcAft>
              <a:buNone/>
            </a:pPr>
            <a:r>
              <a:rPr lang="en-US"/>
              <a:t>Simple similarity function </a:t>
            </a:r>
            <a:r>
              <a:rPr lang="en-US" sz="2400">
                <a:latin typeface="Times New Roman"/>
                <a:ea typeface="Times New Roman"/>
                <a:cs typeface="Times New Roman"/>
                <a:sym typeface="Times New Roman"/>
              </a:rPr>
              <a:t> → </a:t>
            </a:r>
            <a:r>
              <a:rPr lang="en-US"/>
              <a:t>inner (dot) product, cosine similarity, …</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ctr" rtl="0">
              <a:spcBef>
                <a:spcPts val="1000"/>
              </a:spcBef>
              <a:spcAft>
                <a:spcPts val="0"/>
              </a:spcAft>
              <a:buNone/>
            </a:pPr>
            <a:r>
              <a:rPr lang="en-US"/>
              <a:t>Compatible with ANN search</a:t>
            </a:r>
            <a:endParaRPr/>
          </a:p>
          <a:p>
            <a:pPr marL="0" lvl="0" indent="0" algn="ctr" rtl="0">
              <a:spcBef>
                <a:spcPts val="1000"/>
              </a:spcBef>
              <a:spcAft>
                <a:spcPts val="0"/>
              </a:spcAft>
              <a:buNone/>
            </a:pPr>
            <a:r>
              <a:rPr lang="en-US" sz="1600" i="1"/>
              <a:t>                                             Johnson, Douze, Jégou. Billion-scale similarity search with GPUs. arXiv 2017.</a:t>
            </a:r>
            <a:endParaRPr sz="1600" i="1"/>
          </a:p>
        </p:txBody>
      </p:sp>
      <p:pic>
        <p:nvPicPr>
          <p:cNvPr id="7142" name="Google Shape;7142;p196"/>
          <p:cNvPicPr preferRelativeResize="0"/>
          <p:nvPr/>
        </p:nvPicPr>
        <p:blipFill>
          <a:blip r:embed="rId3">
            <a:alphaModFix/>
          </a:blip>
          <a:stretch>
            <a:fillRect/>
          </a:stretch>
        </p:blipFill>
        <p:spPr>
          <a:xfrm>
            <a:off x="5071323" y="3454700"/>
            <a:ext cx="5010125" cy="587325"/>
          </a:xfrm>
          <a:prstGeom prst="rect">
            <a:avLst/>
          </a:prstGeom>
          <a:noFill/>
          <a:ln>
            <a:noFill/>
          </a:ln>
        </p:spPr>
      </p:pic>
      <p:sp>
        <p:nvSpPr>
          <p:cNvPr id="7143" name="Google Shape;7143;p196"/>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149</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Unsupervised Ranking Methods</a:t>
            </a:r>
            <a:endParaRPr/>
          </a:p>
        </p:txBody>
      </p:sp>
      <p:pic>
        <p:nvPicPr>
          <p:cNvPr id="419" name="Google Shape;419;p62"/>
          <p:cNvPicPr preferRelativeResize="0"/>
          <p:nvPr/>
        </p:nvPicPr>
        <p:blipFill>
          <a:blip r:embed="rId3">
            <a:alphaModFix/>
          </a:blip>
          <a:stretch>
            <a:fillRect/>
          </a:stretch>
        </p:blipFill>
        <p:spPr>
          <a:xfrm>
            <a:off x="4161513" y="3223287"/>
            <a:ext cx="3868975" cy="1087625"/>
          </a:xfrm>
          <a:prstGeom prst="rect">
            <a:avLst/>
          </a:prstGeom>
          <a:noFill/>
          <a:ln>
            <a:noFill/>
          </a:ln>
        </p:spPr>
      </p:pic>
      <p:sp>
        <p:nvSpPr>
          <p:cNvPr id="420" name="Google Shape;420;p62"/>
          <p:cNvSpPr txBox="1"/>
          <p:nvPr/>
        </p:nvSpPr>
        <p:spPr>
          <a:xfrm>
            <a:off x="7527525" y="2806725"/>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term score</a:t>
            </a:r>
            <a:endParaRPr/>
          </a:p>
        </p:txBody>
      </p:sp>
      <p:sp>
        <p:nvSpPr>
          <p:cNvPr id="421" name="Google Shape;421;p62"/>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422" name="Google Shape;422;p62"/>
          <p:cNvSpPr txBox="1"/>
          <p:nvPr/>
        </p:nvSpPr>
        <p:spPr>
          <a:xfrm>
            <a:off x="4475275" y="3769875"/>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input</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Shape 7148"/>
        <p:cNvGrpSpPr/>
        <p:nvPr/>
      </p:nvGrpSpPr>
      <p:grpSpPr>
        <a:xfrm>
          <a:off x="0" y="0"/>
          <a:ext cx="0" cy="0"/>
          <a:chOff x="0" y="0"/>
          <a:chExt cx="0" cy="0"/>
        </a:xfrm>
      </p:grpSpPr>
      <p:sp>
        <p:nvSpPr>
          <p:cNvPr id="7149" name="Google Shape;7149;p19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Distance-based: SentenceBERT</a:t>
            </a:r>
            <a:endParaRPr/>
          </a:p>
        </p:txBody>
      </p:sp>
      <p:sp>
        <p:nvSpPr>
          <p:cNvPr id="7150" name="Google Shape;7150;p197"/>
          <p:cNvSpPr txBox="1"/>
          <p:nvPr/>
        </p:nvSpPr>
        <p:spPr>
          <a:xfrm>
            <a:off x="335700" y="2201825"/>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Text representation:</a:t>
            </a:r>
            <a:endParaRPr sz="2400">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CLS</a:t>
            </a:r>
            <a:endParaRPr sz="24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400">
              <a:solidFill>
                <a:schemeClr val="dk1"/>
              </a:solidFill>
              <a:latin typeface="Calibri"/>
              <a:ea typeface="Calibri"/>
              <a:cs typeface="Calibri"/>
              <a:sym typeface="Calibri"/>
            </a:endParaRPr>
          </a:p>
        </p:txBody>
      </p:sp>
      <p:pic>
        <p:nvPicPr>
          <p:cNvPr id="7151" name="Google Shape;7151;p197"/>
          <p:cNvPicPr preferRelativeResize="0"/>
          <p:nvPr/>
        </p:nvPicPr>
        <p:blipFill>
          <a:blip r:embed="rId3">
            <a:alphaModFix/>
          </a:blip>
          <a:stretch>
            <a:fillRect/>
          </a:stretch>
        </p:blipFill>
        <p:spPr>
          <a:xfrm>
            <a:off x="3488100" y="1843225"/>
            <a:ext cx="8515822" cy="4862375"/>
          </a:xfrm>
          <a:prstGeom prst="rect">
            <a:avLst/>
          </a:prstGeom>
          <a:noFill/>
          <a:ln>
            <a:noFill/>
          </a:ln>
        </p:spPr>
      </p:pic>
      <p:sp>
        <p:nvSpPr>
          <p:cNvPr id="7152" name="Google Shape;7152;p197"/>
          <p:cNvSpPr txBox="1"/>
          <p:nvPr/>
        </p:nvSpPr>
        <p:spPr>
          <a:xfrm>
            <a:off x="3752825" y="1854700"/>
            <a:ext cx="5038500" cy="5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7153" name="Google Shape;7153;p197"/>
          <p:cNvSpPr txBox="1"/>
          <p:nvPr/>
        </p:nvSpPr>
        <p:spPr>
          <a:xfrm>
            <a:off x="335700" y="2201825"/>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Text representation:</a:t>
            </a:r>
            <a:endParaRPr sz="2400">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CLS</a:t>
            </a:r>
            <a:endParaRPr sz="2400">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Mean</a:t>
            </a:r>
            <a:endParaRPr sz="2400" b="1">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Max</a:t>
            </a:r>
            <a:endParaRPr sz="2400" b="1">
              <a:solidFill>
                <a:schemeClr val="dk1"/>
              </a:solidFill>
              <a:latin typeface="Calibri"/>
              <a:ea typeface="Calibri"/>
              <a:cs typeface="Calibri"/>
              <a:sym typeface="Calibri"/>
            </a:endParaRPr>
          </a:p>
        </p:txBody>
      </p:sp>
      <p:pic>
        <p:nvPicPr>
          <p:cNvPr id="7154" name="Google Shape;7154;p197"/>
          <p:cNvPicPr preferRelativeResize="0"/>
          <p:nvPr/>
        </p:nvPicPr>
        <p:blipFill>
          <a:blip r:embed="rId4">
            <a:alphaModFix/>
          </a:blip>
          <a:stretch>
            <a:fillRect/>
          </a:stretch>
        </p:blipFill>
        <p:spPr>
          <a:xfrm>
            <a:off x="3488100" y="1614625"/>
            <a:ext cx="8517226" cy="5129899"/>
          </a:xfrm>
          <a:prstGeom prst="rect">
            <a:avLst/>
          </a:prstGeom>
          <a:noFill/>
          <a:ln>
            <a:noFill/>
          </a:ln>
        </p:spPr>
      </p:pic>
      <p:sp>
        <p:nvSpPr>
          <p:cNvPr id="7155" name="Google Shape;7155;p197"/>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150</a:t>
            </a:fld>
            <a:endParaRPr/>
          </a:p>
        </p:txBody>
      </p:sp>
      <p:sp>
        <p:nvSpPr>
          <p:cNvPr id="7156" name="Google Shape;7156;p197"/>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Reimers, Gurevych. Sentence-BERT: Sentence Embeddings using Siamese BERT-Networks. EMNLP 2019.</a:t>
            </a:r>
            <a:endParaRPr sz="1600" i="1">
              <a:solidFill>
                <a:schemeClr val="dk1"/>
              </a:solidFill>
              <a:latin typeface="Calibri"/>
              <a:ea typeface="Calibri"/>
              <a:cs typeface="Calibri"/>
              <a:sym typeface="Calibri"/>
            </a:endParaRPr>
          </a:p>
          <a:p>
            <a:pPr marL="0" lvl="0" indent="0" algn="l" rtl="0">
              <a:spcBef>
                <a:spcPts val="0"/>
              </a:spcBef>
              <a:spcAft>
                <a:spcPts val="0"/>
              </a:spcAft>
              <a:buNone/>
            </a:pPr>
            <a:endParaRPr sz="1600" i="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
                                        <p:tgtEl>
                                          <p:spTgt spid="7150"/>
                                        </p:tgtEl>
                                      </p:cBhvr>
                                    </p:animEffect>
                                    <p:set>
                                      <p:cBhvr>
                                        <p:cTn id="7" dur="1" fill="hold">
                                          <p:stCondLst>
                                            <p:cond delay="0"/>
                                          </p:stCondLst>
                                        </p:cTn>
                                        <p:tgtEl>
                                          <p:spTgt spid="715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
                                        <p:tgtEl>
                                          <p:spTgt spid="7151"/>
                                        </p:tgtEl>
                                      </p:cBhvr>
                                    </p:animEffect>
                                    <p:set>
                                      <p:cBhvr>
                                        <p:cTn id="10" dur="1" fill="hold">
                                          <p:stCondLst>
                                            <p:cond delay="0"/>
                                          </p:stCondLst>
                                        </p:cTn>
                                        <p:tgtEl>
                                          <p:spTgt spid="715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153"/>
                                        </p:tgtEl>
                                        <p:attrNameLst>
                                          <p:attrName>style.visibility</p:attrName>
                                        </p:attrNameLst>
                                      </p:cBhvr>
                                      <p:to>
                                        <p:strVal val="visible"/>
                                      </p:to>
                                    </p:set>
                                    <p:animEffect transition="in" filter="fade">
                                      <p:cBhvr>
                                        <p:cTn id="13" dur="1"/>
                                        <p:tgtEl>
                                          <p:spTgt spid="7153"/>
                                        </p:tgtEl>
                                      </p:cBhvr>
                                    </p:animEffect>
                                  </p:childTnLst>
                                </p:cTn>
                              </p:par>
                              <p:par>
                                <p:cTn id="14" presetID="10" presetClass="entr" presetSubtype="0" fill="hold" nodeType="withEffect">
                                  <p:stCondLst>
                                    <p:cond delay="0"/>
                                  </p:stCondLst>
                                  <p:childTnLst>
                                    <p:set>
                                      <p:cBhvr>
                                        <p:cTn id="15" dur="1" fill="hold">
                                          <p:stCondLst>
                                            <p:cond delay="0"/>
                                          </p:stCondLst>
                                        </p:cTn>
                                        <p:tgtEl>
                                          <p:spTgt spid="7154"/>
                                        </p:tgtEl>
                                        <p:attrNameLst>
                                          <p:attrName>style.visibility</p:attrName>
                                        </p:attrNameLst>
                                      </p:cBhvr>
                                      <p:to>
                                        <p:strVal val="visible"/>
                                      </p:to>
                                    </p:set>
                                    <p:animEffect transition="in" filter="fade">
                                      <p:cBhvr>
                                        <p:cTn id="16" dur="1"/>
                                        <p:tgtEl>
                                          <p:spTgt spid="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Shape 7161"/>
        <p:cNvGrpSpPr/>
        <p:nvPr/>
      </p:nvGrpSpPr>
      <p:grpSpPr>
        <a:xfrm>
          <a:off x="0" y="0"/>
          <a:ext cx="0" cy="0"/>
          <a:chOff x="0" y="0"/>
          <a:chExt cx="0" cy="0"/>
        </a:xfrm>
      </p:grpSpPr>
      <p:sp>
        <p:nvSpPr>
          <p:cNvPr id="7162" name="Google Shape;7162;p19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Distance-based: SentenceBERT</a:t>
            </a:r>
            <a:endParaRPr/>
          </a:p>
        </p:txBody>
      </p:sp>
      <p:pic>
        <p:nvPicPr>
          <p:cNvPr id="7163" name="Google Shape;7163;p198"/>
          <p:cNvPicPr preferRelativeResize="0"/>
          <p:nvPr/>
        </p:nvPicPr>
        <p:blipFill>
          <a:blip r:embed="rId3">
            <a:alphaModFix/>
          </a:blip>
          <a:stretch>
            <a:fillRect/>
          </a:stretch>
        </p:blipFill>
        <p:spPr>
          <a:xfrm>
            <a:off x="838200" y="1527150"/>
            <a:ext cx="10706572" cy="4577651"/>
          </a:xfrm>
          <a:prstGeom prst="rect">
            <a:avLst/>
          </a:prstGeom>
          <a:noFill/>
          <a:ln>
            <a:noFill/>
          </a:ln>
        </p:spPr>
      </p:pic>
      <p:sp>
        <p:nvSpPr>
          <p:cNvPr id="7164" name="Google Shape;7164;p198"/>
          <p:cNvSpPr txBox="1"/>
          <p:nvPr/>
        </p:nvSpPr>
        <p:spPr>
          <a:xfrm>
            <a:off x="883650" y="6105950"/>
            <a:ext cx="4015200" cy="50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b="1">
                <a:solidFill>
                  <a:schemeClr val="dk1"/>
                </a:solidFill>
                <a:latin typeface="Calibri"/>
                <a:ea typeface="Calibri"/>
                <a:cs typeface="Calibri"/>
                <a:sym typeface="Calibri"/>
              </a:rPr>
              <a:t>Classification</a:t>
            </a:r>
            <a:endParaRPr sz="2400" b="1">
              <a:solidFill>
                <a:schemeClr val="dk1"/>
              </a:solidFill>
              <a:latin typeface="Calibri"/>
              <a:ea typeface="Calibri"/>
              <a:cs typeface="Calibri"/>
              <a:sym typeface="Calibri"/>
            </a:endParaRPr>
          </a:p>
        </p:txBody>
      </p:sp>
      <p:sp>
        <p:nvSpPr>
          <p:cNvPr id="7165" name="Google Shape;7165;p198"/>
          <p:cNvSpPr txBox="1"/>
          <p:nvPr/>
        </p:nvSpPr>
        <p:spPr>
          <a:xfrm>
            <a:off x="7513050" y="6105950"/>
            <a:ext cx="4015200" cy="50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b="1">
                <a:solidFill>
                  <a:schemeClr val="dk1"/>
                </a:solidFill>
                <a:latin typeface="Calibri"/>
                <a:ea typeface="Calibri"/>
                <a:cs typeface="Calibri"/>
                <a:sym typeface="Calibri"/>
              </a:rPr>
              <a:t>Regression</a:t>
            </a:r>
            <a:endParaRPr sz="2400" b="1">
              <a:solidFill>
                <a:schemeClr val="dk1"/>
              </a:solidFill>
              <a:latin typeface="Calibri"/>
              <a:ea typeface="Calibri"/>
              <a:cs typeface="Calibri"/>
              <a:sym typeface="Calibri"/>
            </a:endParaRPr>
          </a:p>
        </p:txBody>
      </p:sp>
      <p:sp>
        <p:nvSpPr>
          <p:cNvPr id="7166" name="Google Shape;7166;p198"/>
          <p:cNvSpPr/>
          <p:nvPr/>
        </p:nvSpPr>
        <p:spPr>
          <a:xfrm>
            <a:off x="7138075" y="1483600"/>
            <a:ext cx="4854900" cy="512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198"/>
          <p:cNvSpPr txBox="1">
            <a:spLocks noGrp="1"/>
          </p:cNvSpPr>
          <p:nvPr>
            <p:ph type="sldNum" idx="4294967295"/>
          </p:nvPr>
        </p:nvSpPr>
        <p:spPr>
          <a:xfrm>
            <a:off x="8610600" y="62039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151</a:t>
            </a:fld>
            <a:endParaRPr/>
          </a:p>
        </p:txBody>
      </p:sp>
      <p:sp>
        <p:nvSpPr>
          <p:cNvPr id="7168" name="Google Shape;7168;p198"/>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Reimers, Gurevych. Sentence-BERT: Sentence Embeddings using Siamese BERT-Networks. EMNLP 2019.</a:t>
            </a:r>
            <a:endParaRPr sz="1600" i="1">
              <a:solidFill>
                <a:schemeClr val="dk1"/>
              </a:solidFill>
              <a:latin typeface="Calibri"/>
              <a:ea typeface="Calibri"/>
              <a:cs typeface="Calibri"/>
              <a:sym typeface="Calibri"/>
            </a:endParaRPr>
          </a:p>
          <a:p>
            <a:pPr marL="0" lvl="0" indent="0" algn="l" rtl="0">
              <a:spcBef>
                <a:spcPts val="0"/>
              </a:spcBef>
              <a:spcAft>
                <a:spcPts val="0"/>
              </a:spcAft>
              <a:buNone/>
            </a:pPr>
            <a:endParaRPr sz="1600" i="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
                                        <p:tgtEl>
                                          <p:spTgt spid="7166"/>
                                        </p:tgtEl>
                                      </p:cBhvr>
                                    </p:animEffect>
                                    <p:set>
                                      <p:cBhvr>
                                        <p:cTn id="7" dur="1" fill="hold">
                                          <p:stCondLst>
                                            <p:cond delay="0"/>
                                          </p:stCondLst>
                                        </p:cTn>
                                        <p:tgtEl>
                                          <p:spTgt spid="716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
                                        <p:tgtEl>
                                          <p:spTgt spid="7164"/>
                                        </p:tgtEl>
                                      </p:cBhvr>
                                    </p:animEffect>
                                    <p:set>
                                      <p:cBhvr>
                                        <p:cTn id="10" dur="1" fill="hold">
                                          <p:stCondLst>
                                            <p:cond delay="0"/>
                                          </p:stCondLst>
                                        </p:cTn>
                                        <p:tgtEl>
                                          <p:spTgt spid="7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Shape 7173"/>
        <p:cNvGrpSpPr/>
        <p:nvPr/>
      </p:nvGrpSpPr>
      <p:grpSpPr>
        <a:xfrm>
          <a:off x="0" y="0"/>
          <a:ext cx="0" cy="0"/>
          <a:chOff x="0" y="0"/>
          <a:chExt cx="0" cy="0"/>
        </a:xfrm>
      </p:grpSpPr>
      <p:sp>
        <p:nvSpPr>
          <p:cNvPr id="7174" name="Google Shape;7174;p19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SentenceBERT Result Highlights</a:t>
            </a:r>
            <a:endParaRPr/>
          </a:p>
        </p:txBody>
      </p:sp>
      <p:sp>
        <p:nvSpPr>
          <p:cNvPr id="7175" name="Google Shape;7175;p199"/>
          <p:cNvSpPr txBox="1">
            <a:spLocks noGrp="1"/>
          </p:cNvSpPr>
          <p:nvPr>
            <p:ph type="body" idx="1"/>
          </p:nvPr>
        </p:nvSpPr>
        <p:spPr>
          <a:xfrm>
            <a:off x="1458275" y="1825625"/>
            <a:ext cx="3711000" cy="2629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Zero-shot:</a:t>
            </a:r>
            <a:endParaRPr/>
          </a:p>
          <a:p>
            <a:pPr marL="457200" lvl="0" indent="-342900" algn="l" rtl="0">
              <a:spcBef>
                <a:spcPts val="1000"/>
              </a:spcBef>
              <a:spcAft>
                <a:spcPts val="0"/>
              </a:spcAft>
              <a:buSzPts val="1800"/>
              <a:buChar char="•"/>
            </a:pPr>
            <a:r>
              <a:rPr lang="en-US"/>
              <a:t>Mean: GloVe &gt; BERT</a:t>
            </a:r>
            <a:endParaRPr/>
          </a:p>
          <a:p>
            <a:pPr marL="457200" lvl="0" indent="-342900" algn="l" rtl="0">
              <a:spcBef>
                <a:spcPts val="0"/>
              </a:spcBef>
              <a:spcAft>
                <a:spcPts val="0"/>
              </a:spcAft>
              <a:buSzPts val="1800"/>
              <a:buChar char="•"/>
            </a:pPr>
            <a:r>
              <a:rPr lang="en-US"/>
              <a:t>BERT Mean &gt; CLS</a:t>
            </a:r>
            <a:endParaRPr/>
          </a:p>
          <a:p>
            <a:pPr marL="0" lvl="0" indent="0" algn="l" rtl="0">
              <a:spcBef>
                <a:spcPts val="1000"/>
              </a:spcBef>
              <a:spcAft>
                <a:spcPts val="0"/>
              </a:spcAft>
              <a:buNone/>
            </a:pPr>
            <a:endParaRPr/>
          </a:p>
          <a:p>
            <a:pPr marL="0" lvl="0" indent="0" algn="ctr" rtl="0">
              <a:spcBef>
                <a:spcPts val="1000"/>
              </a:spcBef>
              <a:spcAft>
                <a:spcPts val="0"/>
              </a:spcAft>
              <a:buNone/>
            </a:pPr>
            <a:r>
              <a:rPr lang="en-US">
                <a:solidFill>
                  <a:srgbClr val="000000"/>
                </a:solidFill>
              </a:rPr>
              <a:t>CLS is very poor</a:t>
            </a:r>
            <a:endParaRPr>
              <a:solidFill>
                <a:srgbClr val="000000"/>
              </a:solidFill>
            </a:endParaRPr>
          </a:p>
        </p:txBody>
      </p:sp>
      <p:sp>
        <p:nvSpPr>
          <p:cNvPr id="7176" name="Google Shape;7176;p199"/>
          <p:cNvSpPr txBox="1">
            <a:spLocks noGrp="1"/>
          </p:cNvSpPr>
          <p:nvPr>
            <p:ph type="body" idx="1"/>
          </p:nvPr>
        </p:nvSpPr>
        <p:spPr>
          <a:xfrm>
            <a:off x="6897000" y="1825625"/>
            <a:ext cx="4038300" cy="2629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Fine-tuned:</a:t>
            </a:r>
            <a:endParaRPr/>
          </a:p>
          <a:p>
            <a:pPr marL="457200" lvl="0" indent="-342900" algn="l" rtl="0">
              <a:spcBef>
                <a:spcPts val="1000"/>
              </a:spcBef>
              <a:spcAft>
                <a:spcPts val="0"/>
              </a:spcAft>
              <a:buSzPts val="1800"/>
              <a:buChar char="•"/>
            </a:pPr>
            <a:r>
              <a:rPr lang="en-US"/>
              <a:t>Mean &gt; CLS and Max</a:t>
            </a:r>
            <a:endParaRPr/>
          </a:p>
          <a:p>
            <a:pPr marL="457200" lvl="0" indent="-342900" algn="l" rtl="0">
              <a:spcBef>
                <a:spcPts val="0"/>
              </a:spcBef>
              <a:spcAft>
                <a:spcPts val="0"/>
              </a:spcAft>
              <a:buSzPts val="1800"/>
              <a:buChar char="•"/>
            </a:pPr>
            <a:r>
              <a:rPr lang="en-US"/>
              <a:t>Close to cross-encoder</a:t>
            </a:r>
            <a:endParaRPr/>
          </a:p>
          <a:p>
            <a:pPr marL="0" lvl="0" indent="0" algn="l" rtl="0">
              <a:spcBef>
                <a:spcPts val="1000"/>
              </a:spcBef>
              <a:spcAft>
                <a:spcPts val="0"/>
              </a:spcAft>
              <a:buNone/>
            </a:pPr>
            <a:endParaRPr/>
          </a:p>
          <a:p>
            <a:pPr marL="0" lvl="0" indent="0" algn="ctr" rtl="0">
              <a:spcBef>
                <a:spcPts val="1000"/>
              </a:spcBef>
              <a:spcAft>
                <a:spcPts val="0"/>
              </a:spcAft>
              <a:buNone/>
            </a:pPr>
            <a:r>
              <a:rPr lang="en-US"/>
              <a:t>CLS is slightly worse</a:t>
            </a:r>
            <a:endParaRPr/>
          </a:p>
        </p:txBody>
      </p:sp>
      <p:pic>
        <p:nvPicPr>
          <p:cNvPr id="7177" name="Google Shape;7177;p199"/>
          <p:cNvPicPr preferRelativeResize="0"/>
          <p:nvPr/>
        </p:nvPicPr>
        <p:blipFill>
          <a:blip r:embed="rId3">
            <a:alphaModFix/>
          </a:blip>
          <a:stretch>
            <a:fillRect/>
          </a:stretch>
        </p:blipFill>
        <p:spPr>
          <a:xfrm>
            <a:off x="4474221" y="5476846"/>
            <a:ext cx="1380850" cy="509375"/>
          </a:xfrm>
          <a:prstGeom prst="rect">
            <a:avLst/>
          </a:prstGeom>
          <a:noFill/>
          <a:ln>
            <a:noFill/>
          </a:ln>
        </p:spPr>
      </p:pic>
      <p:sp>
        <p:nvSpPr>
          <p:cNvPr id="7178" name="Google Shape;7178;p199"/>
          <p:cNvSpPr txBox="1">
            <a:spLocks noGrp="1"/>
          </p:cNvSpPr>
          <p:nvPr>
            <p:ph type="body" idx="1"/>
          </p:nvPr>
        </p:nvSpPr>
        <p:spPr>
          <a:xfrm>
            <a:off x="4349675" y="4970688"/>
            <a:ext cx="3838800" cy="1727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Classification:</a:t>
            </a:r>
            <a:endParaRPr/>
          </a:p>
          <a:p>
            <a:pPr marL="0" lvl="0" indent="0" algn="l" rtl="0">
              <a:spcBef>
                <a:spcPts val="1000"/>
              </a:spcBef>
              <a:spcAft>
                <a:spcPts val="0"/>
              </a:spcAft>
              <a:buNone/>
            </a:pPr>
            <a:r>
              <a:rPr lang="en-US"/>
              <a:t>                    is essential</a:t>
            </a:r>
            <a:endParaRPr>
              <a:solidFill>
                <a:srgbClr val="000000"/>
              </a:solidFill>
            </a:endParaRPr>
          </a:p>
        </p:txBody>
      </p:sp>
      <p:sp>
        <p:nvSpPr>
          <p:cNvPr id="7179" name="Google Shape;7179;p199"/>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152</a:t>
            </a:fld>
            <a:endParaRPr/>
          </a:p>
        </p:txBody>
      </p:sp>
      <p:sp>
        <p:nvSpPr>
          <p:cNvPr id="7180" name="Google Shape;7180;p199"/>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Reimers, Gurevych. Sentence-BERT: Sentence Embeddings using Siamese BERT-Networks. EMNLP 2019.</a:t>
            </a:r>
            <a:endParaRPr sz="1600" i="1">
              <a:solidFill>
                <a:schemeClr val="dk1"/>
              </a:solidFill>
              <a:latin typeface="Calibri"/>
              <a:ea typeface="Calibri"/>
              <a:cs typeface="Calibri"/>
              <a:sym typeface="Calibri"/>
            </a:endParaRPr>
          </a:p>
          <a:p>
            <a:pPr marL="0" lvl="0" indent="0" algn="l" rtl="0">
              <a:spcBef>
                <a:spcPts val="0"/>
              </a:spcBef>
              <a:spcAft>
                <a:spcPts val="0"/>
              </a:spcAft>
              <a:buNone/>
            </a:pPr>
            <a:endParaRPr sz="1600" i="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fade">
                                      <p:cBhvr>
                                        <p:cTn id="7" dur="1"/>
                                        <p:tgtEl>
                                          <p:spTgt spid="7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7"/>
                                        </p:tgtEl>
                                        <p:attrNameLst>
                                          <p:attrName>style.visibility</p:attrName>
                                        </p:attrNameLst>
                                      </p:cBhvr>
                                      <p:to>
                                        <p:strVal val="visible"/>
                                      </p:to>
                                    </p:set>
                                    <p:animEffect transition="in" filter="fade">
                                      <p:cBhvr>
                                        <p:cTn id="12" dur="1"/>
                                        <p:tgtEl>
                                          <p:spTgt spid="7177"/>
                                        </p:tgtEl>
                                      </p:cBhvr>
                                    </p:animEffect>
                                  </p:childTnLst>
                                </p:cTn>
                              </p:par>
                              <p:par>
                                <p:cTn id="13" presetID="10" presetClass="entr" presetSubtype="0" fill="hold" nodeType="withEffect">
                                  <p:stCondLst>
                                    <p:cond delay="0"/>
                                  </p:stCondLst>
                                  <p:childTnLst>
                                    <p:set>
                                      <p:cBhvr>
                                        <p:cTn id="14" dur="1" fill="hold">
                                          <p:stCondLst>
                                            <p:cond delay="0"/>
                                          </p:stCondLst>
                                        </p:cTn>
                                        <p:tgtEl>
                                          <p:spTgt spid="7178"/>
                                        </p:tgtEl>
                                        <p:attrNameLst>
                                          <p:attrName>style.visibility</p:attrName>
                                        </p:attrNameLst>
                                      </p:cBhvr>
                                      <p:to>
                                        <p:strVal val="visible"/>
                                      </p:to>
                                    </p:set>
                                    <p:animEffect transition="in" filter="fade">
                                      <p:cBhvr>
                                        <p:cTn id="15" dur="1"/>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Shape 7185"/>
        <p:cNvGrpSpPr/>
        <p:nvPr/>
      </p:nvGrpSpPr>
      <p:grpSpPr>
        <a:xfrm>
          <a:off x="0" y="0"/>
          <a:ext cx="0" cy="0"/>
          <a:chOff x="0" y="0"/>
          <a:chExt cx="0" cy="0"/>
        </a:xfrm>
      </p:grpSpPr>
      <p:sp>
        <p:nvSpPr>
          <p:cNvPr id="7186" name="Google Shape;7186;p20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Dense Passage Retrieval (DPR)</a:t>
            </a:r>
            <a:endParaRPr/>
          </a:p>
        </p:txBody>
      </p:sp>
      <p:sp>
        <p:nvSpPr>
          <p:cNvPr id="7187" name="Google Shape;7187;p200"/>
          <p:cNvSpPr txBox="1">
            <a:spLocks noGrp="1"/>
          </p:cNvSpPr>
          <p:nvPr>
            <p:ph type="body" idx="1"/>
          </p:nvPr>
        </p:nvSpPr>
        <p:spPr>
          <a:xfrm>
            <a:off x="274075" y="1784950"/>
            <a:ext cx="4743000" cy="2629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600"/>
              <a:t>Highlights:</a:t>
            </a:r>
            <a:endParaRPr sz="2600"/>
          </a:p>
          <a:p>
            <a:pPr marL="457200" lvl="0" indent="-330200" algn="l" rtl="0">
              <a:spcBef>
                <a:spcPts val="1000"/>
              </a:spcBef>
              <a:spcAft>
                <a:spcPts val="0"/>
              </a:spcAft>
              <a:buSzPts val="1600"/>
              <a:buChar char="•"/>
            </a:pPr>
            <a:r>
              <a:rPr lang="en-US" sz="2600"/>
              <a:t>QA reader &amp; retriever</a:t>
            </a:r>
            <a:endParaRPr sz="2600"/>
          </a:p>
          <a:p>
            <a:pPr marL="457200" lvl="0" indent="-330200" algn="l" rtl="0">
              <a:spcBef>
                <a:spcPts val="0"/>
              </a:spcBef>
              <a:spcAft>
                <a:spcPts val="0"/>
              </a:spcAft>
              <a:buSzPts val="1600"/>
              <a:buChar char="•"/>
            </a:pPr>
            <a:r>
              <a:rPr lang="en-US" sz="2600"/>
              <a:t>Selecting negative examples:</a:t>
            </a:r>
            <a:br>
              <a:rPr lang="en-US" sz="2600"/>
            </a:br>
            <a:r>
              <a:rPr lang="en-US" sz="2600"/>
              <a:t>random, BM25, or </a:t>
            </a:r>
            <a:r>
              <a:rPr lang="en-US" sz="2600" b="1"/>
              <a:t>in batch</a:t>
            </a:r>
            <a:endParaRPr sz="2600" b="1"/>
          </a:p>
          <a:p>
            <a:pPr marL="0" lvl="0" indent="0" algn="ctr" rtl="0">
              <a:spcBef>
                <a:spcPts val="1000"/>
              </a:spcBef>
              <a:spcAft>
                <a:spcPts val="0"/>
              </a:spcAft>
              <a:buNone/>
            </a:pPr>
            <a:endParaRPr sz="2600">
              <a:solidFill>
                <a:srgbClr val="000000"/>
              </a:solidFill>
            </a:endParaRPr>
          </a:p>
        </p:txBody>
      </p:sp>
      <p:graphicFrame>
        <p:nvGraphicFramePr>
          <p:cNvPr id="7188" name="Google Shape;7188;p200"/>
          <p:cNvGraphicFramePr/>
          <p:nvPr/>
        </p:nvGraphicFramePr>
        <p:xfrm>
          <a:off x="5280475" y="2393675"/>
          <a:ext cx="3000000" cy="3000000"/>
        </p:xfrm>
        <a:graphic>
          <a:graphicData uri="http://schemas.openxmlformats.org/drawingml/2006/table">
            <a:tbl>
              <a:tblPr>
                <a:noFill/>
                <a:tableStyleId>{DD72E12A-D1EB-4718-ABEC-1DB81E5AB431}</a:tableStyleId>
              </a:tblPr>
              <a:tblGrid>
                <a:gridCol w="1762400">
                  <a:extLst>
                    <a:ext uri="{9D8B030D-6E8A-4147-A177-3AD203B41FA5}">
                      <a16:colId xmlns:a16="http://schemas.microsoft.com/office/drawing/2014/main" val="20000"/>
                    </a:ext>
                  </a:extLst>
                </a:gridCol>
                <a:gridCol w="2521800">
                  <a:extLst>
                    <a:ext uri="{9D8B030D-6E8A-4147-A177-3AD203B41FA5}">
                      <a16:colId xmlns:a16="http://schemas.microsoft.com/office/drawing/2014/main" val="20001"/>
                    </a:ext>
                  </a:extLst>
                </a:gridCol>
                <a:gridCol w="2481125">
                  <a:extLst>
                    <a:ext uri="{9D8B030D-6E8A-4147-A177-3AD203B41FA5}">
                      <a16:colId xmlns:a16="http://schemas.microsoft.com/office/drawing/2014/main" val="20002"/>
                    </a:ext>
                  </a:extLst>
                </a:gridCol>
              </a:tblGrid>
              <a:tr h="588225">
                <a:tc>
                  <a:txBody>
                    <a:bodyPr/>
                    <a:lstStyle/>
                    <a:p>
                      <a:pPr marL="0" lvl="0" indent="0" algn="l" rtl="0">
                        <a:spcBef>
                          <a:spcPts val="0"/>
                        </a:spcBef>
                        <a:spcAft>
                          <a:spcPts val="0"/>
                        </a:spcAft>
                        <a:buNone/>
                      </a:pPr>
                      <a:endParaRPr sz="2000">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000" i="1">
                          <a:solidFill>
                            <a:schemeClr val="dk1"/>
                          </a:solidFill>
                          <a:latin typeface="Calibri"/>
                          <a:ea typeface="Calibri"/>
                          <a:cs typeface="Calibri"/>
                          <a:sym typeface="Calibri"/>
                        </a:rPr>
                        <a:t>Similarity Function</a:t>
                      </a:r>
                      <a:r>
                        <a:rPr lang="en-US" sz="2000" i="1">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(𝜙)</a:t>
                      </a:r>
                      <a:endParaRPr sz="2000">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i="1">
                          <a:latin typeface="Calibri"/>
                          <a:ea typeface="Calibri"/>
                          <a:cs typeface="Calibri"/>
                          <a:sym typeface="Calibri"/>
                        </a:rPr>
                        <a:t>Representation</a:t>
                      </a:r>
                      <a:endParaRPr sz="2000" i="1">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637675">
                <a:tc>
                  <a:txBody>
                    <a:bodyPr/>
                    <a:lstStyle/>
                    <a:p>
                      <a:pPr marL="0" lvl="0" indent="0" algn="l" rtl="0">
                        <a:spcBef>
                          <a:spcPts val="0"/>
                        </a:spcBef>
                        <a:spcAft>
                          <a:spcPts val="0"/>
                        </a:spcAft>
                        <a:buNone/>
                      </a:pPr>
                      <a:r>
                        <a:rPr lang="en-US" sz="2000">
                          <a:latin typeface="Calibri"/>
                          <a:ea typeface="Calibri"/>
                          <a:cs typeface="Calibri"/>
                          <a:sym typeface="Calibri"/>
                        </a:rPr>
                        <a:t>SentenceBERT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Cosine similarity</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 Mean, or Max</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609575">
                <a:tc>
                  <a:txBody>
                    <a:bodyPr/>
                    <a:lstStyle/>
                    <a:p>
                      <a:pPr marL="0" lvl="0" indent="0" algn="l" rtl="0">
                        <a:spcBef>
                          <a:spcPts val="0"/>
                        </a:spcBef>
                        <a:spcAft>
                          <a:spcPts val="0"/>
                        </a:spcAft>
                        <a:buNone/>
                      </a:pPr>
                      <a:r>
                        <a:rPr lang="en-US" sz="2000" b="1">
                          <a:latin typeface="Calibri"/>
                          <a:ea typeface="Calibri"/>
                          <a:cs typeface="Calibri"/>
                          <a:sym typeface="Calibri"/>
                        </a:rPr>
                        <a:t>DPR</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b="1">
                          <a:latin typeface="Calibri"/>
                          <a:ea typeface="Calibri"/>
                          <a:cs typeface="Calibri"/>
                          <a:sym typeface="Calibri"/>
                        </a:rPr>
                        <a:t>Inner product</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b="1">
                          <a:latin typeface="Calibri"/>
                          <a:ea typeface="Calibri"/>
                          <a:cs typeface="Calibri"/>
                          <a:sym typeface="Calibri"/>
                        </a:rPr>
                        <a:t>CLS</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7189" name="Google Shape;7189;p200"/>
          <p:cNvGrpSpPr/>
          <p:nvPr/>
        </p:nvGrpSpPr>
        <p:grpSpPr>
          <a:xfrm>
            <a:off x="689200" y="3617001"/>
            <a:ext cx="4249057" cy="2507626"/>
            <a:chOff x="460575" y="3312100"/>
            <a:chExt cx="3271525" cy="1930725"/>
          </a:xfrm>
        </p:grpSpPr>
        <p:pic>
          <p:nvPicPr>
            <p:cNvPr id="7190" name="Google Shape;7190;p200"/>
            <p:cNvPicPr preferRelativeResize="0"/>
            <p:nvPr/>
          </p:nvPicPr>
          <p:blipFill>
            <a:blip r:embed="rId3">
              <a:alphaModFix/>
            </a:blip>
            <a:stretch>
              <a:fillRect/>
            </a:stretch>
          </p:blipFill>
          <p:spPr>
            <a:xfrm>
              <a:off x="579000" y="4414150"/>
              <a:ext cx="763500" cy="763500"/>
            </a:xfrm>
            <a:prstGeom prst="rect">
              <a:avLst/>
            </a:prstGeom>
            <a:noFill/>
            <a:ln>
              <a:noFill/>
            </a:ln>
          </p:spPr>
        </p:pic>
        <p:sp>
          <p:nvSpPr>
            <p:cNvPr id="7191" name="Google Shape;7191;p200"/>
            <p:cNvSpPr txBox="1"/>
            <p:nvPr/>
          </p:nvSpPr>
          <p:spPr>
            <a:xfrm>
              <a:off x="565600" y="3659425"/>
              <a:ext cx="3166500" cy="6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Droid Sans Mono"/>
                  <a:ea typeface="Droid Sans Mono"/>
                  <a:cs typeface="Droid Sans Mono"/>
                  <a:sym typeface="Droid Sans Mono"/>
                </a:rPr>
                <a:t>Query-1          Query-2</a:t>
              </a:r>
              <a:endParaRPr>
                <a:latin typeface="Droid Sans Mono"/>
                <a:ea typeface="Droid Sans Mono"/>
                <a:cs typeface="Droid Sans Mono"/>
                <a:sym typeface="Droid Sans Mono"/>
              </a:endParaRPr>
            </a:p>
          </p:txBody>
        </p:sp>
        <p:pic>
          <p:nvPicPr>
            <p:cNvPr id="7192" name="Google Shape;7192;p200"/>
            <p:cNvPicPr preferRelativeResize="0"/>
            <p:nvPr/>
          </p:nvPicPr>
          <p:blipFill>
            <a:blip r:embed="rId3">
              <a:alphaModFix/>
            </a:blip>
            <a:stretch>
              <a:fillRect/>
            </a:stretch>
          </p:blipFill>
          <p:spPr>
            <a:xfrm>
              <a:off x="2460025" y="4414150"/>
              <a:ext cx="763500" cy="763500"/>
            </a:xfrm>
            <a:prstGeom prst="rect">
              <a:avLst/>
            </a:prstGeom>
            <a:noFill/>
            <a:ln>
              <a:noFill/>
            </a:ln>
          </p:spPr>
        </p:pic>
        <p:cxnSp>
          <p:nvCxnSpPr>
            <p:cNvPr id="7193" name="Google Shape;7193;p200"/>
            <p:cNvCxnSpPr/>
            <p:nvPr/>
          </p:nvCxnSpPr>
          <p:spPr>
            <a:xfrm>
              <a:off x="985625" y="3969900"/>
              <a:ext cx="0" cy="432600"/>
            </a:xfrm>
            <a:prstGeom prst="straightConnector1">
              <a:avLst/>
            </a:prstGeom>
            <a:noFill/>
            <a:ln w="19050" cap="flat" cmpd="sng">
              <a:solidFill>
                <a:srgbClr val="6AA84F"/>
              </a:solidFill>
              <a:prstDash val="solid"/>
              <a:round/>
              <a:headEnd type="none" w="med" len="med"/>
              <a:tailEnd type="triangle" w="med" len="med"/>
            </a:ln>
          </p:spPr>
        </p:cxnSp>
        <p:cxnSp>
          <p:nvCxnSpPr>
            <p:cNvPr id="7194" name="Google Shape;7194;p200"/>
            <p:cNvCxnSpPr>
              <a:endCxn id="7192" idx="0"/>
            </p:cNvCxnSpPr>
            <p:nvPr/>
          </p:nvCxnSpPr>
          <p:spPr>
            <a:xfrm>
              <a:off x="985675" y="3958150"/>
              <a:ext cx="1856100" cy="456000"/>
            </a:xfrm>
            <a:prstGeom prst="straightConnector1">
              <a:avLst/>
            </a:prstGeom>
            <a:noFill/>
            <a:ln w="19050" cap="flat" cmpd="sng">
              <a:solidFill>
                <a:srgbClr val="FF0000"/>
              </a:solidFill>
              <a:prstDash val="solid"/>
              <a:round/>
              <a:headEnd type="none" w="med" len="med"/>
              <a:tailEnd type="triangle" w="med" len="med"/>
            </a:ln>
          </p:spPr>
        </p:cxnSp>
        <p:cxnSp>
          <p:nvCxnSpPr>
            <p:cNvPr id="7195" name="Google Shape;7195;p200"/>
            <p:cNvCxnSpPr>
              <a:endCxn id="7192" idx="0"/>
            </p:cNvCxnSpPr>
            <p:nvPr/>
          </p:nvCxnSpPr>
          <p:spPr>
            <a:xfrm>
              <a:off x="2841775" y="3969850"/>
              <a:ext cx="0" cy="444300"/>
            </a:xfrm>
            <a:prstGeom prst="straightConnector1">
              <a:avLst/>
            </a:prstGeom>
            <a:noFill/>
            <a:ln w="19050" cap="flat" cmpd="sng">
              <a:solidFill>
                <a:srgbClr val="6AA84F"/>
              </a:solidFill>
              <a:prstDash val="solid"/>
              <a:round/>
              <a:headEnd type="none" w="med" len="med"/>
              <a:tailEnd type="triangle" w="med" len="med"/>
            </a:ln>
          </p:spPr>
        </p:cxnSp>
        <p:cxnSp>
          <p:nvCxnSpPr>
            <p:cNvPr id="7196" name="Google Shape;7196;p200"/>
            <p:cNvCxnSpPr>
              <a:endCxn id="7190" idx="0"/>
            </p:cNvCxnSpPr>
            <p:nvPr/>
          </p:nvCxnSpPr>
          <p:spPr>
            <a:xfrm flipH="1">
              <a:off x="960750" y="3974350"/>
              <a:ext cx="1882800" cy="439800"/>
            </a:xfrm>
            <a:prstGeom prst="straightConnector1">
              <a:avLst/>
            </a:prstGeom>
            <a:noFill/>
            <a:ln w="19050" cap="flat" cmpd="sng">
              <a:solidFill>
                <a:srgbClr val="FF0000"/>
              </a:solidFill>
              <a:prstDash val="solid"/>
              <a:round/>
              <a:headEnd type="none" w="med" len="med"/>
              <a:tailEnd type="triangle" w="med" len="med"/>
            </a:ln>
          </p:spPr>
        </p:cxnSp>
        <p:sp>
          <p:nvSpPr>
            <p:cNvPr id="7197" name="Google Shape;7197;p200"/>
            <p:cNvSpPr/>
            <p:nvPr/>
          </p:nvSpPr>
          <p:spPr>
            <a:xfrm>
              <a:off x="460575" y="3667525"/>
              <a:ext cx="2875800" cy="1575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00"/>
            <p:cNvSpPr txBox="1"/>
            <p:nvPr/>
          </p:nvSpPr>
          <p:spPr>
            <a:xfrm>
              <a:off x="468650" y="3312100"/>
              <a:ext cx="840000" cy="26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Calibri"/>
                  <a:ea typeface="Calibri"/>
                  <a:cs typeface="Calibri"/>
                  <a:sym typeface="Calibri"/>
                </a:rPr>
                <a:t>Batch</a:t>
              </a:r>
              <a:endParaRPr sz="1800" b="1">
                <a:latin typeface="Calibri"/>
                <a:ea typeface="Calibri"/>
                <a:cs typeface="Calibri"/>
                <a:sym typeface="Calibri"/>
              </a:endParaRPr>
            </a:p>
          </p:txBody>
        </p:sp>
      </p:grpSp>
      <p:sp>
        <p:nvSpPr>
          <p:cNvPr id="7199" name="Google Shape;7199;p200"/>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153</a:t>
            </a:fld>
            <a:endParaRPr/>
          </a:p>
        </p:txBody>
      </p:sp>
      <p:sp>
        <p:nvSpPr>
          <p:cNvPr id="7200" name="Google Shape;7200;p200"/>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Karpukhin, Oğuz, Min, Lewis, Wu, Edunov, Chen, Yih. Dense Passage Retrieval for Open-Domain Question Answering. EMNLP 2020.</a:t>
            </a:r>
            <a:endParaRPr sz="1600" i="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89"/>
                                        </p:tgtEl>
                                        <p:attrNameLst>
                                          <p:attrName>style.visibility</p:attrName>
                                        </p:attrNameLst>
                                      </p:cBhvr>
                                      <p:to>
                                        <p:strVal val="visible"/>
                                      </p:to>
                                    </p:set>
                                    <p:animEffect transition="in" filter="fade">
                                      <p:cBhvr>
                                        <p:cTn id="7" dur="1"/>
                                        <p:tgtEl>
                                          <p:spTgt spid="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Shape 7205"/>
        <p:cNvGrpSpPr/>
        <p:nvPr/>
      </p:nvGrpSpPr>
      <p:grpSpPr>
        <a:xfrm>
          <a:off x="0" y="0"/>
          <a:ext cx="0" cy="0"/>
          <a:chOff x="0" y="0"/>
          <a:chExt cx="0" cy="0"/>
        </a:xfrm>
      </p:grpSpPr>
      <p:sp>
        <p:nvSpPr>
          <p:cNvPr id="7206" name="Google Shape;7206;p20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ANCE</a:t>
            </a:r>
            <a:endParaRPr/>
          </a:p>
        </p:txBody>
      </p:sp>
      <p:graphicFrame>
        <p:nvGraphicFramePr>
          <p:cNvPr id="7207" name="Google Shape;7207;p201"/>
          <p:cNvGraphicFramePr/>
          <p:nvPr/>
        </p:nvGraphicFramePr>
        <p:xfrm>
          <a:off x="5280475" y="2393675"/>
          <a:ext cx="3000000" cy="3000000"/>
        </p:xfrm>
        <a:graphic>
          <a:graphicData uri="http://schemas.openxmlformats.org/drawingml/2006/table">
            <a:tbl>
              <a:tblPr>
                <a:noFill/>
                <a:tableStyleId>{DD72E12A-D1EB-4718-ABEC-1DB81E5AB431}</a:tableStyleId>
              </a:tblPr>
              <a:tblGrid>
                <a:gridCol w="1762400">
                  <a:extLst>
                    <a:ext uri="{9D8B030D-6E8A-4147-A177-3AD203B41FA5}">
                      <a16:colId xmlns:a16="http://schemas.microsoft.com/office/drawing/2014/main" val="20000"/>
                    </a:ext>
                  </a:extLst>
                </a:gridCol>
                <a:gridCol w="2521800">
                  <a:extLst>
                    <a:ext uri="{9D8B030D-6E8A-4147-A177-3AD203B41FA5}">
                      <a16:colId xmlns:a16="http://schemas.microsoft.com/office/drawing/2014/main" val="20001"/>
                    </a:ext>
                  </a:extLst>
                </a:gridCol>
                <a:gridCol w="2481125">
                  <a:extLst>
                    <a:ext uri="{9D8B030D-6E8A-4147-A177-3AD203B41FA5}">
                      <a16:colId xmlns:a16="http://schemas.microsoft.com/office/drawing/2014/main" val="20002"/>
                    </a:ext>
                  </a:extLst>
                </a:gridCol>
              </a:tblGrid>
              <a:tr h="588225">
                <a:tc>
                  <a:txBody>
                    <a:bodyPr/>
                    <a:lstStyle/>
                    <a:p>
                      <a:pPr marL="0" lvl="0" indent="0" algn="l" rtl="0">
                        <a:spcBef>
                          <a:spcPts val="0"/>
                        </a:spcBef>
                        <a:spcAft>
                          <a:spcPts val="0"/>
                        </a:spcAft>
                        <a:buNone/>
                      </a:pPr>
                      <a:endParaRPr sz="2000">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000" i="1">
                          <a:solidFill>
                            <a:schemeClr val="dk1"/>
                          </a:solidFill>
                          <a:latin typeface="Calibri"/>
                          <a:ea typeface="Calibri"/>
                          <a:cs typeface="Calibri"/>
                          <a:sym typeface="Calibri"/>
                        </a:rPr>
                        <a:t>Similarity Function</a:t>
                      </a:r>
                      <a:r>
                        <a:rPr lang="en-US" sz="2000" i="1">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(𝜙)</a:t>
                      </a:r>
                      <a:endParaRPr sz="2000">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i="1">
                          <a:latin typeface="Calibri"/>
                          <a:ea typeface="Calibri"/>
                          <a:cs typeface="Calibri"/>
                          <a:sym typeface="Calibri"/>
                        </a:rPr>
                        <a:t>Representation</a:t>
                      </a:r>
                      <a:endParaRPr sz="2000" i="1">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637675">
                <a:tc>
                  <a:txBody>
                    <a:bodyPr/>
                    <a:lstStyle/>
                    <a:p>
                      <a:pPr marL="0" lvl="0" indent="0" algn="l" rtl="0">
                        <a:spcBef>
                          <a:spcPts val="0"/>
                        </a:spcBef>
                        <a:spcAft>
                          <a:spcPts val="0"/>
                        </a:spcAft>
                        <a:buNone/>
                      </a:pPr>
                      <a:r>
                        <a:rPr lang="en-US" sz="2000">
                          <a:latin typeface="Calibri"/>
                          <a:ea typeface="Calibri"/>
                          <a:cs typeface="Calibri"/>
                          <a:sym typeface="Calibri"/>
                        </a:rPr>
                        <a:t>SentenceBERT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Cosine similarity</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 Mean, or Max</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609575">
                <a:tc>
                  <a:txBody>
                    <a:bodyPr/>
                    <a:lstStyle/>
                    <a:p>
                      <a:pPr marL="0" lvl="0" indent="0" algn="l" rtl="0">
                        <a:spcBef>
                          <a:spcPts val="0"/>
                        </a:spcBef>
                        <a:spcAft>
                          <a:spcPts val="0"/>
                        </a:spcAft>
                        <a:buNone/>
                      </a:pPr>
                      <a:r>
                        <a:rPr lang="en-US" sz="2000">
                          <a:latin typeface="Calibri"/>
                          <a:ea typeface="Calibri"/>
                          <a:cs typeface="Calibri"/>
                          <a:sym typeface="Calibri"/>
                        </a:rPr>
                        <a:t>DPR</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Inner product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609575">
                <a:tc>
                  <a:txBody>
                    <a:bodyPr/>
                    <a:lstStyle/>
                    <a:p>
                      <a:pPr marL="0" lvl="0" indent="0" algn="l" rtl="0">
                        <a:spcBef>
                          <a:spcPts val="0"/>
                        </a:spcBef>
                        <a:spcAft>
                          <a:spcPts val="0"/>
                        </a:spcAft>
                        <a:buNone/>
                      </a:pPr>
                      <a:r>
                        <a:rPr lang="en-US" sz="2000" b="1">
                          <a:latin typeface="Calibri"/>
                          <a:ea typeface="Calibri"/>
                          <a:cs typeface="Calibri"/>
                          <a:sym typeface="Calibri"/>
                        </a:rPr>
                        <a:t>ANCE</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b="1">
                          <a:latin typeface="Calibri"/>
                          <a:ea typeface="Calibri"/>
                          <a:cs typeface="Calibri"/>
                          <a:sym typeface="Calibri"/>
                        </a:rPr>
                        <a:t>Inner product</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b="1">
                          <a:latin typeface="Calibri"/>
                          <a:ea typeface="Calibri"/>
                          <a:cs typeface="Calibri"/>
                          <a:sym typeface="Calibri"/>
                        </a:rPr>
                        <a:t>CLS</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208" name="Google Shape;7208;p201"/>
          <p:cNvSpPr txBox="1">
            <a:spLocks noGrp="1"/>
          </p:cNvSpPr>
          <p:nvPr>
            <p:ph type="body" idx="1"/>
          </p:nvPr>
        </p:nvSpPr>
        <p:spPr>
          <a:xfrm>
            <a:off x="274075" y="1784950"/>
            <a:ext cx="5593800" cy="262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a:t>Negative Contrastive Estimation:</a:t>
            </a:r>
            <a:endParaRPr sz="2600"/>
          </a:p>
          <a:p>
            <a:pPr marL="457200" lvl="0" indent="-393700" algn="l" rtl="0">
              <a:spcBef>
                <a:spcPts val="1000"/>
              </a:spcBef>
              <a:spcAft>
                <a:spcPts val="0"/>
              </a:spcAft>
              <a:buSzPts val="2600"/>
              <a:buChar char="•"/>
            </a:pPr>
            <a:r>
              <a:rPr lang="en-US" sz="2600"/>
              <a:t>Choose hard negatives (for model)</a:t>
            </a:r>
            <a:endParaRPr sz="2600"/>
          </a:p>
          <a:p>
            <a:pPr marL="0" lvl="0" indent="0" algn="l" rtl="0">
              <a:spcBef>
                <a:spcPts val="1000"/>
              </a:spcBef>
              <a:spcAft>
                <a:spcPts val="0"/>
              </a:spcAft>
              <a:buNone/>
            </a:pPr>
            <a:endParaRPr sz="2600"/>
          </a:p>
          <a:p>
            <a:pPr marL="0" lvl="0" indent="0" algn="ctr" rtl="0">
              <a:spcBef>
                <a:spcPts val="1000"/>
              </a:spcBef>
              <a:spcAft>
                <a:spcPts val="0"/>
              </a:spcAft>
              <a:buNone/>
            </a:pPr>
            <a:endParaRPr sz="2600">
              <a:solidFill>
                <a:srgbClr val="000000"/>
              </a:solidFill>
            </a:endParaRPr>
          </a:p>
        </p:txBody>
      </p:sp>
      <p:pic>
        <p:nvPicPr>
          <p:cNvPr id="7209" name="Google Shape;7209;p201"/>
          <p:cNvPicPr preferRelativeResize="0"/>
          <p:nvPr/>
        </p:nvPicPr>
        <p:blipFill>
          <a:blip r:embed="rId3">
            <a:alphaModFix/>
          </a:blip>
          <a:stretch>
            <a:fillRect/>
          </a:stretch>
        </p:blipFill>
        <p:spPr>
          <a:xfrm>
            <a:off x="372025" y="3311275"/>
            <a:ext cx="4607100" cy="3085989"/>
          </a:xfrm>
          <a:prstGeom prst="rect">
            <a:avLst/>
          </a:prstGeom>
          <a:noFill/>
          <a:ln>
            <a:noFill/>
          </a:ln>
        </p:spPr>
      </p:pic>
      <p:sp>
        <p:nvSpPr>
          <p:cNvPr id="7210" name="Google Shape;7210;p201"/>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154</a:t>
            </a:fld>
            <a:endParaRPr/>
          </a:p>
        </p:txBody>
      </p:sp>
      <p:sp>
        <p:nvSpPr>
          <p:cNvPr id="7211" name="Google Shape;7211;p201"/>
          <p:cNvSpPr txBox="1"/>
          <p:nvPr/>
        </p:nvSpPr>
        <p:spPr>
          <a:xfrm>
            <a:off x="33125" y="6537150"/>
            <a:ext cx="122448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i="1">
                <a:solidFill>
                  <a:schemeClr val="dk1"/>
                </a:solidFill>
                <a:latin typeface="Calibri"/>
                <a:ea typeface="Calibri"/>
                <a:cs typeface="Calibri"/>
                <a:sym typeface="Calibri"/>
              </a:rPr>
              <a:t>L. Xiong, C. Xiong, Li, Tang, Liu, Bennett, Ahmed, Overwikj. Approximate Nearest Neighbor Negative Contrastive Learning for Dense Text Retrieval. ICLR 2021.</a:t>
            </a:r>
            <a:endParaRPr sz="1500" i="1">
              <a:solidFill>
                <a:schemeClr val="dk1"/>
              </a:solidFill>
              <a:latin typeface="Calibri"/>
              <a:ea typeface="Calibri"/>
              <a:cs typeface="Calibri"/>
              <a:sym typeface="Calibri"/>
            </a:endParaRPr>
          </a:p>
        </p:txBody>
      </p:sp>
      <p:sp>
        <p:nvSpPr>
          <p:cNvPr id="7212" name="Google Shape;7212;p201"/>
          <p:cNvSpPr txBox="1">
            <a:spLocks noGrp="1"/>
          </p:cNvSpPr>
          <p:nvPr>
            <p:ph type="body" idx="1"/>
          </p:nvPr>
        </p:nvSpPr>
        <p:spPr>
          <a:xfrm>
            <a:off x="270496" y="2688985"/>
            <a:ext cx="4607100" cy="365100"/>
          </a:xfrm>
          <a:prstGeom prst="rect">
            <a:avLst/>
          </a:prstGeom>
        </p:spPr>
        <p:txBody>
          <a:bodyPr spcFirstLastPara="1" wrap="square" lIns="91425" tIns="45700" rIns="91425" bIns="45700" anchor="t" anchorCtr="0">
            <a:noAutofit/>
          </a:bodyPr>
          <a:lstStyle/>
          <a:p>
            <a:pPr marL="457200" lvl="0" indent="-393700" algn="l" rtl="0">
              <a:spcBef>
                <a:spcPts val="1000"/>
              </a:spcBef>
              <a:spcAft>
                <a:spcPts val="0"/>
              </a:spcAft>
              <a:buSzPts val="2600"/>
              <a:buChar char="•"/>
            </a:pPr>
            <a:r>
              <a:rPr lang="en-US" sz="2600"/>
              <a:t>Checkpoint regularly</a:t>
            </a:r>
            <a:endParaRPr sz="2600"/>
          </a:p>
          <a:p>
            <a:pPr marL="0" lvl="0" indent="0" algn="l" rtl="0">
              <a:spcBef>
                <a:spcPts val="1000"/>
              </a:spcBef>
              <a:spcAft>
                <a:spcPts val="0"/>
              </a:spcAft>
              <a:buNone/>
            </a:pPr>
            <a:endParaRPr sz="2600"/>
          </a:p>
          <a:p>
            <a:pPr marL="0" lvl="0" indent="0" algn="ctr" rtl="0">
              <a:spcBef>
                <a:spcPts val="1000"/>
              </a:spcBef>
              <a:spcAft>
                <a:spcPts val="0"/>
              </a:spcAft>
              <a:buNone/>
            </a:pPr>
            <a:endParaRPr sz="2600">
              <a:solidFill>
                <a:srgbClr val="000000"/>
              </a:solidFill>
            </a:endParaRPr>
          </a:p>
        </p:txBody>
      </p:sp>
      <p:pic>
        <p:nvPicPr>
          <p:cNvPr id="7213" name="Google Shape;7213;p201"/>
          <p:cNvPicPr preferRelativeResize="0"/>
          <p:nvPr/>
        </p:nvPicPr>
        <p:blipFill>
          <a:blip r:embed="rId4">
            <a:alphaModFix/>
          </a:blip>
          <a:stretch>
            <a:fillRect/>
          </a:stretch>
        </p:blipFill>
        <p:spPr>
          <a:xfrm>
            <a:off x="1973500" y="3220675"/>
            <a:ext cx="8490124" cy="3302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09"/>
                                        </p:tgtEl>
                                        <p:attrNameLst>
                                          <p:attrName>style.visibility</p:attrName>
                                        </p:attrNameLst>
                                      </p:cBhvr>
                                      <p:to>
                                        <p:strVal val="visible"/>
                                      </p:to>
                                    </p:set>
                                    <p:animEffect transition="in" filter="fade">
                                      <p:cBhvr>
                                        <p:cTn id="7" dur="1"/>
                                        <p:tgtEl>
                                          <p:spTgt spid="72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12"/>
                                        </p:tgtEl>
                                        <p:attrNameLst>
                                          <p:attrName>style.visibility</p:attrName>
                                        </p:attrNameLst>
                                      </p:cBhvr>
                                      <p:to>
                                        <p:strVal val="visible"/>
                                      </p:to>
                                    </p:set>
                                    <p:animEffect transition="in" filter="fade">
                                      <p:cBhvr>
                                        <p:cTn id="12" dur="1"/>
                                        <p:tgtEl>
                                          <p:spTgt spid="7212"/>
                                        </p:tgtEl>
                                      </p:cBhvr>
                                    </p:animEffect>
                                  </p:childTnLst>
                                </p:cTn>
                              </p:par>
                              <p:par>
                                <p:cTn id="13" presetID="10" presetClass="entr" presetSubtype="0" fill="hold" nodeType="withEffect">
                                  <p:stCondLst>
                                    <p:cond delay="0"/>
                                  </p:stCondLst>
                                  <p:childTnLst>
                                    <p:set>
                                      <p:cBhvr>
                                        <p:cTn id="14" dur="1" fill="hold">
                                          <p:stCondLst>
                                            <p:cond delay="0"/>
                                          </p:stCondLst>
                                        </p:cTn>
                                        <p:tgtEl>
                                          <p:spTgt spid="7213"/>
                                        </p:tgtEl>
                                        <p:attrNameLst>
                                          <p:attrName>style.visibility</p:attrName>
                                        </p:attrNameLst>
                                      </p:cBhvr>
                                      <p:to>
                                        <p:strVal val="visible"/>
                                      </p:to>
                                    </p:set>
                                    <p:animEffect transition="in" filter="fade">
                                      <p:cBhvr>
                                        <p:cTn id="15" dur="1"/>
                                        <p:tgtEl>
                                          <p:spTgt spid="7213"/>
                                        </p:tgtEl>
                                      </p:cBhvr>
                                    </p:animEffect>
                                  </p:childTnLst>
                                </p:cTn>
                              </p:par>
                              <p:par>
                                <p:cTn id="16" presetID="10" presetClass="exit" presetSubtype="0" fill="hold" nodeType="withEffect">
                                  <p:stCondLst>
                                    <p:cond delay="0"/>
                                  </p:stCondLst>
                                  <p:childTnLst>
                                    <p:animEffect transition="out" filter="fade">
                                      <p:cBhvr>
                                        <p:cTn id="17" dur="1"/>
                                        <p:tgtEl>
                                          <p:spTgt spid="7207"/>
                                        </p:tgtEl>
                                      </p:cBhvr>
                                    </p:animEffect>
                                    <p:set>
                                      <p:cBhvr>
                                        <p:cTn id="18" dur="1" fill="hold">
                                          <p:stCondLst>
                                            <p:cond delay="0"/>
                                          </p:stCondLst>
                                        </p:cTn>
                                        <p:tgtEl>
                                          <p:spTgt spid="720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
                                        <p:tgtEl>
                                          <p:spTgt spid="7209"/>
                                        </p:tgtEl>
                                      </p:cBhvr>
                                    </p:animEffect>
                                    <p:set>
                                      <p:cBhvr>
                                        <p:cTn id="21" dur="1" fill="hold">
                                          <p:stCondLst>
                                            <p:cond delay="0"/>
                                          </p:stCondLst>
                                        </p:cTn>
                                        <p:tgtEl>
                                          <p:spTgt spid="72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Shape 7218"/>
        <p:cNvGrpSpPr/>
        <p:nvPr/>
      </p:nvGrpSpPr>
      <p:grpSpPr>
        <a:xfrm>
          <a:off x="0" y="0"/>
          <a:ext cx="0" cy="0"/>
          <a:chOff x="0" y="0"/>
          <a:chExt cx="0" cy="0"/>
        </a:xfrm>
      </p:grpSpPr>
      <p:sp>
        <p:nvSpPr>
          <p:cNvPr id="7219" name="Google Shape;7219;p20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Selecting Negative Examples: Results</a:t>
            </a:r>
            <a:endParaRPr/>
          </a:p>
        </p:txBody>
      </p:sp>
      <p:pic>
        <p:nvPicPr>
          <p:cNvPr id="7220" name="Google Shape;7220;p202"/>
          <p:cNvPicPr preferRelativeResize="0"/>
          <p:nvPr/>
        </p:nvPicPr>
        <p:blipFill>
          <a:blip r:embed="rId3">
            <a:alphaModFix/>
          </a:blip>
          <a:stretch>
            <a:fillRect/>
          </a:stretch>
        </p:blipFill>
        <p:spPr>
          <a:xfrm>
            <a:off x="152400" y="1843225"/>
            <a:ext cx="11887201" cy="3900488"/>
          </a:xfrm>
          <a:prstGeom prst="rect">
            <a:avLst/>
          </a:prstGeom>
          <a:noFill/>
          <a:ln>
            <a:noFill/>
          </a:ln>
        </p:spPr>
      </p:pic>
      <p:sp>
        <p:nvSpPr>
          <p:cNvPr id="7221" name="Google Shape;7221;p202"/>
          <p:cNvSpPr/>
          <p:nvPr/>
        </p:nvSpPr>
        <p:spPr>
          <a:xfrm>
            <a:off x="227325" y="4726150"/>
            <a:ext cx="11678100" cy="9060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02"/>
          <p:cNvSpPr/>
          <p:nvPr/>
        </p:nvSpPr>
        <p:spPr>
          <a:xfrm>
            <a:off x="227325" y="4444175"/>
            <a:ext cx="11678100" cy="11880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21"/>
                                        </p:tgtEl>
                                        <p:attrNameLst>
                                          <p:attrName>style.visibility</p:attrName>
                                        </p:attrNameLst>
                                      </p:cBhvr>
                                      <p:to>
                                        <p:strVal val="visible"/>
                                      </p:to>
                                    </p:set>
                                    <p:animEffect transition="in" filter="fade">
                                      <p:cBhvr>
                                        <p:cTn id="7" dur="1"/>
                                        <p:tgtEl>
                                          <p:spTgt spid="7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
                                        <p:tgtEl>
                                          <p:spTgt spid="7221"/>
                                        </p:tgtEl>
                                      </p:cBhvr>
                                    </p:animEffect>
                                    <p:set>
                                      <p:cBhvr>
                                        <p:cTn id="12" dur="1" fill="hold">
                                          <p:stCondLst>
                                            <p:cond delay="0"/>
                                          </p:stCondLst>
                                        </p:cTn>
                                        <p:tgtEl>
                                          <p:spTgt spid="722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222"/>
                                        </p:tgtEl>
                                        <p:attrNameLst>
                                          <p:attrName>style.visibility</p:attrName>
                                        </p:attrNameLst>
                                      </p:cBhvr>
                                      <p:to>
                                        <p:strVal val="visible"/>
                                      </p:to>
                                    </p:set>
                                    <p:animEffect transition="in" filter="fade">
                                      <p:cBhvr>
                                        <p:cTn id="15" dur="1"/>
                                        <p:tgtEl>
                                          <p:spTgt spid="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Shape 7227"/>
        <p:cNvGrpSpPr/>
        <p:nvPr/>
      </p:nvGrpSpPr>
      <p:grpSpPr>
        <a:xfrm>
          <a:off x="0" y="0"/>
          <a:ext cx="0" cy="0"/>
          <a:chOff x="0" y="0"/>
          <a:chExt cx="0" cy="0"/>
        </a:xfrm>
      </p:grpSpPr>
      <p:graphicFrame>
        <p:nvGraphicFramePr>
          <p:cNvPr id="7228" name="Google Shape;7228;p203"/>
          <p:cNvGraphicFramePr/>
          <p:nvPr/>
        </p:nvGraphicFramePr>
        <p:xfrm>
          <a:off x="5280475" y="2393675"/>
          <a:ext cx="3000000" cy="3000000"/>
        </p:xfrm>
        <a:graphic>
          <a:graphicData uri="http://schemas.openxmlformats.org/drawingml/2006/table">
            <a:tbl>
              <a:tblPr>
                <a:noFill/>
                <a:tableStyleId>{DD72E12A-D1EB-4718-ABEC-1DB81E5AB431}</a:tableStyleId>
              </a:tblPr>
              <a:tblGrid>
                <a:gridCol w="1762400">
                  <a:extLst>
                    <a:ext uri="{9D8B030D-6E8A-4147-A177-3AD203B41FA5}">
                      <a16:colId xmlns:a16="http://schemas.microsoft.com/office/drawing/2014/main" val="20000"/>
                    </a:ext>
                  </a:extLst>
                </a:gridCol>
                <a:gridCol w="2521800">
                  <a:extLst>
                    <a:ext uri="{9D8B030D-6E8A-4147-A177-3AD203B41FA5}">
                      <a16:colId xmlns:a16="http://schemas.microsoft.com/office/drawing/2014/main" val="20001"/>
                    </a:ext>
                  </a:extLst>
                </a:gridCol>
                <a:gridCol w="2481125">
                  <a:extLst>
                    <a:ext uri="{9D8B030D-6E8A-4147-A177-3AD203B41FA5}">
                      <a16:colId xmlns:a16="http://schemas.microsoft.com/office/drawing/2014/main" val="20002"/>
                    </a:ext>
                  </a:extLst>
                </a:gridCol>
              </a:tblGrid>
              <a:tr h="588225">
                <a:tc>
                  <a:txBody>
                    <a:bodyPr/>
                    <a:lstStyle/>
                    <a:p>
                      <a:pPr marL="0" lvl="0" indent="0" algn="l" rtl="0">
                        <a:spcBef>
                          <a:spcPts val="0"/>
                        </a:spcBef>
                        <a:spcAft>
                          <a:spcPts val="0"/>
                        </a:spcAft>
                        <a:buNone/>
                      </a:pPr>
                      <a:endParaRPr sz="2000">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000" i="1">
                          <a:solidFill>
                            <a:schemeClr val="dk1"/>
                          </a:solidFill>
                          <a:latin typeface="Calibri"/>
                          <a:ea typeface="Calibri"/>
                          <a:cs typeface="Calibri"/>
                          <a:sym typeface="Calibri"/>
                        </a:rPr>
                        <a:t>Similarity Function</a:t>
                      </a:r>
                      <a:r>
                        <a:rPr lang="en-US" sz="2000" i="1">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(𝜙)</a:t>
                      </a:r>
                      <a:endParaRPr sz="2000">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i="1">
                          <a:latin typeface="Calibri"/>
                          <a:ea typeface="Calibri"/>
                          <a:cs typeface="Calibri"/>
                          <a:sym typeface="Calibri"/>
                        </a:rPr>
                        <a:t>Representation</a:t>
                      </a:r>
                      <a:endParaRPr sz="2000" i="1">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637675">
                <a:tc>
                  <a:txBody>
                    <a:bodyPr/>
                    <a:lstStyle/>
                    <a:p>
                      <a:pPr marL="0" lvl="0" indent="0" algn="l" rtl="0">
                        <a:spcBef>
                          <a:spcPts val="0"/>
                        </a:spcBef>
                        <a:spcAft>
                          <a:spcPts val="0"/>
                        </a:spcAft>
                        <a:buNone/>
                      </a:pPr>
                      <a:r>
                        <a:rPr lang="en-US" sz="2000">
                          <a:latin typeface="Calibri"/>
                          <a:ea typeface="Calibri"/>
                          <a:cs typeface="Calibri"/>
                          <a:sym typeface="Calibri"/>
                        </a:rPr>
                        <a:t>SentenceBERT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Cosine similarity</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 Mean, or Max</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609575">
                <a:tc>
                  <a:txBody>
                    <a:bodyPr/>
                    <a:lstStyle/>
                    <a:p>
                      <a:pPr marL="0" lvl="0" indent="0" algn="l" rtl="0">
                        <a:spcBef>
                          <a:spcPts val="0"/>
                        </a:spcBef>
                        <a:spcAft>
                          <a:spcPts val="0"/>
                        </a:spcAft>
                        <a:buNone/>
                      </a:pPr>
                      <a:r>
                        <a:rPr lang="en-US" sz="2000">
                          <a:latin typeface="Calibri"/>
                          <a:ea typeface="Calibri"/>
                          <a:cs typeface="Calibri"/>
                          <a:sym typeface="Calibri"/>
                        </a:rPr>
                        <a:t>DPR</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Inner product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621400">
                <a:tc>
                  <a:txBody>
                    <a:bodyPr/>
                    <a:lstStyle/>
                    <a:p>
                      <a:pPr marL="0" lvl="0" indent="0" algn="l" rtl="0">
                        <a:spcBef>
                          <a:spcPts val="0"/>
                        </a:spcBef>
                        <a:spcAft>
                          <a:spcPts val="0"/>
                        </a:spcAft>
                        <a:buNone/>
                      </a:pPr>
                      <a:r>
                        <a:rPr lang="en-US" sz="2000">
                          <a:latin typeface="Calibri"/>
                          <a:ea typeface="Calibri"/>
                          <a:cs typeface="Calibri"/>
                          <a:sym typeface="Calibri"/>
                        </a:rPr>
                        <a:t>ANCE</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Inner product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621400">
                <a:tc>
                  <a:txBody>
                    <a:bodyPr/>
                    <a:lstStyle/>
                    <a:p>
                      <a:pPr marL="0" lvl="0" indent="0" algn="l" rtl="0">
                        <a:spcBef>
                          <a:spcPts val="0"/>
                        </a:spcBef>
                        <a:spcAft>
                          <a:spcPts val="0"/>
                        </a:spcAft>
                        <a:buNone/>
                      </a:pPr>
                      <a:r>
                        <a:rPr lang="en-US" sz="2000" b="1">
                          <a:latin typeface="Calibri"/>
                          <a:ea typeface="Calibri"/>
                          <a:cs typeface="Calibri"/>
                          <a:sym typeface="Calibri"/>
                        </a:rPr>
                        <a:t>CLEAR</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b="1">
                          <a:latin typeface="Calibri"/>
                          <a:ea typeface="Calibri"/>
                          <a:cs typeface="Calibri"/>
                          <a:sym typeface="Calibri"/>
                        </a:rPr>
                        <a:t>Inner product + BM25</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b="1">
                          <a:latin typeface="Calibri"/>
                          <a:ea typeface="Calibri"/>
                          <a:cs typeface="Calibri"/>
                          <a:sym typeface="Calibri"/>
                        </a:rPr>
                        <a:t>Mean</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229" name="Google Shape;7229;p20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CLEAR</a:t>
            </a:r>
            <a:endParaRPr/>
          </a:p>
        </p:txBody>
      </p:sp>
      <p:sp>
        <p:nvSpPr>
          <p:cNvPr id="7230" name="Google Shape;7230;p203"/>
          <p:cNvSpPr txBox="1">
            <a:spLocks noGrp="1"/>
          </p:cNvSpPr>
          <p:nvPr>
            <p:ph type="body" idx="1"/>
          </p:nvPr>
        </p:nvSpPr>
        <p:spPr>
          <a:xfrm>
            <a:off x="274075" y="1784950"/>
            <a:ext cx="4666200" cy="262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a:t>Highlights:</a:t>
            </a:r>
            <a:endParaRPr sz="2600"/>
          </a:p>
          <a:p>
            <a:pPr marL="457200" lvl="0" indent="-393700" algn="l" rtl="0">
              <a:spcBef>
                <a:spcPts val="1000"/>
              </a:spcBef>
              <a:spcAft>
                <a:spcPts val="0"/>
              </a:spcAft>
              <a:buSzPts val="2600"/>
              <a:buChar char="•"/>
            </a:pPr>
            <a:r>
              <a:rPr lang="en-US" sz="2600"/>
              <a:t>Prepend QRY or DOC</a:t>
            </a:r>
            <a:endParaRPr sz="2600"/>
          </a:p>
          <a:p>
            <a:pPr marL="457200" lvl="0" indent="-393700" algn="l" rtl="0">
              <a:spcBef>
                <a:spcPts val="0"/>
              </a:spcBef>
              <a:spcAft>
                <a:spcPts val="0"/>
              </a:spcAft>
              <a:buSzPts val="2600"/>
              <a:buChar char="•"/>
            </a:pPr>
            <a:r>
              <a:rPr lang="en-US" sz="2600"/>
              <a:t>Exact matching component</a:t>
            </a:r>
            <a:endParaRPr sz="2600"/>
          </a:p>
          <a:p>
            <a:pPr marL="457200" lvl="0" indent="-393700" algn="l" rtl="0">
              <a:spcBef>
                <a:spcPts val="0"/>
              </a:spcBef>
              <a:spcAft>
                <a:spcPts val="0"/>
              </a:spcAft>
              <a:buSzPts val="2600"/>
              <a:buChar char="•"/>
            </a:pPr>
            <a:r>
              <a:rPr lang="en-US" sz="2600"/>
              <a:t>Negatives: matching errors</a:t>
            </a:r>
            <a:endParaRPr sz="2600"/>
          </a:p>
          <a:p>
            <a:pPr marL="457200" lvl="0" indent="-393700" algn="l" rtl="0">
              <a:spcBef>
                <a:spcPts val="0"/>
              </a:spcBef>
              <a:spcAft>
                <a:spcPts val="0"/>
              </a:spcAft>
              <a:buSzPts val="2600"/>
              <a:buChar char="•"/>
            </a:pPr>
            <a:r>
              <a:rPr lang="en-US" sz="2600"/>
              <a:t>Dynamic hinge loss margin</a:t>
            </a:r>
            <a:endParaRPr sz="2600"/>
          </a:p>
          <a:p>
            <a:pPr marL="0" lvl="0" indent="0" algn="ctr" rtl="0">
              <a:spcBef>
                <a:spcPts val="1000"/>
              </a:spcBef>
              <a:spcAft>
                <a:spcPts val="0"/>
              </a:spcAft>
              <a:buNone/>
            </a:pPr>
            <a:endParaRPr sz="2600">
              <a:solidFill>
                <a:srgbClr val="000000"/>
              </a:solidFill>
            </a:endParaRPr>
          </a:p>
        </p:txBody>
      </p:sp>
      <p:pic>
        <p:nvPicPr>
          <p:cNvPr id="7231" name="Google Shape;7231;p203"/>
          <p:cNvPicPr preferRelativeResize="0"/>
          <p:nvPr/>
        </p:nvPicPr>
        <p:blipFill>
          <a:blip r:embed="rId3">
            <a:alphaModFix/>
          </a:blip>
          <a:stretch>
            <a:fillRect/>
          </a:stretch>
        </p:blipFill>
        <p:spPr>
          <a:xfrm>
            <a:off x="188225" y="4081875"/>
            <a:ext cx="4955126" cy="1648725"/>
          </a:xfrm>
          <a:prstGeom prst="rect">
            <a:avLst/>
          </a:prstGeom>
          <a:noFill/>
          <a:ln>
            <a:noFill/>
          </a:ln>
        </p:spPr>
      </p:pic>
      <p:sp>
        <p:nvSpPr>
          <p:cNvPr id="7232" name="Google Shape;7232;p203"/>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156</a:t>
            </a:fld>
            <a:endParaRPr/>
          </a:p>
        </p:txBody>
      </p:sp>
      <p:sp>
        <p:nvSpPr>
          <p:cNvPr id="7233" name="Google Shape;7233;p203"/>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Gao, Dai, Chen, Fan, van Durme, Callan. Complementing Lexical Retrieval with Semantic Residual Embedding. arXiv 2020; ECIR 2021.</a:t>
            </a:r>
            <a:endParaRPr sz="1600" i="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31"/>
                                        </p:tgtEl>
                                        <p:attrNameLst>
                                          <p:attrName>style.visibility</p:attrName>
                                        </p:attrNameLst>
                                      </p:cBhvr>
                                      <p:to>
                                        <p:strVal val="visible"/>
                                      </p:to>
                                    </p:set>
                                    <p:animEffect transition="in" filter="fade">
                                      <p:cBhvr>
                                        <p:cTn id="7" dur="1"/>
                                        <p:tgtEl>
                                          <p:spTgt spid="7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Shape 7238"/>
        <p:cNvGrpSpPr/>
        <p:nvPr/>
      </p:nvGrpSpPr>
      <p:grpSpPr>
        <a:xfrm>
          <a:off x="0" y="0"/>
          <a:ext cx="0" cy="0"/>
          <a:chOff x="0" y="0"/>
          <a:chExt cx="0" cy="0"/>
        </a:xfrm>
      </p:grpSpPr>
      <p:sp>
        <p:nvSpPr>
          <p:cNvPr id="7239" name="Google Shape;7239;p20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RepBERT</a:t>
            </a:r>
            <a:endParaRPr/>
          </a:p>
        </p:txBody>
      </p:sp>
      <p:sp>
        <p:nvSpPr>
          <p:cNvPr id="7240" name="Google Shape;7240;p204"/>
          <p:cNvSpPr txBox="1">
            <a:spLocks noGrp="1"/>
          </p:cNvSpPr>
          <p:nvPr>
            <p:ph type="body" idx="1"/>
          </p:nvPr>
        </p:nvSpPr>
        <p:spPr>
          <a:xfrm>
            <a:off x="274075" y="1784950"/>
            <a:ext cx="3598500" cy="262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a:t>Exact match signal:</a:t>
            </a:r>
            <a:endParaRPr sz="2600"/>
          </a:p>
          <a:p>
            <a:pPr marL="457200" lvl="0" indent="-393700" algn="l" rtl="0">
              <a:spcBef>
                <a:spcPts val="1000"/>
              </a:spcBef>
              <a:spcAft>
                <a:spcPts val="0"/>
              </a:spcAft>
              <a:buSzPts val="2600"/>
              <a:buChar char="•"/>
            </a:pPr>
            <a:r>
              <a:rPr lang="en-US" sz="2600"/>
              <a:t>Reduces MRR (-2%)</a:t>
            </a:r>
            <a:endParaRPr sz="2600"/>
          </a:p>
          <a:p>
            <a:pPr marL="457200" lvl="0" indent="-393700" algn="l" rtl="0">
              <a:spcBef>
                <a:spcPts val="0"/>
              </a:spcBef>
              <a:spcAft>
                <a:spcPts val="0"/>
              </a:spcAft>
              <a:buSzPts val="2600"/>
              <a:buChar char="•"/>
            </a:pPr>
            <a:r>
              <a:rPr lang="en-US" sz="2600"/>
              <a:t>Improves recall (+1%)</a:t>
            </a:r>
            <a:endParaRPr sz="2600"/>
          </a:p>
          <a:p>
            <a:pPr marL="0" lvl="0" indent="0" algn="l" rtl="0">
              <a:spcBef>
                <a:spcPts val="1000"/>
              </a:spcBef>
              <a:spcAft>
                <a:spcPts val="0"/>
              </a:spcAft>
              <a:buNone/>
            </a:pPr>
            <a:endParaRPr sz="2600"/>
          </a:p>
          <a:p>
            <a:pPr marL="0" lvl="0" indent="0" algn="ctr" rtl="0">
              <a:spcBef>
                <a:spcPts val="1000"/>
              </a:spcBef>
              <a:spcAft>
                <a:spcPts val="0"/>
              </a:spcAft>
              <a:buNone/>
            </a:pPr>
            <a:endParaRPr sz="2600">
              <a:solidFill>
                <a:srgbClr val="000000"/>
              </a:solidFill>
            </a:endParaRPr>
          </a:p>
        </p:txBody>
      </p:sp>
      <p:graphicFrame>
        <p:nvGraphicFramePr>
          <p:cNvPr id="7241" name="Google Shape;7241;p204"/>
          <p:cNvGraphicFramePr/>
          <p:nvPr/>
        </p:nvGraphicFramePr>
        <p:xfrm>
          <a:off x="5280475" y="2393675"/>
          <a:ext cx="3000000" cy="3000000"/>
        </p:xfrm>
        <a:graphic>
          <a:graphicData uri="http://schemas.openxmlformats.org/drawingml/2006/table">
            <a:tbl>
              <a:tblPr>
                <a:noFill/>
                <a:tableStyleId>{DD72E12A-D1EB-4718-ABEC-1DB81E5AB431}</a:tableStyleId>
              </a:tblPr>
              <a:tblGrid>
                <a:gridCol w="1762400">
                  <a:extLst>
                    <a:ext uri="{9D8B030D-6E8A-4147-A177-3AD203B41FA5}">
                      <a16:colId xmlns:a16="http://schemas.microsoft.com/office/drawing/2014/main" val="20000"/>
                    </a:ext>
                  </a:extLst>
                </a:gridCol>
                <a:gridCol w="2521800">
                  <a:extLst>
                    <a:ext uri="{9D8B030D-6E8A-4147-A177-3AD203B41FA5}">
                      <a16:colId xmlns:a16="http://schemas.microsoft.com/office/drawing/2014/main" val="20001"/>
                    </a:ext>
                  </a:extLst>
                </a:gridCol>
                <a:gridCol w="2481125">
                  <a:extLst>
                    <a:ext uri="{9D8B030D-6E8A-4147-A177-3AD203B41FA5}">
                      <a16:colId xmlns:a16="http://schemas.microsoft.com/office/drawing/2014/main" val="20002"/>
                    </a:ext>
                  </a:extLst>
                </a:gridCol>
              </a:tblGrid>
              <a:tr h="588225">
                <a:tc>
                  <a:txBody>
                    <a:bodyPr/>
                    <a:lstStyle/>
                    <a:p>
                      <a:pPr marL="0" lvl="0" indent="0" algn="l" rtl="0">
                        <a:spcBef>
                          <a:spcPts val="0"/>
                        </a:spcBef>
                        <a:spcAft>
                          <a:spcPts val="0"/>
                        </a:spcAft>
                        <a:buNone/>
                      </a:pPr>
                      <a:endParaRPr sz="2000">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000" i="1">
                          <a:solidFill>
                            <a:schemeClr val="dk1"/>
                          </a:solidFill>
                          <a:latin typeface="Calibri"/>
                          <a:ea typeface="Calibri"/>
                          <a:cs typeface="Calibri"/>
                          <a:sym typeface="Calibri"/>
                        </a:rPr>
                        <a:t>Similarity Function</a:t>
                      </a:r>
                      <a:r>
                        <a:rPr lang="en-US" sz="2000" i="1">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(𝜙)</a:t>
                      </a:r>
                      <a:endParaRPr sz="2000">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i="1">
                          <a:latin typeface="Calibri"/>
                          <a:ea typeface="Calibri"/>
                          <a:cs typeface="Calibri"/>
                          <a:sym typeface="Calibri"/>
                        </a:rPr>
                        <a:t>Representation</a:t>
                      </a:r>
                      <a:endParaRPr sz="2000" i="1">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637675">
                <a:tc>
                  <a:txBody>
                    <a:bodyPr/>
                    <a:lstStyle/>
                    <a:p>
                      <a:pPr marL="0" lvl="0" indent="0" algn="l" rtl="0">
                        <a:spcBef>
                          <a:spcPts val="0"/>
                        </a:spcBef>
                        <a:spcAft>
                          <a:spcPts val="0"/>
                        </a:spcAft>
                        <a:buNone/>
                      </a:pPr>
                      <a:r>
                        <a:rPr lang="en-US" sz="2000">
                          <a:latin typeface="Calibri"/>
                          <a:ea typeface="Calibri"/>
                          <a:cs typeface="Calibri"/>
                          <a:sym typeface="Calibri"/>
                        </a:rPr>
                        <a:t>SentenceBERT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Cosine similarity</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 Mean, or Max</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609575">
                <a:tc>
                  <a:txBody>
                    <a:bodyPr/>
                    <a:lstStyle/>
                    <a:p>
                      <a:pPr marL="0" lvl="0" indent="0" algn="l" rtl="0">
                        <a:spcBef>
                          <a:spcPts val="0"/>
                        </a:spcBef>
                        <a:spcAft>
                          <a:spcPts val="0"/>
                        </a:spcAft>
                        <a:buNone/>
                      </a:pPr>
                      <a:r>
                        <a:rPr lang="en-US" sz="2000">
                          <a:latin typeface="Calibri"/>
                          <a:ea typeface="Calibri"/>
                          <a:cs typeface="Calibri"/>
                          <a:sym typeface="Calibri"/>
                        </a:rPr>
                        <a:t>DPR</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Inner product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621400">
                <a:tc>
                  <a:txBody>
                    <a:bodyPr/>
                    <a:lstStyle/>
                    <a:p>
                      <a:pPr marL="0" lvl="0" indent="0" algn="l" rtl="0">
                        <a:spcBef>
                          <a:spcPts val="0"/>
                        </a:spcBef>
                        <a:spcAft>
                          <a:spcPts val="0"/>
                        </a:spcAft>
                        <a:buNone/>
                      </a:pPr>
                      <a:r>
                        <a:rPr lang="en-US" sz="2000">
                          <a:latin typeface="Calibri"/>
                          <a:ea typeface="Calibri"/>
                          <a:cs typeface="Calibri"/>
                          <a:sym typeface="Calibri"/>
                        </a:rPr>
                        <a:t>ANCE</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Inner product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621400">
                <a:tc>
                  <a:txBody>
                    <a:bodyPr/>
                    <a:lstStyle/>
                    <a:p>
                      <a:pPr marL="0" lvl="0" indent="0" algn="l" rtl="0">
                        <a:spcBef>
                          <a:spcPts val="0"/>
                        </a:spcBef>
                        <a:spcAft>
                          <a:spcPts val="0"/>
                        </a:spcAft>
                        <a:buNone/>
                      </a:pPr>
                      <a:r>
                        <a:rPr lang="en-US" sz="2000">
                          <a:latin typeface="Calibri"/>
                          <a:ea typeface="Calibri"/>
                          <a:cs typeface="Calibri"/>
                          <a:sym typeface="Calibri"/>
                        </a:rPr>
                        <a:t>CLEAR</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Inner product + BM25</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Mean</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609575">
                <a:tc>
                  <a:txBody>
                    <a:bodyPr/>
                    <a:lstStyle/>
                    <a:p>
                      <a:pPr marL="0" lvl="0" indent="0" algn="l" rtl="0">
                        <a:spcBef>
                          <a:spcPts val="0"/>
                        </a:spcBef>
                        <a:spcAft>
                          <a:spcPts val="0"/>
                        </a:spcAft>
                        <a:buNone/>
                      </a:pPr>
                      <a:r>
                        <a:rPr lang="en-US" sz="2000" b="1">
                          <a:latin typeface="Calibri"/>
                          <a:ea typeface="Calibri"/>
                          <a:cs typeface="Calibri"/>
                          <a:sym typeface="Calibri"/>
                        </a:rPr>
                        <a:t>RepBERT</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b="1">
                          <a:latin typeface="Calibri"/>
                          <a:ea typeface="Calibri"/>
                          <a:cs typeface="Calibri"/>
                          <a:sym typeface="Calibri"/>
                        </a:rPr>
                        <a:t>Inner product</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b="1">
                          <a:latin typeface="Calibri"/>
                          <a:ea typeface="Calibri"/>
                          <a:cs typeface="Calibri"/>
                          <a:sym typeface="Calibri"/>
                        </a:rPr>
                        <a:t>Mean</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7242" name="Google Shape;7242;p204"/>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157</a:t>
            </a:fld>
            <a:endParaRPr/>
          </a:p>
        </p:txBody>
      </p:sp>
      <p:sp>
        <p:nvSpPr>
          <p:cNvPr id="7243" name="Google Shape;7243;p204"/>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Zhan, Mao, Liu, Zhang, Ma. RepBERT: Contextualized Text Embeddings for First-Stage Retrieval. arXiv 2020.</a:t>
            </a:r>
            <a:endParaRPr sz="1600" i="1">
              <a:solidFill>
                <a:schemeClr val="dk1"/>
              </a:solidFill>
              <a:latin typeface="Calibri"/>
              <a:ea typeface="Calibri"/>
              <a:cs typeface="Calibri"/>
              <a:sym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Shape 7248"/>
        <p:cNvGrpSpPr/>
        <p:nvPr/>
      </p:nvGrpSpPr>
      <p:grpSpPr>
        <a:xfrm>
          <a:off x="0" y="0"/>
          <a:ext cx="0" cy="0"/>
          <a:chOff x="0" y="0"/>
          <a:chExt cx="0" cy="0"/>
        </a:xfrm>
      </p:grpSpPr>
      <p:sp>
        <p:nvSpPr>
          <p:cNvPr id="7249" name="Google Shape;7249;p20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EPIC</a:t>
            </a:r>
            <a:endParaRPr/>
          </a:p>
        </p:txBody>
      </p:sp>
      <p:sp>
        <p:nvSpPr>
          <p:cNvPr id="7250" name="Google Shape;7250;p205"/>
          <p:cNvSpPr txBox="1">
            <a:spLocks noGrp="1"/>
          </p:cNvSpPr>
          <p:nvPr>
            <p:ph type="body" idx="1"/>
          </p:nvPr>
        </p:nvSpPr>
        <p:spPr>
          <a:xfrm>
            <a:off x="274075" y="1784950"/>
            <a:ext cx="4053900" cy="262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a:t>Highlights:</a:t>
            </a:r>
            <a:endParaRPr sz="2600"/>
          </a:p>
          <a:p>
            <a:pPr marL="457200" lvl="0" indent="-393700" algn="l" rtl="0">
              <a:spcBef>
                <a:spcPts val="1000"/>
              </a:spcBef>
              <a:spcAft>
                <a:spcPts val="0"/>
              </a:spcAft>
              <a:buSzPts val="2600"/>
              <a:buChar char="•"/>
            </a:pPr>
            <a:r>
              <a:rPr lang="en-US" sz="2600"/>
              <a:t>Vocabulary vector</a:t>
            </a:r>
            <a:endParaRPr sz="2600"/>
          </a:p>
          <a:p>
            <a:pPr marL="457200" lvl="0" indent="-393700" algn="l" rtl="0">
              <a:spcBef>
                <a:spcPts val="0"/>
              </a:spcBef>
              <a:spcAft>
                <a:spcPts val="0"/>
              </a:spcAft>
              <a:buSzPts val="2600"/>
              <a:buChar char="•"/>
            </a:pPr>
            <a:r>
              <a:rPr lang="en-US" sz="2600"/>
              <a:t>Term importance weights</a:t>
            </a:r>
            <a:endParaRPr sz="2600"/>
          </a:p>
          <a:p>
            <a:pPr marL="0" lvl="0" indent="0" algn="l" rtl="0">
              <a:spcBef>
                <a:spcPts val="1000"/>
              </a:spcBef>
              <a:spcAft>
                <a:spcPts val="0"/>
              </a:spcAft>
              <a:buNone/>
            </a:pPr>
            <a:endParaRPr sz="2600"/>
          </a:p>
          <a:p>
            <a:pPr marL="0" lvl="0" indent="0" algn="ctr" rtl="0">
              <a:spcBef>
                <a:spcPts val="1000"/>
              </a:spcBef>
              <a:spcAft>
                <a:spcPts val="0"/>
              </a:spcAft>
              <a:buNone/>
            </a:pPr>
            <a:endParaRPr sz="2600">
              <a:solidFill>
                <a:srgbClr val="000000"/>
              </a:solidFill>
            </a:endParaRPr>
          </a:p>
        </p:txBody>
      </p:sp>
      <p:graphicFrame>
        <p:nvGraphicFramePr>
          <p:cNvPr id="7251" name="Google Shape;7251;p205"/>
          <p:cNvGraphicFramePr/>
          <p:nvPr/>
        </p:nvGraphicFramePr>
        <p:xfrm>
          <a:off x="5280475" y="2393675"/>
          <a:ext cx="3000000" cy="3000000"/>
        </p:xfrm>
        <a:graphic>
          <a:graphicData uri="http://schemas.openxmlformats.org/drawingml/2006/table">
            <a:tbl>
              <a:tblPr>
                <a:noFill/>
                <a:tableStyleId>{DD72E12A-D1EB-4718-ABEC-1DB81E5AB431}</a:tableStyleId>
              </a:tblPr>
              <a:tblGrid>
                <a:gridCol w="1762400">
                  <a:extLst>
                    <a:ext uri="{9D8B030D-6E8A-4147-A177-3AD203B41FA5}">
                      <a16:colId xmlns:a16="http://schemas.microsoft.com/office/drawing/2014/main" val="20000"/>
                    </a:ext>
                  </a:extLst>
                </a:gridCol>
                <a:gridCol w="2521800">
                  <a:extLst>
                    <a:ext uri="{9D8B030D-6E8A-4147-A177-3AD203B41FA5}">
                      <a16:colId xmlns:a16="http://schemas.microsoft.com/office/drawing/2014/main" val="20001"/>
                    </a:ext>
                  </a:extLst>
                </a:gridCol>
                <a:gridCol w="2481125">
                  <a:extLst>
                    <a:ext uri="{9D8B030D-6E8A-4147-A177-3AD203B41FA5}">
                      <a16:colId xmlns:a16="http://schemas.microsoft.com/office/drawing/2014/main" val="20002"/>
                    </a:ext>
                  </a:extLst>
                </a:gridCol>
              </a:tblGrid>
              <a:tr h="588225">
                <a:tc>
                  <a:txBody>
                    <a:bodyPr/>
                    <a:lstStyle/>
                    <a:p>
                      <a:pPr marL="0" lvl="0" indent="0" algn="l" rtl="0">
                        <a:spcBef>
                          <a:spcPts val="0"/>
                        </a:spcBef>
                        <a:spcAft>
                          <a:spcPts val="0"/>
                        </a:spcAft>
                        <a:buNone/>
                      </a:pPr>
                      <a:endParaRPr sz="2000">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000" i="1">
                          <a:solidFill>
                            <a:schemeClr val="dk1"/>
                          </a:solidFill>
                          <a:latin typeface="Calibri"/>
                          <a:ea typeface="Calibri"/>
                          <a:cs typeface="Calibri"/>
                          <a:sym typeface="Calibri"/>
                        </a:rPr>
                        <a:t>Similarity Function</a:t>
                      </a:r>
                      <a:r>
                        <a:rPr lang="en-US" sz="2000" i="1">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(𝜙)</a:t>
                      </a:r>
                      <a:endParaRPr sz="2000">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i="1">
                          <a:latin typeface="Calibri"/>
                          <a:ea typeface="Calibri"/>
                          <a:cs typeface="Calibri"/>
                          <a:sym typeface="Calibri"/>
                        </a:rPr>
                        <a:t>Representation</a:t>
                      </a:r>
                      <a:endParaRPr sz="2000" i="1">
                        <a:latin typeface="Calibri"/>
                        <a:ea typeface="Calibri"/>
                        <a:cs typeface="Calibri"/>
                        <a:sym typeface="Calibri"/>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637675">
                <a:tc>
                  <a:txBody>
                    <a:bodyPr/>
                    <a:lstStyle/>
                    <a:p>
                      <a:pPr marL="0" lvl="0" indent="0" algn="l" rtl="0">
                        <a:spcBef>
                          <a:spcPts val="0"/>
                        </a:spcBef>
                        <a:spcAft>
                          <a:spcPts val="0"/>
                        </a:spcAft>
                        <a:buNone/>
                      </a:pPr>
                      <a:r>
                        <a:rPr lang="en-US" sz="2000">
                          <a:latin typeface="Calibri"/>
                          <a:ea typeface="Calibri"/>
                          <a:cs typeface="Calibri"/>
                          <a:sym typeface="Calibri"/>
                        </a:rPr>
                        <a:t>SentenceBERT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Cosine similarity</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 Mean, or Max</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609575">
                <a:tc>
                  <a:txBody>
                    <a:bodyPr/>
                    <a:lstStyle/>
                    <a:p>
                      <a:pPr marL="0" lvl="0" indent="0" algn="l" rtl="0">
                        <a:spcBef>
                          <a:spcPts val="0"/>
                        </a:spcBef>
                        <a:spcAft>
                          <a:spcPts val="0"/>
                        </a:spcAft>
                        <a:buNone/>
                      </a:pPr>
                      <a:r>
                        <a:rPr lang="en-US" sz="2000">
                          <a:latin typeface="Calibri"/>
                          <a:ea typeface="Calibri"/>
                          <a:cs typeface="Calibri"/>
                          <a:sym typeface="Calibri"/>
                        </a:rPr>
                        <a:t>DPR</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Inner product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621400">
                <a:tc>
                  <a:txBody>
                    <a:bodyPr/>
                    <a:lstStyle/>
                    <a:p>
                      <a:pPr marL="0" lvl="0" indent="0" algn="l" rtl="0">
                        <a:spcBef>
                          <a:spcPts val="0"/>
                        </a:spcBef>
                        <a:spcAft>
                          <a:spcPts val="0"/>
                        </a:spcAft>
                        <a:buNone/>
                      </a:pPr>
                      <a:r>
                        <a:rPr lang="en-US" sz="2000">
                          <a:latin typeface="Calibri"/>
                          <a:ea typeface="Calibri"/>
                          <a:cs typeface="Calibri"/>
                          <a:sym typeface="Calibri"/>
                        </a:rPr>
                        <a:t>ANCE</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Inner product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CLS</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621400">
                <a:tc>
                  <a:txBody>
                    <a:bodyPr/>
                    <a:lstStyle/>
                    <a:p>
                      <a:pPr marL="0" lvl="0" indent="0" algn="l" rtl="0">
                        <a:spcBef>
                          <a:spcPts val="0"/>
                        </a:spcBef>
                        <a:spcAft>
                          <a:spcPts val="0"/>
                        </a:spcAft>
                        <a:buNone/>
                      </a:pPr>
                      <a:r>
                        <a:rPr lang="en-US" sz="2000">
                          <a:latin typeface="Calibri"/>
                          <a:ea typeface="Calibri"/>
                          <a:cs typeface="Calibri"/>
                          <a:sym typeface="Calibri"/>
                        </a:rPr>
                        <a:t>CLEAR</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Inner product + BM25</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Mean</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609575">
                <a:tc>
                  <a:txBody>
                    <a:bodyPr/>
                    <a:lstStyle/>
                    <a:p>
                      <a:pPr marL="0" lvl="0" indent="0" algn="l" rtl="0">
                        <a:spcBef>
                          <a:spcPts val="0"/>
                        </a:spcBef>
                        <a:spcAft>
                          <a:spcPts val="0"/>
                        </a:spcAft>
                        <a:buNone/>
                      </a:pPr>
                      <a:r>
                        <a:rPr lang="en-US" sz="2000">
                          <a:latin typeface="Calibri"/>
                          <a:ea typeface="Calibri"/>
                          <a:cs typeface="Calibri"/>
                          <a:sym typeface="Calibri"/>
                        </a:rPr>
                        <a:t>RepBERT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Inner product</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a:latin typeface="Calibri"/>
                          <a:ea typeface="Calibri"/>
                          <a:cs typeface="Calibri"/>
                          <a:sym typeface="Calibri"/>
                        </a:rPr>
                        <a:t>Mean</a:t>
                      </a:r>
                      <a:endParaRPr sz="2000">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r h="609575">
                <a:tc>
                  <a:txBody>
                    <a:bodyPr/>
                    <a:lstStyle/>
                    <a:p>
                      <a:pPr marL="0" lvl="0" indent="0" algn="l" rtl="0">
                        <a:spcBef>
                          <a:spcPts val="0"/>
                        </a:spcBef>
                        <a:spcAft>
                          <a:spcPts val="0"/>
                        </a:spcAft>
                        <a:buNone/>
                      </a:pPr>
                      <a:r>
                        <a:rPr lang="en-US" sz="2000" b="1">
                          <a:latin typeface="Calibri"/>
                          <a:ea typeface="Calibri"/>
                          <a:cs typeface="Calibri"/>
                          <a:sym typeface="Calibri"/>
                        </a:rPr>
                        <a:t>EPIC</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b="1">
                          <a:latin typeface="Calibri"/>
                          <a:ea typeface="Calibri"/>
                          <a:cs typeface="Calibri"/>
                          <a:sym typeface="Calibri"/>
                        </a:rPr>
                        <a:t>Inner product</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2000" b="1">
                          <a:latin typeface="Calibri"/>
                          <a:ea typeface="Calibri"/>
                          <a:cs typeface="Calibri"/>
                          <a:sym typeface="Calibri"/>
                        </a:rPr>
                        <a:t>|V|-dimension vector</a:t>
                      </a:r>
                      <a:endParaRPr sz="2000" b="1">
                        <a:latin typeface="Calibri"/>
                        <a:ea typeface="Calibri"/>
                        <a:cs typeface="Calibri"/>
                        <a:sym typeface="Calibri"/>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7252" name="Google Shape;7252;p205"/>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158</a:t>
            </a:fld>
            <a:endParaRPr/>
          </a:p>
        </p:txBody>
      </p:sp>
      <p:sp>
        <p:nvSpPr>
          <p:cNvPr id="7253" name="Google Shape;7253;p205"/>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MacAvaney, Nardini, Perego, Tonellotto, Goharian, Frieder. Expansion via Prediction of Importance with Contextualization. SIGIR 2020.</a:t>
            </a:r>
            <a:endParaRPr sz="1600" i="1">
              <a:solidFill>
                <a:schemeClr val="dk1"/>
              </a:solidFill>
              <a:latin typeface="Calibri"/>
              <a:ea typeface="Calibri"/>
              <a:cs typeface="Calibri"/>
              <a:sym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Shape 7258"/>
        <p:cNvGrpSpPr/>
        <p:nvPr/>
      </p:nvGrpSpPr>
      <p:grpSpPr>
        <a:xfrm>
          <a:off x="0" y="0"/>
          <a:ext cx="0" cy="0"/>
          <a:chOff x="0" y="0"/>
          <a:chExt cx="0" cy="0"/>
        </a:xfrm>
      </p:grpSpPr>
      <p:sp>
        <p:nvSpPr>
          <p:cNvPr id="7259" name="Google Shape;7259;p20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Distance-based: Results</a:t>
            </a:r>
            <a:endParaRPr/>
          </a:p>
        </p:txBody>
      </p:sp>
      <p:pic>
        <p:nvPicPr>
          <p:cNvPr id="7260" name="Google Shape;7260;p206"/>
          <p:cNvPicPr preferRelativeResize="0"/>
          <p:nvPr/>
        </p:nvPicPr>
        <p:blipFill>
          <a:blip r:embed="rId3">
            <a:alphaModFix/>
          </a:blip>
          <a:stretch>
            <a:fillRect/>
          </a:stretch>
        </p:blipFill>
        <p:spPr>
          <a:xfrm>
            <a:off x="1192074" y="1409775"/>
            <a:ext cx="9807853" cy="5143426"/>
          </a:xfrm>
          <a:prstGeom prst="rect">
            <a:avLst/>
          </a:prstGeom>
          <a:noFill/>
          <a:ln>
            <a:noFill/>
          </a:ln>
        </p:spPr>
      </p:pic>
      <p:sp>
        <p:nvSpPr>
          <p:cNvPr id="7261" name="Google Shape;7261;p206"/>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159</a:t>
            </a:fld>
            <a:endParaRPr/>
          </a:p>
        </p:txBody>
      </p:sp>
      <p:grpSp>
        <p:nvGrpSpPr>
          <p:cNvPr id="7262" name="Google Shape;7262;p206"/>
          <p:cNvGrpSpPr/>
          <p:nvPr/>
        </p:nvGrpSpPr>
        <p:grpSpPr>
          <a:xfrm>
            <a:off x="1421050" y="2635775"/>
            <a:ext cx="7668300" cy="3825350"/>
            <a:chOff x="1385900" y="2583050"/>
            <a:chExt cx="7668300" cy="3825350"/>
          </a:xfrm>
        </p:grpSpPr>
        <p:grpSp>
          <p:nvGrpSpPr>
            <p:cNvPr id="7263" name="Google Shape;7263;p206"/>
            <p:cNvGrpSpPr/>
            <p:nvPr/>
          </p:nvGrpSpPr>
          <p:grpSpPr>
            <a:xfrm>
              <a:off x="1385900" y="2583050"/>
              <a:ext cx="7668300" cy="3825350"/>
              <a:chOff x="1385900" y="2583050"/>
              <a:chExt cx="7668300" cy="3825350"/>
            </a:xfrm>
          </p:grpSpPr>
          <p:sp>
            <p:nvSpPr>
              <p:cNvPr id="7264" name="Google Shape;7264;p206"/>
              <p:cNvSpPr/>
              <p:nvPr/>
            </p:nvSpPr>
            <p:spPr>
              <a:xfrm>
                <a:off x="1385900" y="3345050"/>
                <a:ext cx="7668300" cy="320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06"/>
              <p:cNvSpPr/>
              <p:nvPr/>
            </p:nvSpPr>
            <p:spPr>
              <a:xfrm>
                <a:off x="1385900" y="2583050"/>
                <a:ext cx="7668300" cy="6696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06"/>
              <p:cNvSpPr/>
              <p:nvPr/>
            </p:nvSpPr>
            <p:spPr>
              <a:xfrm>
                <a:off x="1385900" y="4640450"/>
                <a:ext cx="7668300" cy="5988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06"/>
              <p:cNvSpPr/>
              <p:nvPr/>
            </p:nvSpPr>
            <p:spPr>
              <a:xfrm>
                <a:off x="1385900" y="5372725"/>
                <a:ext cx="7668300" cy="320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06"/>
              <p:cNvSpPr/>
              <p:nvPr/>
            </p:nvSpPr>
            <p:spPr>
              <a:xfrm>
                <a:off x="1385900" y="6087700"/>
                <a:ext cx="7668300" cy="320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9" name="Google Shape;7269;p206"/>
            <p:cNvSpPr/>
            <p:nvPr/>
          </p:nvSpPr>
          <p:spPr>
            <a:xfrm>
              <a:off x="1385900" y="4238925"/>
              <a:ext cx="7668300" cy="320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0" name="Google Shape;7270;p206"/>
          <p:cNvSpPr/>
          <p:nvPr/>
        </p:nvSpPr>
        <p:spPr>
          <a:xfrm>
            <a:off x="1421050" y="3377288"/>
            <a:ext cx="7668300" cy="12084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06"/>
          <p:cNvSpPr/>
          <p:nvPr/>
        </p:nvSpPr>
        <p:spPr>
          <a:xfrm>
            <a:off x="1421050" y="5405125"/>
            <a:ext cx="7668300" cy="6075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06"/>
          <p:cNvSpPr/>
          <p:nvPr/>
        </p:nvSpPr>
        <p:spPr>
          <a:xfrm>
            <a:off x="9783625" y="3387625"/>
            <a:ext cx="753600" cy="3020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62"/>
                                        </p:tgtEl>
                                        <p:attrNameLst>
                                          <p:attrName>style.visibility</p:attrName>
                                        </p:attrNameLst>
                                      </p:cBhvr>
                                      <p:to>
                                        <p:strVal val="visible"/>
                                      </p:to>
                                    </p:set>
                                    <p:animEffect transition="in" filter="fade">
                                      <p:cBhvr>
                                        <p:cTn id="7" dur="1"/>
                                        <p:tgtEl>
                                          <p:spTgt spid="72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
                                        <p:tgtEl>
                                          <p:spTgt spid="7262"/>
                                        </p:tgtEl>
                                      </p:cBhvr>
                                    </p:animEffect>
                                    <p:set>
                                      <p:cBhvr>
                                        <p:cTn id="12" dur="1" fill="hold">
                                          <p:stCondLst>
                                            <p:cond delay="0"/>
                                          </p:stCondLst>
                                        </p:cTn>
                                        <p:tgtEl>
                                          <p:spTgt spid="726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270"/>
                                        </p:tgtEl>
                                        <p:attrNameLst>
                                          <p:attrName>style.visibility</p:attrName>
                                        </p:attrNameLst>
                                      </p:cBhvr>
                                      <p:to>
                                        <p:strVal val="visible"/>
                                      </p:to>
                                    </p:set>
                                    <p:animEffect transition="in" filter="fade">
                                      <p:cBhvr>
                                        <p:cTn id="15" dur="1"/>
                                        <p:tgtEl>
                                          <p:spTgt spid="7270"/>
                                        </p:tgtEl>
                                      </p:cBhvr>
                                    </p:animEffect>
                                  </p:childTnLst>
                                </p:cTn>
                              </p:par>
                              <p:par>
                                <p:cTn id="16" presetID="10" presetClass="entr" presetSubtype="0" fill="hold" nodeType="withEffect">
                                  <p:stCondLst>
                                    <p:cond delay="0"/>
                                  </p:stCondLst>
                                  <p:childTnLst>
                                    <p:set>
                                      <p:cBhvr>
                                        <p:cTn id="17" dur="1" fill="hold">
                                          <p:stCondLst>
                                            <p:cond delay="0"/>
                                          </p:stCondLst>
                                        </p:cTn>
                                        <p:tgtEl>
                                          <p:spTgt spid="7271"/>
                                        </p:tgtEl>
                                        <p:attrNameLst>
                                          <p:attrName>style.visibility</p:attrName>
                                        </p:attrNameLst>
                                      </p:cBhvr>
                                      <p:to>
                                        <p:strVal val="visible"/>
                                      </p:to>
                                    </p:set>
                                    <p:animEffect transition="in" filter="fade">
                                      <p:cBhvr>
                                        <p:cTn id="18" dur="1"/>
                                        <p:tgtEl>
                                          <p:spTgt spid="72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
                                        <p:tgtEl>
                                          <p:spTgt spid="7270"/>
                                        </p:tgtEl>
                                      </p:cBhvr>
                                    </p:animEffect>
                                    <p:set>
                                      <p:cBhvr>
                                        <p:cTn id="23" dur="1" fill="hold">
                                          <p:stCondLst>
                                            <p:cond delay="0"/>
                                          </p:stCondLst>
                                        </p:cTn>
                                        <p:tgtEl>
                                          <p:spTgt spid="727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
                                        <p:tgtEl>
                                          <p:spTgt spid="7271"/>
                                        </p:tgtEl>
                                      </p:cBhvr>
                                    </p:animEffect>
                                    <p:set>
                                      <p:cBhvr>
                                        <p:cTn id="26" dur="1" fill="hold">
                                          <p:stCondLst>
                                            <p:cond delay="0"/>
                                          </p:stCondLst>
                                        </p:cTn>
                                        <p:tgtEl>
                                          <p:spTgt spid="727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272"/>
                                        </p:tgtEl>
                                        <p:attrNameLst>
                                          <p:attrName>style.visibility</p:attrName>
                                        </p:attrNameLst>
                                      </p:cBhvr>
                                      <p:to>
                                        <p:strVal val="visible"/>
                                      </p:to>
                                    </p:set>
                                    <p:animEffect transition="in" filter="fade">
                                      <p:cBhvr>
                                        <p:cTn id="29" dur="1"/>
                                        <p:tgtEl>
                                          <p:spTgt spid="7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27"/>
        <p:cNvGrpSpPr/>
        <p:nvPr/>
      </p:nvGrpSpPr>
      <p:grpSpPr>
        <a:xfrm>
          <a:off x="0" y="0"/>
          <a:ext cx="0" cy="0"/>
          <a:chOff x="0" y="0"/>
          <a:chExt cx="0" cy="0"/>
        </a:xfrm>
      </p:grpSpPr>
      <p:sp>
        <p:nvSpPr>
          <p:cNvPr id="428" name="Google Shape;428;p6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Unsupervised Ranking Methods</a:t>
            </a:r>
            <a:endParaRPr/>
          </a:p>
        </p:txBody>
      </p:sp>
      <p:sp>
        <p:nvSpPr>
          <p:cNvPr id="429" name="Google Shape;429;p63"/>
          <p:cNvSpPr txBox="1">
            <a:spLocks noGrp="1"/>
          </p:cNvSpPr>
          <p:nvPr>
            <p:ph type="body" idx="1"/>
          </p:nvPr>
        </p:nvSpPr>
        <p:spPr>
          <a:xfrm>
            <a:off x="4484225" y="2245200"/>
            <a:ext cx="10515600" cy="3045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Inverse Document Frequency</a:t>
            </a:r>
            <a:endParaRPr/>
          </a:p>
          <a:p>
            <a:pPr marL="0" lvl="0" indent="0" algn="l" rtl="0">
              <a:spcBef>
                <a:spcPts val="1000"/>
              </a:spcBef>
              <a:spcAft>
                <a:spcPts val="0"/>
              </a:spcAft>
              <a:buNone/>
            </a:pPr>
            <a:r>
              <a:rPr lang="en-US">
                <a:solidFill>
                  <a:srgbClr val="3333FF"/>
                </a:solidFill>
              </a:rPr>
              <a:t>(more discriminative)</a:t>
            </a:r>
            <a:endParaRPr>
              <a:solidFill>
                <a:srgbClr val="3333FF"/>
              </a:solidFill>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430" name="Google Shape;430;p63"/>
          <p:cNvSpPr/>
          <p:nvPr/>
        </p:nvSpPr>
        <p:spPr>
          <a:xfrm>
            <a:off x="4541584" y="3200300"/>
            <a:ext cx="3533400" cy="641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3"/>
          <p:cNvSpPr/>
          <p:nvPr/>
        </p:nvSpPr>
        <p:spPr>
          <a:xfrm>
            <a:off x="1295400" y="2864775"/>
            <a:ext cx="2547300" cy="241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i="1"/>
              <a:t>the</a:t>
            </a:r>
            <a:endParaRPr sz="3000"/>
          </a:p>
          <a:p>
            <a:pPr marL="0" lvl="0" indent="0" algn="ctr" rtl="0">
              <a:spcBef>
                <a:spcPts val="0"/>
              </a:spcBef>
              <a:spcAft>
                <a:spcPts val="0"/>
              </a:spcAft>
              <a:buNone/>
            </a:pPr>
            <a:r>
              <a:rPr lang="en-US" sz="3000" i="1"/>
              <a:t>and</a:t>
            </a:r>
            <a:endParaRPr sz="3000" i="1"/>
          </a:p>
          <a:p>
            <a:pPr marL="0" lvl="0" indent="0" algn="ctr" rtl="0">
              <a:spcBef>
                <a:spcPts val="0"/>
              </a:spcBef>
              <a:spcAft>
                <a:spcPts val="0"/>
              </a:spcAft>
              <a:buNone/>
            </a:pPr>
            <a:r>
              <a:rPr lang="en-US" sz="3000" i="1"/>
              <a:t>but</a:t>
            </a:r>
            <a:endParaRPr sz="3000" i="1"/>
          </a:p>
          <a:p>
            <a:pPr marL="0" lvl="0" indent="0" algn="ctr" rtl="0">
              <a:spcBef>
                <a:spcPts val="0"/>
              </a:spcBef>
              <a:spcAft>
                <a:spcPts val="0"/>
              </a:spcAft>
              <a:buNone/>
            </a:pPr>
            <a:r>
              <a:rPr lang="en-US" sz="3000"/>
              <a:t>...</a:t>
            </a:r>
            <a:endParaRPr sz="3000"/>
          </a:p>
        </p:txBody>
      </p:sp>
      <p:sp>
        <p:nvSpPr>
          <p:cNvPr id="432" name="Google Shape;432;p63"/>
          <p:cNvSpPr/>
          <p:nvPr/>
        </p:nvSpPr>
        <p:spPr>
          <a:xfrm>
            <a:off x="8536734" y="2868596"/>
            <a:ext cx="2547300" cy="241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i="1"/>
              <a:t>data</a:t>
            </a:r>
            <a:endParaRPr sz="3000"/>
          </a:p>
          <a:p>
            <a:pPr marL="0" lvl="0" indent="0" algn="ctr" rtl="0">
              <a:spcBef>
                <a:spcPts val="0"/>
              </a:spcBef>
              <a:spcAft>
                <a:spcPts val="0"/>
              </a:spcAft>
              <a:buNone/>
            </a:pPr>
            <a:r>
              <a:rPr lang="en-US" sz="3000" i="1"/>
              <a:t>ranking</a:t>
            </a:r>
            <a:endParaRPr sz="3000" i="1"/>
          </a:p>
          <a:p>
            <a:pPr marL="0" lvl="0" indent="0" algn="ctr" rtl="0">
              <a:spcBef>
                <a:spcPts val="0"/>
              </a:spcBef>
              <a:spcAft>
                <a:spcPts val="0"/>
              </a:spcAft>
              <a:buNone/>
            </a:pPr>
            <a:r>
              <a:rPr lang="en-US" sz="3000" i="1"/>
              <a:t>SIGIR</a:t>
            </a:r>
            <a:endParaRPr sz="3000" i="1"/>
          </a:p>
          <a:p>
            <a:pPr marL="0" lvl="0" indent="0" algn="ctr" rtl="0">
              <a:spcBef>
                <a:spcPts val="0"/>
              </a:spcBef>
              <a:spcAft>
                <a:spcPts val="0"/>
              </a:spcAft>
              <a:buNone/>
            </a:pPr>
            <a:r>
              <a:rPr lang="en-US" sz="3000"/>
              <a:t>...</a:t>
            </a:r>
            <a:endParaRPr sz="3000"/>
          </a:p>
        </p:txBody>
      </p:sp>
      <p:sp>
        <p:nvSpPr>
          <p:cNvPr id="433" name="Google Shape;433;p63"/>
          <p:cNvSpPr txBox="1">
            <a:spLocks noGrp="1"/>
          </p:cNvSpPr>
          <p:nvPr>
            <p:ph type="body" idx="1"/>
          </p:nvPr>
        </p:nvSpPr>
        <p:spPr>
          <a:xfrm>
            <a:off x="4727050" y="4154525"/>
            <a:ext cx="5173500" cy="812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Term Frequency</a:t>
            </a:r>
            <a:endParaRPr/>
          </a:p>
        </p:txBody>
      </p:sp>
      <p:sp>
        <p:nvSpPr>
          <p:cNvPr id="434" name="Google Shape;434;p63"/>
          <p:cNvSpPr/>
          <p:nvPr/>
        </p:nvSpPr>
        <p:spPr>
          <a:xfrm flipH="1">
            <a:off x="4465384" y="4495700"/>
            <a:ext cx="3533400" cy="641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3"/>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
                                        <p:tgtEl>
                                          <p:spTgt spid="429"/>
                                        </p:tgtEl>
                                      </p:cBhvr>
                                    </p:animEffect>
                                  </p:childTnLst>
                                </p:cTn>
                              </p:par>
                              <p:par>
                                <p:cTn id="8" presetID="10" presetClass="entr" presetSubtype="0" fill="hold" nodeType="withEffect">
                                  <p:stCondLst>
                                    <p:cond delay="0"/>
                                  </p:stCondLst>
                                  <p:childTnLst>
                                    <p:set>
                                      <p:cBhvr>
                                        <p:cTn id="9" dur="1" fill="hold">
                                          <p:stCondLst>
                                            <p:cond delay="0"/>
                                          </p:stCondLst>
                                        </p:cTn>
                                        <p:tgtEl>
                                          <p:spTgt spid="430"/>
                                        </p:tgtEl>
                                        <p:attrNameLst>
                                          <p:attrName>style.visibility</p:attrName>
                                        </p:attrNameLst>
                                      </p:cBhvr>
                                      <p:to>
                                        <p:strVal val="visible"/>
                                      </p:to>
                                    </p:set>
                                    <p:animEffect transition="in" filter="fade">
                                      <p:cBhvr>
                                        <p:cTn id="10" dur="1"/>
                                        <p:tgtEl>
                                          <p:spTgt spid="4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3"/>
                                        </p:tgtEl>
                                        <p:attrNameLst>
                                          <p:attrName>style.visibility</p:attrName>
                                        </p:attrNameLst>
                                      </p:cBhvr>
                                      <p:to>
                                        <p:strVal val="visible"/>
                                      </p:to>
                                    </p:set>
                                    <p:animEffect transition="in" filter="fade">
                                      <p:cBhvr>
                                        <p:cTn id="15" dur="1"/>
                                        <p:tgtEl>
                                          <p:spTgt spid="433"/>
                                        </p:tgtEl>
                                      </p:cBhvr>
                                    </p:animEffect>
                                  </p:childTnLst>
                                </p:cTn>
                              </p:par>
                              <p:par>
                                <p:cTn id="16" presetID="10" presetClass="entr" presetSubtype="0" fill="hold" nodeType="withEffect">
                                  <p:stCondLst>
                                    <p:cond delay="0"/>
                                  </p:stCondLst>
                                  <p:childTnLst>
                                    <p:set>
                                      <p:cBhvr>
                                        <p:cTn id="17" dur="1" fill="hold">
                                          <p:stCondLst>
                                            <p:cond delay="0"/>
                                          </p:stCondLst>
                                        </p:cTn>
                                        <p:tgtEl>
                                          <p:spTgt spid="434"/>
                                        </p:tgtEl>
                                        <p:attrNameLst>
                                          <p:attrName>style.visibility</p:attrName>
                                        </p:attrNameLst>
                                      </p:cBhvr>
                                      <p:to>
                                        <p:strVal val="visible"/>
                                      </p:to>
                                    </p:set>
                                    <p:animEffect transition="in" filter="fade">
                                      <p:cBhvr>
                                        <p:cTn id="18" dur="1"/>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Shape 7276"/>
        <p:cNvGrpSpPr/>
        <p:nvPr/>
      </p:nvGrpSpPr>
      <p:grpSpPr>
        <a:xfrm>
          <a:off x="0" y="0"/>
          <a:ext cx="0" cy="0"/>
          <a:chOff x="0" y="0"/>
          <a:chExt cx="0" cy="0"/>
        </a:xfrm>
      </p:grpSpPr>
      <p:sp>
        <p:nvSpPr>
          <p:cNvPr id="7277" name="Google Shape;7277;p20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6000"/>
              <a:buFont typeface="Calibri"/>
              <a:buNone/>
            </a:pPr>
            <a:r>
              <a:rPr lang="en-US"/>
              <a:t>Comparison-based Transformer Representations</a:t>
            </a:r>
            <a:endParaRPr/>
          </a:p>
        </p:txBody>
      </p:sp>
      <p:sp>
        <p:nvSpPr>
          <p:cNvPr id="7278" name="Google Shape;7278;p20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7279" name="Google Shape;7279;p20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160</a:t>
            </a:fld>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Shape 7284"/>
        <p:cNvGrpSpPr/>
        <p:nvPr/>
      </p:nvGrpSpPr>
      <p:grpSpPr>
        <a:xfrm>
          <a:off x="0" y="0"/>
          <a:ext cx="0" cy="0"/>
          <a:chOff x="0" y="0"/>
          <a:chExt cx="0" cy="0"/>
        </a:xfrm>
      </p:grpSpPr>
      <p:sp>
        <p:nvSpPr>
          <p:cNvPr id="7285" name="Google Shape;7285;p20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Comparison-based: Poly-encoders</a:t>
            </a:r>
            <a:endParaRPr/>
          </a:p>
        </p:txBody>
      </p:sp>
      <p:pic>
        <p:nvPicPr>
          <p:cNvPr id="7286" name="Google Shape;7286;p208"/>
          <p:cNvPicPr preferRelativeResize="0"/>
          <p:nvPr/>
        </p:nvPicPr>
        <p:blipFill>
          <a:blip r:embed="rId3">
            <a:alphaModFix/>
          </a:blip>
          <a:stretch>
            <a:fillRect/>
          </a:stretch>
        </p:blipFill>
        <p:spPr>
          <a:xfrm>
            <a:off x="7589375" y="2275837"/>
            <a:ext cx="3441125" cy="2598426"/>
          </a:xfrm>
          <a:prstGeom prst="rect">
            <a:avLst/>
          </a:prstGeom>
          <a:noFill/>
          <a:ln>
            <a:noFill/>
          </a:ln>
        </p:spPr>
      </p:pic>
      <p:pic>
        <p:nvPicPr>
          <p:cNvPr id="7287" name="Google Shape;7287;p208"/>
          <p:cNvPicPr preferRelativeResize="0"/>
          <p:nvPr/>
        </p:nvPicPr>
        <p:blipFill>
          <a:blip r:embed="rId4">
            <a:alphaModFix/>
          </a:blip>
          <a:stretch>
            <a:fillRect/>
          </a:stretch>
        </p:blipFill>
        <p:spPr>
          <a:xfrm>
            <a:off x="762000" y="2455725"/>
            <a:ext cx="4033650" cy="2395100"/>
          </a:xfrm>
          <a:prstGeom prst="rect">
            <a:avLst/>
          </a:prstGeom>
          <a:noFill/>
          <a:ln>
            <a:noFill/>
          </a:ln>
        </p:spPr>
      </p:pic>
      <p:sp>
        <p:nvSpPr>
          <p:cNvPr id="7288" name="Google Shape;7288;p208"/>
          <p:cNvSpPr/>
          <p:nvPr/>
        </p:nvSpPr>
        <p:spPr>
          <a:xfrm>
            <a:off x="3343563" y="5142350"/>
            <a:ext cx="5179200" cy="641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08"/>
          <p:cNvSpPr txBox="1"/>
          <p:nvPr/>
        </p:nvSpPr>
        <p:spPr>
          <a:xfrm>
            <a:off x="3285900" y="4820025"/>
            <a:ext cx="57972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Number of interacting representations</a:t>
            </a:r>
            <a:endParaRPr sz="2400">
              <a:latin typeface="Calibri"/>
              <a:ea typeface="Calibri"/>
              <a:cs typeface="Calibri"/>
              <a:sym typeface="Calibri"/>
            </a:endParaRPr>
          </a:p>
        </p:txBody>
      </p:sp>
      <p:sp>
        <p:nvSpPr>
          <p:cNvPr id="7290" name="Google Shape;7290;p208"/>
          <p:cNvSpPr txBox="1">
            <a:spLocks noGrp="1"/>
          </p:cNvSpPr>
          <p:nvPr>
            <p:ph type="body" idx="1"/>
          </p:nvPr>
        </p:nvSpPr>
        <p:spPr>
          <a:xfrm>
            <a:off x="380975" y="5124825"/>
            <a:ext cx="2888400" cy="9507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None/>
            </a:pPr>
            <a:r>
              <a:rPr lang="en-US">
                <a:solidFill>
                  <a:srgbClr val="3333FF"/>
                </a:solidFill>
              </a:rPr>
              <a:t>Two</a:t>
            </a:r>
            <a:endParaRPr>
              <a:solidFill>
                <a:srgbClr val="3333FF"/>
              </a:solidFill>
            </a:endParaRPr>
          </a:p>
          <a:p>
            <a:pPr marL="0" lvl="0" indent="0" algn="ctr" rtl="0">
              <a:lnSpc>
                <a:spcPct val="90000"/>
              </a:lnSpc>
              <a:spcBef>
                <a:spcPts val="0"/>
              </a:spcBef>
              <a:spcAft>
                <a:spcPts val="0"/>
              </a:spcAft>
              <a:buNone/>
            </a:pPr>
            <a:r>
              <a:rPr lang="en-US">
                <a:solidFill>
                  <a:srgbClr val="3333FF"/>
                </a:solidFill>
              </a:rPr>
              <a:t>(Query, Document)</a:t>
            </a:r>
            <a:endParaRPr>
              <a:solidFill>
                <a:srgbClr val="3333FF"/>
              </a:solidFill>
            </a:endParaRPr>
          </a:p>
        </p:txBody>
      </p:sp>
      <p:sp>
        <p:nvSpPr>
          <p:cNvPr id="7291" name="Google Shape;7291;p208"/>
          <p:cNvSpPr txBox="1">
            <a:spLocks noGrp="1"/>
          </p:cNvSpPr>
          <p:nvPr>
            <p:ph type="body" idx="1"/>
          </p:nvPr>
        </p:nvSpPr>
        <p:spPr>
          <a:xfrm>
            <a:off x="8596950" y="5124825"/>
            <a:ext cx="3595200" cy="9507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None/>
            </a:pPr>
            <a:r>
              <a:rPr lang="en-US" i="1">
                <a:solidFill>
                  <a:srgbClr val="3333FF"/>
                </a:solidFill>
              </a:rPr>
              <a:t>N</a:t>
            </a:r>
            <a:endParaRPr>
              <a:solidFill>
                <a:srgbClr val="3333FF"/>
              </a:solidFill>
            </a:endParaRPr>
          </a:p>
          <a:p>
            <a:pPr marL="0" lvl="0" indent="0" algn="ctr" rtl="0">
              <a:lnSpc>
                <a:spcPct val="90000"/>
              </a:lnSpc>
              <a:spcBef>
                <a:spcPts val="0"/>
              </a:spcBef>
              <a:spcAft>
                <a:spcPts val="0"/>
              </a:spcAft>
              <a:buNone/>
            </a:pPr>
            <a:r>
              <a:rPr lang="en-US">
                <a:solidFill>
                  <a:srgbClr val="3333FF"/>
                </a:solidFill>
              </a:rPr>
              <a:t>(|Query| + |Document|)</a:t>
            </a:r>
            <a:endParaRPr>
              <a:solidFill>
                <a:srgbClr val="3333FF"/>
              </a:solidFill>
            </a:endParaRPr>
          </a:p>
        </p:txBody>
      </p:sp>
      <p:sp>
        <p:nvSpPr>
          <p:cNvPr id="7292" name="Google Shape;7292;p208"/>
          <p:cNvSpPr txBox="1"/>
          <p:nvPr/>
        </p:nvSpPr>
        <p:spPr>
          <a:xfrm>
            <a:off x="3285900" y="5505825"/>
            <a:ext cx="4994700" cy="36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Calibri"/>
                <a:ea typeface="Calibri"/>
                <a:cs typeface="Calibri"/>
                <a:sym typeface="Calibri"/>
              </a:rPr>
              <a:t>Computational Cost</a:t>
            </a:r>
            <a:endParaRPr sz="2400">
              <a:latin typeface="Calibri"/>
              <a:ea typeface="Calibri"/>
              <a:cs typeface="Calibri"/>
              <a:sym typeface="Calibri"/>
            </a:endParaRPr>
          </a:p>
        </p:txBody>
      </p:sp>
      <p:sp>
        <p:nvSpPr>
          <p:cNvPr id="7293" name="Google Shape;7293;p208"/>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161</a:t>
            </a:fld>
            <a:endParaRPr/>
          </a:p>
        </p:txBody>
      </p:sp>
      <p:sp>
        <p:nvSpPr>
          <p:cNvPr id="7294" name="Google Shape;7294;p208"/>
          <p:cNvSpPr txBox="1"/>
          <p:nvPr/>
        </p:nvSpPr>
        <p:spPr>
          <a:xfrm>
            <a:off x="0" y="6504175"/>
            <a:ext cx="121920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solidFill>
                  <a:schemeClr val="dk1"/>
                </a:solidFill>
                <a:latin typeface="Calibri"/>
                <a:ea typeface="Calibri"/>
                <a:cs typeface="Calibri"/>
                <a:sym typeface="Calibri"/>
              </a:rPr>
              <a:t>Humeau, Shuster, Lachaux, Weston. Poly-encoders: Transformer Architectures and Pre-training Strategies for Fast and Accurate Multi-sentence Scoring. ICLR 2020.</a:t>
            </a:r>
            <a:endParaRPr i="1">
              <a:solidFill>
                <a:schemeClr val="dk1"/>
              </a:solidFill>
              <a:latin typeface="Calibri"/>
              <a:ea typeface="Calibri"/>
              <a:cs typeface="Calibri"/>
              <a:sym typeface="Calibri"/>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Shape 7299"/>
        <p:cNvGrpSpPr/>
        <p:nvPr/>
      </p:nvGrpSpPr>
      <p:grpSpPr>
        <a:xfrm>
          <a:off x="0" y="0"/>
          <a:ext cx="0" cy="0"/>
          <a:chOff x="0" y="0"/>
          <a:chExt cx="0" cy="0"/>
        </a:xfrm>
      </p:grpSpPr>
      <p:sp>
        <p:nvSpPr>
          <p:cNvPr id="7300" name="Google Shape;7300;p20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Comparison-based: Poly-encoders</a:t>
            </a:r>
            <a:endParaRPr/>
          </a:p>
        </p:txBody>
      </p:sp>
      <p:pic>
        <p:nvPicPr>
          <p:cNvPr id="7301" name="Google Shape;7301;p209"/>
          <p:cNvPicPr preferRelativeResize="0"/>
          <p:nvPr/>
        </p:nvPicPr>
        <p:blipFill>
          <a:blip r:embed="rId3">
            <a:alphaModFix/>
          </a:blip>
          <a:stretch>
            <a:fillRect/>
          </a:stretch>
        </p:blipFill>
        <p:spPr>
          <a:xfrm>
            <a:off x="3550749" y="1369075"/>
            <a:ext cx="6766902" cy="4841899"/>
          </a:xfrm>
          <a:prstGeom prst="rect">
            <a:avLst/>
          </a:prstGeom>
          <a:noFill/>
          <a:ln>
            <a:noFill/>
          </a:ln>
        </p:spPr>
      </p:pic>
      <p:sp>
        <p:nvSpPr>
          <p:cNvPr id="7302" name="Google Shape;7302;p209"/>
          <p:cNvSpPr txBox="1">
            <a:spLocks noGrp="1"/>
          </p:cNvSpPr>
          <p:nvPr>
            <p:ph type="body" idx="1"/>
          </p:nvPr>
        </p:nvSpPr>
        <p:spPr>
          <a:xfrm>
            <a:off x="1224975" y="2206475"/>
            <a:ext cx="2888400" cy="950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i="1">
                <a:solidFill>
                  <a:srgbClr val="3333FF"/>
                </a:solidFill>
              </a:rPr>
              <a:t>M</a:t>
            </a:r>
            <a:r>
              <a:rPr lang="en-US">
                <a:solidFill>
                  <a:srgbClr val="3333FF"/>
                </a:solidFill>
              </a:rPr>
              <a:t> context codes</a:t>
            </a:r>
            <a:endParaRPr>
              <a:solidFill>
                <a:srgbClr val="3333FF"/>
              </a:solidFill>
            </a:endParaRPr>
          </a:p>
        </p:txBody>
      </p:sp>
      <p:sp>
        <p:nvSpPr>
          <p:cNvPr id="7303" name="Google Shape;7303;p209"/>
          <p:cNvSpPr txBox="1"/>
          <p:nvPr/>
        </p:nvSpPr>
        <p:spPr>
          <a:xfrm>
            <a:off x="580275" y="4439275"/>
            <a:ext cx="3480900" cy="219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Compatible with ANN?</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US" sz="2400">
                <a:latin typeface="Calibri"/>
                <a:ea typeface="Calibri"/>
                <a:cs typeface="Calibri"/>
                <a:sym typeface="Calibri"/>
              </a:rPr>
              <a:t>Unclear</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US" sz="2400">
                <a:latin typeface="Calibri"/>
                <a:ea typeface="Calibri"/>
                <a:cs typeface="Calibri"/>
                <a:sym typeface="Calibri"/>
              </a:rPr>
              <a:t>Data-dependent</a:t>
            </a:r>
            <a:endParaRPr sz="2400">
              <a:latin typeface="Calibri"/>
              <a:ea typeface="Calibri"/>
              <a:cs typeface="Calibri"/>
              <a:sym typeface="Calibri"/>
            </a:endParaRPr>
          </a:p>
        </p:txBody>
      </p:sp>
      <p:sp>
        <p:nvSpPr>
          <p:cNvPr id="7304" name="Google Shape;7304;p209"/>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162</a:t>
            </a:fld>
            <a:endParaRPr/>
          </a:p>
        </p:txBody>
      </p:sp>
      <p:sp>
        <p:nvSpPr>
          <p:cNvPr id="7305" name="Google Shape;7305;p209"/>
          <p:cNvSpPr txBox="1"/>
          <p:nvPr/>
        </p:nvSpPr>
        <p:spPr>
          <a:xfrm>
            <a:off x="0" y="6504175"/>
            <a:ext cx="121920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solidFill>
                  <a:schemeClr val="dk1"/>
                </a:solidFill>
                <a:latin typeface="Calibri"/>
                <a:ea typeface="Calibri"/>
                <a:cs typeface="Calibri"/>
                <a:sym typeface="Calibri"/>
              </a:rPr>
              <a:t>Humeau, Shuster, Lachaux, Weston. Poly-encoders: Transformer Architectures and Pre-training Strategies for Fast and Accurate Multi-sentence Scoring. ICLR 2020.</a:t>
            </a:r>
            <a:endParaRPr i="1">
              <a:solidFill>
                <a:schemeClr val="dk1"/>
              </a:solidFill>
              <a:latin typeface="Calibri"/>
              <a:ea typeface="Calibri"/>
              <a:cs typeface="Calibri"/>
              <a:sym typeface="Calibri"/>
            </a:endParaRPr>
          </a:p>
        </p:txBody>
      </p:sp>
      <p:grpSp>
        <p:nvGrpSpPr>
          <p:cNvPr id="7306" name="Google Shape;7306;p209"/>
          <p:cNvGrpSpPr/>
          <p:nvPr/>
        </p:nvGrpSpPr>
        <p:grpSpPr>
          <a:xfrm>
            <a:off x="4541925" y="1393261"/>
            <a:ext cx="7080600" cy="4842814"/>
            <a:chOff x="4541925" y="1393261"/>
            <a:chExt cx="7080600" cy="4842814"/>
          </a:xfrm>
        </p:grpSpPr>
        <p:sp>
          <p:nvSpPr>
            <p:cNvPr id="7307" name="Google Shape;7307;p209"/>
            <p:cNvSpPr/>
            <p:nvPr/>
          </p:nvSpPr>
          <p:spPr>
            <a:xfrm>
              <a:off x="4541925" y="1393261"/>
              <a:ext cx="7080600" cy="1325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09"/>
            <p:cNvSpPr/>
            <p:nvPr/>
          </p:nvSpPr>
          <p:spPr>
            <a:xfrm>
              <a:off x="7628725" y="1831475"/>
              <a:ext cx="3227100" cy="44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
                                        <p:tgtEl>
                                          <p:spTgt spid="7306"/>
                                        </p:tgtEl>
                                      </p:cBhvr>
                                    </p:animEffect>
                                    <p:set>
                                      <p:cBhvr>
                                        <p:cTn id="7" dur="1" fill="hold">
                                          <p:stCondLst>
                                            <p:cond delay="0"/>
                                          </p:stCondLst>
                                        </p:cTn>
                                        <p:tgtEl>
                                          <p:spTgt spid="730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03"/>
                                        </p:tgtEl>
                                        <p:attrNameLst>
                                          <p:attrName>style.visibility</p:attrName>
                                        </p:attrNameLst>
                                      </p:cBhvr>
                                      <p:to>
                                        <p:strVal val="visible"/>
                                      </p:to>
                                    </p:set>
                                    <p:animEffect transition="in" filter="fade">
                                      <p:cBhvr>
                                        <p:cTn id="12" dur="1"/>
                                        <p:tgtEl>
                                          <p:spTgt spid="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Shape 7313"/>
        <p:cNvGrpSpPr/>
        <p:nvPr/>
      </p:nvGrpSpPr>
      <p:grpSpPr>
        <a:xfrm>
          <a:off x="0" y="0"/>
          <a:ext cx="0" cy="0"/>
          <a:chOff x="0" y="0"/>
          <a:chExt cx="0" cy="0"/>
        </a:xfrm>
      </p:grpSpPr>
      <p:pic>
        <p:nvPicPr>
          <p:cNvPr id="7314" name="Google Shape;7314;p210"/>
          <p:cNvPicPr preferRelativeResize="0"/>
          <p:nvPr/>
        </p:nvPicPr>
        <p:blipFill>
          <a:blip r:embed="rId3">
            <a:alphaModFix/>
          </a:blip>
          <a:stretch>
            <a:fillRect/>
          </a:stretch>
        </p:blipFill>
        <p:spPr>
          <a:xfrm>
            <a:off x="2564675" y="1255950"/>
            <a:ext cx="6853677" cy="5236899"/>
          </a:xfrm>
          <a:prstGeom prst="rect">
            <a:avLst/>
          </a:prstGeom>
          <a:noFill/>
          <a:ln>
            <a:noFill/>
          </a:ln>
        </p:spPr>
      </p:pic>
      <p:sp>
        <p:nvSpPr>
          <p:cNvPr id="7315" name="Google Shape;7315;p210"/>
          <p:cNvSpPr txBox="1">
            <a:spLocks noGrp="1"/>
          </p:cNvSpPr>
          <p:nvPr>
            <p:ph type="title"/>
          </p:nvPr>
        </p:nvSpPr>
        <p:spPr>
          <a:xfrm>
            <a:off x="838200" y="1365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Comparison-based: ColBERT</a:t>
            </a:r>
            <a:endParaRPr/>
          </a:p>
        </p:txBody>
      </p:sp>
      <p:sp>
        <p:nvSpPr>
          <p:cNvPr id="7316" name="Google Shape;7316;p210"/>
          <p:cNvSpPr/>
          <p:nvPr/>
        </p:nvSpPr>
        <p:spPr>
          <a:xfrm>
            <a:off x="4050288" y="373338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7317" name="Google Shape;7317;p210"/>
          <p:cNvSpPr txBox="1">
            <a:spLocks noGrp="1"/>
          </p:cNvSpPr>
          <p:nvPr>
            <p:ph type="body" idx="1"/>
          </p:nvPr>
        </p:nvSpPr>
        <p:spPr>
          <a:xfrm>
            <a:off x="5288500" y="2153650"/>
            <a:ext cx="2888400" cy="950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i="1">
                <a:solidFill>
                  <a:srgbClr val="1155CC"/>
                </a:solidFill>
              </a:rPr>
              <a:t>MaxSim</a:t>
            </a:r>
            <a:r>
              <a:rPr lang="en-US">
                <a:solidFill>
                  <a:srgbClr val="1155CC"/>
                </a:solidFill>
              </a:rPr>
              <a:t> operator</a:t>
            </a:r>
            <a:endParaRPr>
              <a:solidFill>
                <a:srgbClr val="1155CC"/>
              </a:solidFill>
            </a:endParaRPr>
          </a:p>
        </p:txBody>
      </p:sp>
      <p:sp>
        <p:nvSpPr>
          <p:cNvPr id="7318" name="Google Shape;7318;p210"/>
          <p:cNvSpPr txBox="1">
            <a:spLocks noGrp="1"/>
          </p:cNvSpPr>
          <p:nvPr>
            <p:ph type="sldNum" idx="4294967295"/>
          </p:nvPr>
        </p:nvSpPr>
        <p:spPr>
          <a:xfrm>
            <a:off x="8610600" y="61277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163</a:t>
            </a:fld>
            <a:endParaRPr/>
          </a:p>
        </p:txBody>
      </p:sp>
      <p:sp>
        <p:nvSpPr>
          <p:cNvPr id="7319" name="Google Shape;7319;p210"/>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Khattab, Zaharia. ColBERT: Efficient and Effective Passage Search via Contextualized Late Interaction over BERT. SIGIR 2020.</a:t>
            </a:r>
            <a:endParaRPr sz="1600" i="1">
              <a:solidFill>
                <a:schemeClr val="dk1"/>
              </a:solidFill>
              <a:latin typeface="Calibri"/>
              <a:ea typeface="Calibri"/>
              <a:cs typeface="Calibri"/>
              <a:sym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Shape 7324"/>
        <p:cNvGrpSpPr/>
        <p:nvPr/>
      </p:nvGrpSpPr>
      <p:grpSpPr>
        <a:xfrm>
          <a:off x="0" y="0"/>
          <a:ext cx="0" cy="0"/>
          <a:chOff x="0" y="0"/>
          <a:chExt cx="0" cy="0"/>
        </a:xfrm>
      </p:grpSpPr>
      <p:sp>
        <p:nvSpPr>
          <p:cNvPr id="7325" name="Google Shape;7325;p211"/>
          <p:cNvSpPr txBox="1">
            <a:spLocks noGrp="1"/>
          </p:cNvSpPr>
          <p:nvPr>
            <p:ph type="title"/>
          </p:nvPr>
        </p:nvSpPr>
        <p:spPr>
          <a:xfrm>
            <a:off x="838200" y="2889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Comparison-based: ColBERT</a:t>
            </a:r>
            <a:endParaRPr/>
          </a:p>
        </p:txBody>
      </p:sp>
      <p:sp>
        <p:nvSpPr>
          <p:cNvPr id="7326" name="Google Shape;7326;p211"/>
          <p:cNvSpPr txBox="1">
            <a:spLocks noGrp="1"/>
          </p:cNvSpPr>
          <p:nvPr>
            <p:ph type="body" idx="1"/>
          </p:nvPr>
        </p:nvSpPr>
        <p:spPr>
          <a:xfrm>
            <a:off x="6945325" y="3515575"/>
            <a:ext cx="3597000" cy="9507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0"/>
              </a:spcBef>
              <a:spcAft>
                <a:spcPts val="0"/>
              </a:spcAft>
              <a:buNone/>
            </a:pPr>
            <a:r>
              <a:rPr lang="en-US" i="1">
                <a:solidFill>
                  <a:srgbClr val="3333FF"/>
                </a:solidFill>
              </a:rPr>
              <a:t>MaxSim</a:t>
            </a:r>
            <a:r>
              <a:rPr lang="en-US">
                <a:solidFill>
                  <a:srgbClr val="3333FF"/>
                </a:solidFill>
              </a:rPr>
              <a:t>:</a:t>
            </a:r>
            <a:endParaRPr>
              <a:solidFill>
                <a:srgbClr val="3333FF"/>
              </a:solidFill>
            </a:endParaRPr>
          </a:p>
          <a:p>
            <a:pPr marL="0" lvl="0" indent="0" algn="ctr" rtl="0">
              <a:lnSpc>
                <a:spcPct val="90000"/>
              </a:lnSpc>
              <a:spcBef>
                <a:spcPts val="0"/>
              </a:spcBef>
              <a:spcAft>
                <a:spcPts val="0"/>
              </a:spcAft>
              <a:buNone/>
            </a:pPr>
            <a:r>
              <a:rPr lang="en-US">
                <a:solidFill>
                  <a:srgbClr val="3333FF"/>
                </a:solidFill>
              </a:rPr>
              <a:t>Sim-mat max pooling</a:t>
            </a:r>
            <a:endParaRPr>
              <a:solidFill>
                <a:srgbClr val="3333FF"/>
              </a:solidFill>
            </a:endParaRPr>
          </a:p>
          <a:p>
            <a:pPr marL="0" lvl="0" indent="0" algn="ctr" rtl="0">
              <a:lnSpc>
                <a:spcPct val="90000"/>
              </a:lnSpc>
              <a:spcBef>
                <a:spcPts val="0"/>
              </a:spcBef>
              <a:spcAft>
                <a:spcPts val="0"/>
              </a:spcAft>
              <a:buNone/>
            </a:pPr>
            <a:r>
              <a:rPr lang="en-US">
                <a:solidFill>
                  <a:srgbClr val="3333FF"/>
                </a:solidFill>
              </a:rPr>
              <a:t>(along query dimension)</a:t>
            </a:r>
            <a:endParaRPr>
              <a:solidFill>
                <a:srgbClr val="3333FF"/>
              </a:solidFill>
            </a:endParaRPr>
          </a:p>
        </p:txBody>
      </p:sp>
      <p:grpSp>
        <p:nvGrpSpPr>
          <p:cNvPr id="7327" name="Google Shape;7327;p211"/>
          <p:cNvGrpSpPr/>
          <p:nvPr/>
        </p:nvGrpSpPr>
        <p:grpSpPr>
          <a:xfrm>
            <a:off x="2251325" y="1220500"/>
            <a:ext cx="4488950" cy="5388425"/>
            <a:chOff x="3851525" y="1220500"/>
            <a:chExt cx="4488950" cy="5388425"/>
          </a:xfrm>
        </p:grpSpPr>
        <p:pic>
          <p:nvPicPr>
            <p:cNvPr id="7328" name="Google Shape;7328;p211"/>
            <p:cNvPicPr preferRelativeResize="0"/>
            <p:nvPr/>
          </p:nvPicPr>
          <p:blipFill>
            <a:blip r:embed="rId3">
              <a:alphaModFix/>
            </a:blip>
            <a:stretch>
              <a:fillRect/>
            </a:stretch>
          </p:blipFill>
          <p:spPr>
            <a:xfrm>
              <a:off x="3851525" y="1220500"/>
              <a:ext cx="4488950" cy="5388425"/>
            </a:xfrm>
            <a:prstGeom prst="rect">
              <a:avLst/>
            </a:prstGeom>
            <a:noFill/>
            <a:ln>
              <a:noFill/>
            </a:ln>
          </p:spPr>
        </p:pic>
        <p:sp>
          <p:nvSpPr>
            <p:cNvPr id="7329" name="Google Shape;7329;p211"/>
            <p:cNvSpPr/>
            <p:nvPr/>
          </p:nvSpPr>
          <p:spPr>
            <a:xfrm>
              <a:off x="5476425" y="4632650"/>
              <a:ext cx="2672100" cy="3693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11"/>
            <p:cNvSpPr/>
            <p:nvPr/>
          </p:nvSpPr>
          <p:spPr>
            <a:xfrm>
              <a:off x="5476425" y="3879440"/>
              <a:ext cx="2672100" cy="3693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11"/>
            <p:cNvSpPr/>
            <p:nvPr/>
          </p:nvSpPr>
          <p:spPr>
            <a:xfrm>
              <a:off x="5476425" y="3117440"/>
              <a:ext cx="2672100" cy="3693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332" name="Google Shape;7332;p211"/>
          <p:cNvPicPr preferRelativeResize="0"/>
          <p:nvPr/>
        </p:nvPicPr>
        <p:blipFill>
          <a:blip r:embed="rId4">
            <a:alphaModFix/>
          </a:blip>
          <a:stretch>
            <a:fillRect/>
          </a:stretch>
        </p:blipFill>
        <p:spPr>
          <a:xfrm>
            <a:off x="6945325" y="4521949"/>
            <a:ext cx="5116027" cy="1040600"/>
          </a:xfrm>
          <a:prstGeom prst="rect">
            <a:avLst/>
          </a:prstGeom>
          <a:noFill/>
          <a:ln>
            <a:noFill/>
          </a:ln>
        </p:spPr>
      </p:pic>
      <p:sp>
        <p:nvSpPr>
          <p:cNvPr id="7333" name="Google Shape;7333;p211"/>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164</a:t>
            </a:fld>
            <a:endParaRPr/>
          </a:p>
        </p:txBody>
      </p:sp>
      <p:sp>
        <p:nvSpPr>
          <p:cNvPr id="7334" name="Google Shape;7334;p211"/>
          <p:cNvSpPr txBox="1"/>
          <p:nvPr/>
        </p:nvSpPr>
        <p:spPr>
          <a:xfrm>
            <a:off x="3727125" y="2492625"/>
            <a:ext cx="2937900" cy="41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Max Pool</a:t>
            </a:r>
            <a:endParaRPr sz="1800">
              <a:latin typeface="Calibri"/>
              <a:ea typeface="Calibri"/>
              <a:cs typeface="Calibri"/>
              <a:sym typeface="Calibri"/>
            </a:endParaRPr>
          </a:p>
        </p:txBody>
      </p:sp>
      <p:sp>
        <p:nvSpPr>
          <p:cNvPr id="7335" name="Google Shape;7335;p211"/>
          <p:cNvSpPr txBox="1"/>
          <p:nvPr/>
        </p:nvSpPr>
        <p:spPr>
          <a:xfrm>
            <a:off x="3727125" y="1959225"/>
            <a:ext cx="2937900" cy="41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Sum</a:t>
            </a:r>
            <a:endParaRPr sz="1800">
              <a:latin typeface="Calibri"/>
              <a:ea typeface="Calibri"/>
              <a:cs typeface="Calibri"/>
              <a:sym typeface="Calibri"/>
            </a:endParaRPr>
          </a:p>
        </p:txBody>
      </p:sp>
      <p:sp>
        <p:nvSpPr>
          <p:cNvPr id="7336" name="Google Shape;7336;p211"/>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Khattab, Zaharia. ColBERT: Efficient and Effective Passage Search via Contextualized Late Interaction over BERT. SIGIR 2020.</a:t>
            </a:r>
            <a:endParaRPr sz="1600" i="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32"/>
                                        </p:tgtEl>
                                        <p:attrNameLst>
                                          <p:attrName>style.visibility</p:attrName>
                                        </p:attrNameLst>
                                      </p:cBhvr>
                                      <p:to>
                                        <p:strVal val="visible"/>
                                      </p:to>
                                    </p:set>
                                    <p:animEffect transition="in" filter="fade">
                                      <p:cBhvr>
                                        <p:cTn id="7" dur="1"/>
                                        <p:tgtEl>
                                          <p:spTgt spid="7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Shape 7341"/>
        <p:cNvGrpSpPr/>
        <p:nvPr/>
      </p:nvGrpSpPr>
      <p:grpSpPr>
        <a:xfrm>
          <a:off x="0" y="0"/>
          <a:ext cx="0" cy="0"/>
          <a:chOff x="0" y="0"/>
          <a:chExt cx="0" cy="0"/>
        </a:xfrm>
      </p:grpSpPr>
      <p:sp>
        <p:nvSpPr>
          <p:cNvPr id="7342" name="Google Shape;7342;p2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Comparison-based: ColBERT</a:t>
            </a:r>
            <a:endParaRPr/>
          </a:p>
        </p:txBody>
      </p:sp>
      <p:sp>
        <p:nvSpPr>
          <p:cNvPr id="7343" name="Google Shape;7343;p212"/>
          <p:cNvSpPr txBox="1"/>
          <p:nvPr/>
        </p:nvSpPr>
        <p:spPr>
          <a:xfrm>
            <a:off x="317375" y="3601075"/>
            <a:ext cx="3743700" cy="219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Compatible with ANN?</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US" sz="2400">
                <a:latin typeface="Calibri"/>
                <a:ea typeface="Calibri"/>
                <a:cs typeface="Calibri"/>
                <a:sym typeface="Calibri"/>
              </a:rPr>
              <a:t>Unclear</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US" sz="2400">
                <a:latin typeface="Calibri"/>
                <a:ea typeface="Calibri"/>
                <a:cs typeface="Calibri"/>
                <a:sym typeface="Calibri"/>
              </a:rPr>
              <a:t>Data-dependent</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US" sz="2400">
                <a:latin typeface="Calibri"/>
                <a:ea typeface="Calibri"/>
                <a:cs typeface="Calibri"/>
                <a:sym typeface="Calibri"/>
              </a:rPr>
              <a:t>70x faster than BERT-large</a:t>
            </a:r>
            <a:endParaRPr sz="2400">
              <a:latin typeface="Calibri"/>
              <a:ea typeface="Calibri"/>
              <a:cs typeface="Calibri"/>
              <a:sym typeface="Calibri"/>
            </a:endParaRPr>
          </a:p>
        </p:txBody>
      </p:sp>
      <p:pic>
        <p:nvPicPr>
          <p:cNvPr id="7344" name="Google Shape;7344;p212"/>
          <p:cNvPicPr preferRelativeResize="0"/>
          <p:nvPr/>
        </p:nvPicPr>
        <p:blipFill>
          <a:blip r:embed="rId3">
            <a:alphaModFix/>
          </a:blip>
          <a:stretch>
            <a:fillRect/>
          </a:stretch>
        </p:blipFill>
        <p:spPr>
          <a:xfrm>
            <a:off x="3758025" y="1952675"/>
            <a:ext cx="8266078" cy="4057051"/>
          </a:xfrm>
          <a:prstGeom prst="rect">
            <a:avLst/>
          </a:prstGeom>
          <a:noFill/>
          <a:ln>
            <a:noFill/>
          </a:ln>
        </p:spPr>
      </p:pic>
      <p:sp>
        <p:nvSpPr>
          <p:cNvPr id="7345" name="Google Shape;7345;p212"/>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165</a:t>
            </a:fld>
            <a:endParaRPr/>
          </a:p>
        </p:txBody>
      </p:sp>
      <p:sp>
        <p:nvSpPr>
          <p:cNvPr id="7346" name="Google Shape;7346;p212"/>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Khattab, Zaharia. ColBERT: Efficient and Effective Passage Search via Contextualized Late Interaction over BERT. SIGIR 2020.</a:t>
            </a:r>
            <a:endParaRPr sz="1600" i="1">
              <a:solidFill>
                <a:schemeClr val="dk1"/>
              </a:solidFill>
              <a:latin typeface="Calibri"/>
              <a:ea typeface="Calibri"/>
              <a:cs typeface="Calibri"/>
              <a:sym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Shape 7351"/>
        <p:cNvGrpSpPr/>
        <p:nvPr/>
      </p:nvGrpSpPr>
      <p:grpSpPr>
        <a:xfrm>
          <a:off x="0" y="0"/>
          <a:ext cx="0" cy="0"/>
          <a:chOff x="0" y="0"/>
          <a:chExt cx="0" cy="0"/>
        </a:xfrm>
      </p:grpSpPr>
      <p:sp>
        <p:nvSpPr>
          <p:cNvPr id="7352" name="Google Shape;7352;p21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Comparison-based: ColBERT</a:t>
            </a:r>
            <a:endParaRPr/>
          </a:p>
        </p:txBody>
      </p:sp>
      <p:pic>
        <p:nvPicPr>
          <p:cNvPr id="7353" name="Google Shape;7353;p213"/>
          <p:cNvPicPr preferRelativeResize="0"/>
          <p:nvPr/>
        </p:nvPicPr>
        <p:blipFill>
          <a:blip r:embed="rId3">
            <a:alphaModFix/>
          </a:blip>
          <a:stretch>
            <a:fillRect/>
          </a:stretch>
        </p:blipFill>
        <p:spPr>
          <a:xfrm>
            <a:off x="152398" y="1843225"/>
            <a:ext cx="11887204" cy="4487376"/>
          </a:xfrm>
          <a:prstGeom prst="rect">
            <a:avLst/>
          </a:prstGeom>
          <a:noFill/>
          <a:ln>
            <a:noFill/>
          </a:ln>
        </p:spPr>
      </p:pic>
      <p:sp>
        <p:nvSpPr>
          <p:cNvPr id="7354" name="Google Shape;7354;p213"/>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166</a:t>
            </a:fld>
            <a:endParaRPr/>
          </a:p>
        </p:txBody>
      </p:sp>
      <p:sp>
        <p:nvSpPr>
          <p:cNvPr id="7355" name="Google Shape;7355;p213"/>
          <p:cNvSpPr/>
          <p:nvPr/>
        </p:nvSpPr>
        <p:spPr>
          <a:xfrm>
            <a:off x="356075" y="5646139"/>
            <a:ext cx="11532900" cy="587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Shape 7359"/>
        <p:cNvGrpSpPr/>
        <p:nvPr/>
      </p:nvGrpSpPr>
      <p:grpSpPr>
        <a:xfrm>
          <a:off x="0" y="0"/>
          <a:ext cx="0" cy="0"/>
          <a:chOff x="0" y="0"/>
          <a:chExt cx="0" cy="0"/>
        </a:xfrm>
      </p:grpSpPr>
      <p:sp>
        <p:nvSpPr>
          <p:cNvPr id="7360" name="Google Shape;7360;p21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Q&amp;A</a:t>
            </a:r>
            <a:endParaRPr/>
          </a:p>
        </p:txBody>
      </p:sp>
      <p:sp>
        <p:nvSpPr>
          <p:cNvPr id="7361" name="Google Shape;7361;p21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5 minutes</a:t>
            </a:r>
            <a:endParaRPr/>
          </a:p>
        </p:txBody>
      </p:sp>
      <p:sp>
        <p:nvSpPr>
          <p:cNvPr id="7362" name="Google Shape;7362;p21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167</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Shape 7366"/>
        <p:cNvGrpSpPr/>
        <p:nvPr/>
      </p:nvGrpSpPr>
      <p:grpSpPr>
        <a:xfrm>
          <a:off x="0" y="0"/>
          <a:ext cx="0" cy="0"/>
          <a:chOff x="0" y="0"/>
          <a:chExt cx="0" cy="0"/>
        </a:xfrm>
      </p:grpSpPr>
      <p:sp>
        <p:nvSpPr>
          <p:cNvPr id="7367" name="Google Shape;7367;p21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Break</a:t>
            </a:r>
            <a:endParaRPr/>
          </a:p>
        </p:txBody>
      </p:sp>
      <p:sp>
        <p:nvSpPr>
          <p:cNvPr id="7368" name="Google Shape;7368;p21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Resume at 11:35 PDT</a:t>
            </a:r>
            <a:endParaRPr/>
          </a:p>
        </p:txBody>
      </p:sp>
      <p:sp>
        <p:nvSpPr>
          <p:cNvPr id="7369" name="Google Shape;7369;p21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168</a:t>
            </a:fld>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Shape 7373"/>
        <p:cNvGrpSpPr/>
        <p:nvPr/>
      </p:nvGrpSpPr>
      <p:grpSpPr>
        <a:xfrm>
          <a:off x="0" y="0"/>
          <a:ext cx="0" cy="0"/>
          <a:chOff x="0" y="0"/>
          <a:chExt cx="0" cy="0"/>
        </a:xfrm>
      </p:grpSpPr>
      <p:sp>
        <p:nvSpPr>
          <p:cNvPr id="7374" name="Google Shape;7374;p21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Conclusions and Future Directions</a:t>
            </a:r>
            <a:endParaRPr/>
          </a:p>
        </p:txBody>
      </p:sp>
      <p:sp>
        <p:nvSpPr>
          <p:cNvPr id="7375" name="Google Shape;7375;p21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7376" name="Google Shape;7376;p21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169</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440"/>
        <p:cNvGrpSpPr/>
        <p:nvPr/>
      </p:nvGrpSpPr>
      <p:grpSpPr>
        <a:xfrm>
          <a:off x="0" y="0"/>
          <a:ext cx="0" cy="0"/>
          <a:chOff x="0" y="0"/>
          <a:chExt cx="0" cy="0"/>
        </a:xfrm>
      </p:grpSpPr>
      <p:sp>
        <p:nvSpPr>
          <p:cNvPr id="441" name="Google Shape;441;p6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Unsupervised Ranking Methods</a:t>
            </a:r>
            <a:endParaRPr/>
          </a:p>
        </p:txBody>
      </p:sp>
      <p:pic>
        <p:nvPicPr>
          <p:cNvPr id="442" name="Google Shape;442;p64"/>
          <p:cNvPicPr preferRelativeResize="0"/>
          <p:nvPr/>
        </p:nvPicPr>
        <p:blipFill>
          <a:blip r:embed="rId3">
            <a:alphaModFix/>
          </a:blip>
          <a:stretch>
            <a:fillRect/>
          </a:stretch>
        </p:blipFill>
        <p:spPr>
          <a:xfrm>
            <a:off x="3003142" y="3314100"/>
            <a:ext cx="6185716" cy="1087600"/>
          </a:xfrm>
          <a:prstGeom prst="rect">
            <a:avLst/>
          </a:prstGeom>
          <a:noFill/>
          <a:ln>
            <a:noFill/>
          </a:ln>
        </p:spPr>
      </p:pic>
      <p:sp>
        <p:nvSpPr>
          <p:cNvPr id="443" name="Google Shape;443;p64"/>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444" name="Google Shape;444;p64"/>
          <p:cNvSpPr txBox="1"/>
          <p:nvPr/>
        </p:nvSpPr>
        <p:spPr>
          <a:xfrm>
            <a:off x="369075" y="4985675"/>
            <a:ext cx="11364300" cy="1275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500"/>
              </a:spcBef>
              <a:spcAft>
                <a:spcPts val="0"/>
              </a:spcAft>
              <a:buNone/>
            </a:pPr>
            <a:r>
              <a:rPr lang="en-US" sz="2400">
                <a:latin typeface="Calibri"/>
                <a:ea typeface="Calibri"/>
                <a:cs typeface="Calibri"/>
                <a:sym typeface="Calibri"/>
              </a:rPr>
              <a:t>Sparse representations</a:t>
            </a:r>
            <a:endParaRPr sz="2400">
              <a:latin typeface="Calibri"/>
              <a:ea typeface="Calibri"/>
              <a:cs typeface="Calibri"/>
              <a:sym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7381"/>
        <p:cNvGrpSpPr/>
        <p:nvPr/>
      </p:nvGrpSpPr>
      <p:grpSpPr>
        <a:xfrm>
          <a:off x="0" y="0"/>
          <a:ext cx="0" cy="0"/>
          <a:chOff x="0" y="0"/>
          <a:chExt cx="0" cy="0"/>
        </a:xfrm>
      </p:grpSpPr>
      <p:sp>
        <p:nvSpPr>
          <p:cNvPr id="7382" name="Google Shape;7382;p21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Conclusions</a:t>
            </a:r>
            <a:endParaRPr/>
          </a:p>
        </p:txBody>
      </p:sp>
      <p:sp>
        <p:nvSpPr>
          <p:cNvPr id="7383" name="Google Shape;7383;p21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393700" algn="l" rtl="0">
              <a:lnSpc>
                <a:spcPct val="115000"/>
              </a:lnSpc>
              <a:spcBef>
                <a:spcPts val="1000"/>
              </a:spcBef>
              <a:spcAft>
                <a:spcPts val="0"/>
              </a:spcAft>
              <a:buSzPts val="2600"/>
              <a:buChar char="-"/>
            </a:pPr>
            <a:r>
              <a:rPr lang="en-US" sz="3600"/>
              <a:t>Pretrained Transformers showed significant improvements in various IR benchmarks</a:t>
            </a:r>
            <a:endParaRPr sz="3600"/>
          </a:p>
          <a:p>
            <a:pPr marL="457200" lvl="0" indent="-393700" algn="l" rtl="0">
              <a:lnSpc>
                <a:spcPct val="115000"/>
              </a:lnSpc>
              <a:spcBef>
                <a:spcPts val="0"/>
              </a:spcBef>
              <a:spcAft>
                <a:spcPts val="0"/>
              </a:spcAft>
              <a:buSzPts val="2600"/>
              <a:buChar char="-"/>
            </a:pPr>
            <a:r>
              <a:rPr lang="en-US" sz="3600"/>
              <a:t>Reproduced and adopted by many in academia and industry</a:t>
            </a:r>
            <a:endParaRPr sz="3600"/>
          </a:p>
          <a:p>
            <a:pPr marL="457200" lvl="0" indent="-393700" algn="l" rtl="0">
              <a:lnSpc>
                <a:spcPct val="115000"/>
              </a:lnSpc>
              <a:spcBef>
                <a:spcPts val="0"/>
              </a:spcBef>
              <a:spcAft>
                <a:spcPts val="0"/>
              </a:spcAft>
              <a:buSzPts val="2600"/>
              <a:buChar char="-"/>
            </a:pPr>
            <a:r>
              <a:rPr lang="en-US" sz="3600"/>
              <a:t>No doubt we are in the age of BERT and Transformers</a:t>
            </a:r>
            <a:endParaRPr sz="3600"/>
          </a:p>
        </p:txBody>
      </p:sp>
      <p:sp>
        <p:nvSpPr>
          <p:cNvPr id="7384" name="Google Shape;7384;p217"/>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83">
                                            <p:txEl>
                                              <p:pRg st="0" end="0"/>
                                            </p:txEl>
                                          </p:spTgt>
                                        </p:tgtEl>
                                        <p:attrNameLst>
                                          <p:attrName>style.visibility</p:attrName>
                                        </p:attrNameLst>
                                      </p:cBhvr>
                                      <p:to>
                                        <p:strVal val="visible"/>
                                      </p:to>
                                    </p:set>
                                    <p:animEffect transition="in" filter="fade">
                                      <p:cBhvr>
                                        <p:cTn id="7" dur="1"/>
                                        <p:tgtEl>
                                          <p:spTgt spid="73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83">
                                            <p:txEl>
                                              <p:pRg st="1" end="1"/>
                                            </p:txEl>
                                          </p:spTgt>
                                        </p:tgtEl>
                                        <p:attrNameLst>
                                          <p:attrName>style.visibility</p:attrName>
                                        </p:attrNameLst>
                                      </p:cBhvr>
                                      <p:to>
                                        <p:strVal val="visible"/>
                                      </p:to>
                                    </p:set>
                                    <p:animEffect transition="in" filter="fade">
                                      <p:cBhvr>
                                        <p:cTn id="12" dur="1"/>
                                        <p:tgtEl>
                                          <p:spTgt spid="73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83">
                                            <p:txEl>
                                              <p:pRg st="2" end="2"/>
                                            </p:txEl>
                                          </p:spTgt>
                                        </p:tgtEl>
                                        <p:attrNameLst>
                                          <p:attrName>style.visibility</p:attrName>
                                        </p:attrNameLst>
                                      </p:cBhvr>
                                      <p:to>
                                        <p:strVal val="visible"/>
                                      </p:to>
                                    </p:set>
                                    <p:animEffect transition="in" filter="fade">
                                      <p:cBhvr>
                                        <p:cTn id="17" dur="1"/>
                                        <p:tgtEl>
                                          <p:spTgt spid="73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Shape 7389"/>
        <p:cNvGrpSpPr/>
        <p:nvPr/>
      </p:nvGrpSpPr>
      <p:grpSpPr>
        <a:xfrm>
          <a:off x="0" y="0"/>
          <a:ext cx="0" cy="0"/>
          <a:chOff x="0" y="0"/>
          <a:chExt cx="0" cy="0"/>
        </a:xfrm>
      </p:grpSpPr>
      <p:sp>
        <p:nvSpPr>
          <p:cNvPr id="7390" name="Google Shape;7390;p21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Open Questions</a:t>
            </a:r>
            <a:endParaRPr/>
          </a:p>
        </p:txBody>
      </p:sp>
      <p:sp>
        <p:nvSpPr>
          <p:cNvPr id="7391" name="Google Shape;7391;p218"/>
          <p:cNvSpPr txBox="1">
            <a:spLocks noGrp="1"/>
          </p:cNvSpPr>
          <p:nvPr>
            <p:ph type="body" idx="1"/>
          </p:nvPr>
        </p:nvSpPr>
        <p:spPr>
          <a:xfrm>
            <a:off x="838200" y="1673225"/>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i="1"/>
              <a:t>Transformers for ranking: apply (T5), adapt (Parade), or redesign (TK/CK)?</a:t>
            </a:r>
            <a:endParaRPr i="1"/>
          </a:p>
          <a:p>
            <a:pPr marL="0" lvl="0" indent="0" algn="l" rtl="0">
              <a:lnSpc>
                <a:spcPct val="115000"/>
              </a:lnSpc>
              <a:spcBef>
                <a:spcPts val="1000"/>
              </a:spcBef>
              <a:spcAft>
                <a:spcPts val="0"/>
              </a:spcAft>
              <a:buNone/>
            </a:pPr>
            <a:r>
              <a:rPr lang="en-US" i="1"/>
              <a:t>What is the future of:</a:t>
            </a:r>
            <a:endParaRPr i="1"/>
          </a:p>
          <a:p>
            <a:pPr marL="457200" lvl="0" indent="-342900" algn="l" rtl="0">
              <a:lnSpc>
                <a:spcPct val="115000"/>
              </a:lnSpc>
              <a:spcBef>
                <a:spcPts val="1000"/>
              </a:spcBef>
              <a:spcAft>
                <a:spcPts val="0"/>
              </a:spcAft>
              <a:buSzPts val="1800"/>
              <a:buChar char="-"/>
            </a:pPr>
            <a:r>
              <a:rPr lang="en-US" i="1"/>
              <a:t>zero-shot learning, transfer learning, domain adaptation, and task-specific fine-tuning?</a:t>
            </a:r>
            <a:endParaRPr i="1"/>
          </a:p>
          <a:p>
            <a:pPr marL="457200" lvl="0" indent="-342900" algn="l" rtl="0">
              <a:lnSpc>
                <a:spcPct val="115000"/>
              </a:lnSpc>
              <a:spcBef>
                <a:spcPts val="0"/>
              </a:spcBef>
              <a:spcAft>
                <a:spcPts val="0"/>
              </a:spcAft>
              <a:buSzPts val="1800"/>
              <a:buChar char="-"/>
            </a:pPr>
            <a:r>
              <a:rPr lang="en-US" i="1"/>
              <a:t>dense vs. sparse retrieval?</a:t>
            </a:r>
            <a:endParaRPr i="1"/>
          </a:p>
          <a:p>
            <a:pPr marL="457200" lvl="0" indent="-342900" algn="l" rtl="0">
              <a:lnSpc>
                <a:spcPct val="115000"/>
              </a:lnSpc>
              <a:spcBef>
                <a:spcPts val="0"/>
              </a:spcBef>
              <a:spcAft>
                <a:spcPts val="0"/>
              </a:spcAft>
              <a:buSzPts val="1800"/>
              <a:buChar char="-"/>
            </a:pPr>
            <a:r>
              <a:rPr lang="en-US" i="1"/>
              <a:t>multi-stage ranking architectures?	</a:t>
            </a:r>
            <a:endParaRPr i="1"/>
          </a:p>
          <a:p>
            <a:pPr marL="0" lvl="0" indent="0" algn="l" rtl="0">
              <a:lnSpc>
                <a:spcPct val="115000"/>
              </a:lnSpc>
              <a:spcBef>
                <a:spcPts val="1000"/>
              </a:spcBef>
              <a:spcAft>
                <a:spcPts val="0"/>
              </a:spcAft>
              <a:buNone/>
            </a:pPr>
            <a:r>
              <a:rPr lang="en-US" i="1"/>
              <a:t>What can IR bring to transformers?</a:t>
            </a:r>
            <a:endParaRPr i="1"/>
          </a:p>
          <a:p>
            <a:pPr marL="0" lvl="0" indent="0" algn="l" rtl="0">
              <a:lnSpc>
                <a:spcPct val="115000"/>
              </a:lnSpc>
              <a:spcBef>
                <a:spcPts val="1000"/>
              </a:spcBef>
              <a:spcAft>
                <a:spcPts val="0"/>
              </a:spcAft>
              <a:buNone/>
            </a:pPr>
            <a:r>
              <a:rPr lang="en-US" i="1"/>
              <a:t>	E.g.: REALM (Guu et al., 2020) -&gt; Text retrieval into pretraining</a:t>
            </a:r>
            <a:endParaRPr i="1"/>
          </a:p>
        </p:txBody>
      </p:sp>
      <p:sp>
        <p:nvSpPr>
          <p:cNvPr id="7392" name="Google Shape;7392;p218"/>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91">
                                            <p:txEl>
                                              <p:pRg st="0" end="0"/>
                                            </p:txEl>
                                          </p:spTgt>
                                        </p:tgtEl>
                                        <p:attrNameLst>
                                          <p:attrName>style.visibility</p:attrName>
                                        </p:attrNameLst>
                                      </p:cBhvr>
                                      <p:to>
                                        <p:strVal val="visible"/>
                                      </p:to>
                                    </p:set>
                                    <p:animEffect transition="in" filter="fade">
                                      <p:cBhvr>
                                        <p:cTn id="7" dur="1"/>
                                        <p:tgtEl>
                                          <p:spTgt spid="73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91">
                                            <p:txEl>
                                              <p:pRg st="1" end="1"/>
                                            </p:txEl>
                                          </p:spTgt>
                                        </p:tgtEl>
                                        <p:attrNameLst>
                                          <p:attrName>style.visibility</p:attrName>
                                        </p:attrNameLst>
                                      </p:cBhvr>
                                      <p:to>
                                        <p:strVal val="visible"/>
                                      </p:to>
                                    </p:set>
                                    <p:animEffect transition="in" filter="fade">
                                      <p:cBhvr>
                                        <p:cTn id="12" dur="1"/>
                                        <p:tgtEl>
                                          <p:spTgt spid="73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91">
                                            <p:txEl>
                                              <p:pRg st="2" end="2"/>
                                            </p:txEl>
                                          </p:spTgt>
                                        </p:tgtEl>
                                        <p:attrNameLst>
                                          <p:attrName>style.visibility</p:attrName>
                                        </p:attrNameLst>
                                      </p:cBhvr>
                                      <p:to>
                                        <p:strVal val="visible"/>
                                      </p:to>
                                    </p:set>
                                    <p:animEffect transition="in" filter="fade">
                                      <p:cBhvr>
                                        <p:cTn id="17" dur="1"/>
                                        <p:tgtEl>
                                          <p:spTgt spid="73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91">
                                            <p:txEl>
                                              <p:pRg st="3" end="3"/>
                                            </p:txEl>
                                          </p:spTgt>
                                        </p:tgtEl>
                                        <p:attrNameLst>
                                          <p:attrName>style.visibility</p:attrName>
                                        </p:attrNameLst>
                                      </p:cBhvr>
                                      <p:to>
                                        <p:strVal val="visible"/>
                                      </p:to>
                                    </p:set>
                                    <p:animEffect transition="in" filter="fade">
                                      <p:cBhvr>
                                        <p:cTn id="22" dur="1"/>
                                        <p:tgtEl>
                                          <p:spTgt spid="73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91">
                                            <p:txEl>
                                              <p:pRg st="4" end="4"/>
                                            </p:txEl>
                                          </p:spTgt>
                                        </p:tgtEl>
                                        <p:attrNameLst>
                                          <p:attrName>style.visibility</p:attrName>
                                        </p:attrNameLst>
                                      </p:cBhvr>
                                      <p:to>
                                        <p:strVal val="visible"/>
                                      </p:to>
                                    </p:set>
                                    <p:animEffect transition="in" filter="fade">
                                      <p:cBhvr>
                                        <p:cTn id="27" dur="1"/>
                                        <p:tgtEl>
                                          <p:spTgt spid="73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391">
                                            <p:txEl>
                                              <p:pRg st="5" end="5"/>
                                            </p:txEl>
                                          </p:spTgt>
                                        </p:tgtEl>
                                        <p:attrNameLst>
                                          <p:attrName>style.visibility</p:attrName>
                                        </p:attrNameLst>
                                      </p:cBhvr>
                                      <p:to>
                                        <p:strVal val="visible"/>
                                      </p:to>
                                    </p:set>
                                    <p:animEffect transition="in" filter="fade">
                                      <p:cBhvr>
                                        <p:cTn id="32" dur="1"/>
                                        <p:tgtEl>
                                          <p:spTgt spid="739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391">
                                            <p:txEl>
                                              <p:pRg st="6" end="6"/>
                                            </p:txEl>
                                          </p:spTgt>
                                        </p:tgtEl>
                                        <p:attrNameLst>
                                          <p:attrName>style.visibility</p:attrName>
                                        </p:attrNameLst>
                                      </p:cBhvr>
                                      <p:to>
                                        <p:strVal val="visible"/>
                                      </p:to>
                                    </p:set>
                                    <p:animEffect transition="in" filter="fade">
                                      <p:cBhvr>
                                        <p:cTn id="37" dur="1"/>
                                        <p:tgtEl>
                                          <p:spTgt spid="73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7396"/>
        <p:cNvGrpSpPr/>
        <p:nvPr/>
      </p:nvGrpSpPr>
      <p:grpSpPr>
        <a:xfrm>
          <a:off x="0" y="0"/>
          <a:ext cx="0" cy="0"/>
          <a:chOff x="0" y="0"/>
          <a:chExt cx="0" cy="0"/>
        </a:xfrm>
      </p:grpSpPr>
      <p:sp>
        <p:nvSpPr>
          <p:cNvPr id="7397" name="Google Shape;7397;p219"/>
          <p:cNvSpPr txBox="1">
            <a:spLocks noGrp="1"/>
          </p:cNvSpPr>
          <p:nvPr>
            <p:ph type="subTitle" idx="1"/>
          </p:nvPr>
        </p:nvSpPr>
        <p:spPr>
          <a:xfrm>
            <a:off x="1524000" y="40592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by Jimmy Lin, Rodrigo Nogueira, and Andrew Yates </a:t>
            </a:r>
            <a:r>
              <a:rPr lang="en-US" u="sng">
                <a:solidFill>
                  <a:schemeClr val="hlink"/>
                </a:solidFill>
                <a:hlinkClick r:id="rId3"/>
              </a:rPr>
              <a:t>https://arxiv.org/abs/2010.06467</a:t>
            </a:r>
            <a:endParaRPr/>
          </a:p>
          <a:p>
            <a:pPr marL="0" lvl="0" indent="0" algn="ctr" rtl="0">
              <a:lnSpc>
                <a:spcPct val="90000"/>
              </a:lnSpc>
              <a:spcBef>
                <a:spcPts val="0"/>
              </a:spcBef>
              <a:spcAft>
                <a:spcPts val="0"/>
              </a:spcAft>
              <a:buClr>
                <a:schemeClr val="dk1"/>
              </a:buClr>
              <a:buSzPts val="2400"/>
              <a:buNone/>
            </a:pPr>
            <a:endParaRPr/>
          </a:p>
        </p:txBody>
      </p:sp>
      <p:sp>
        <p:nvSpPr>
          <p:cNvPr id="7398" name="Google Shape;7398;p2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172</a:t>
            </a:fld>
            <a:endParaRPr/>
          </a:p>
        </p:txBody>
      </p:sp>
      <p:sp>
        <p:nvSpPr>
          <p:cNvPr id="7399" name="Google Shape;7399;p219"/>
          <p:cNvSpPr txBox="1">
            <a:spLocks noGrp="1"/>
          </p:cNvSpPr>
          <p:nvPr>
            <p:ph type="ctrTitle"/>
          </p:nvPr>
        </p:nvSpPr>
        <p:spPr>
          <a:xfrm>
            <a:off x="412200" y="1579575"/>
            <a:ext cx="113676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Calibri"/>
              <a:buNone/>
            </a:pPr>
            <a:r>
              <a:rPr lang="en-US" sz="5200" i="1" dirty="0">
                <a:solidFill>
                  <a:srgbClr val="666666"/>
                </a:solidFill>
              </a:rPr>
              <a:t>Pretrained Transformers for Text Ranking:</a:t>
            </a:r>
            <a:br>
              <a:rPr lang="en-US" sz="5200" i="1" dirty="0">
                <a:solidFill>
                  <a:srgbClr val="666666"/>
                </a:solidFill>
              </a:rPr>
            </a:br>
            <a:r>
              <a:rPr lang="en-US" sz="5200" i="1" dirty="0">
                <a:solidFill>
                  <a:srgbClr val="666666"/>
                </a:solidFill>
              </a:rPr>
              <a:t>BERT and Beyond</a:t>
            </a:r>
            <a:endParaRPr sz="5200" i="1" dirty="0">
              <a:solidFill>
                <a:srgbClr val="666666"/>
              </a:solidFill>
            </a:endParaRPr>
          </a:p>
        </p:txBody>
      </p:sp>
      <p:sp>
        <p:nvSpPr>
          <p:cNvPr id="7400" name="Google Shape;7400;p219"/>
          <p:cNvSpPr txBox="1"/>
          <p:nvPr/>
        </p:nvSpPr>
        <p:spPr>
          <a:xfrm>
            <a:off x="468650" y="658825"/>
            <a:ext cx="10759500" cy="8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a:solidFill>
                  <a:srgbClr val="666666"/>
                </a:solidFill>
                <a:latin typeface="Calibri"/>
                <a:ea typeface="Calibri"/>
                <a:cs typeface="Calibri"/>
                <a:sym typeface="Calibri"/>
              </a:rPr>
              <a:t>Learn more in survey  (&amp; upcoming book):</a:t>
            </a:r>
            <a:endParaRPr sz="4800">
              <a:solidFill>
                <a:srgbClr val="666666"/>
              </a:solidFill>
              <a:latin typeface="Calibri"/>
              <a:ea typeface="Calibri"/>
              <a:cs typeface="Calibri"/>
              <a:sym typeface="Calibri"/>
            </a:endParaRPr>
          </a:p>
        </p:txBody>
      </p:sp>
      <p:sp>
        <p:nvSpPr>
          <p:cNvPr id="7401" name="Google Shape;7401;p219"/>
          <p:cNvSpPr txBox="1">
            <a:spLocks noGrp="1"/>
          </p:cNvSpPr>
          <p:nvPr>
            <p:ph type="title" idx="4294967295"/>
          </p:nvPr>
        </p:nvSpPr>
        <p:spPr>
          <a:xfrm>
            <a:off x="838200" y="52419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6000"/>
              <a:t>Thanks!</a:t>
            </a:r>
            <a:endParaRPr sz="6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449"/>
        <p:cNvGrpSpPr/>
        <p:nvPr/>
      </p:nvGrpSpPr>
      <p:grpSpPr>
        <a:xfrm>
          <a:off x="0" y="0"/>
          <a:ext cx="0" cy="0"/>
          <a:chOff x="0" y="0"/>
          <a:chExt cx="0" cy="0"/>
        </a:xfrm>
      </p:grpSpPr>
      <p:sp>
        <p:nvSpPr>
          <p:cNvPr id="450" name="Google Shape;450;p6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Unsupervised Ranking Methods</a:t>
            </a:r>
            <a:endParaRPr/>
          </a:p>
        </p:txBody>
      </p:sp>
      <p:pic>
        <p:nvPicPr>
          <p:cNvPr id="451" name="Google Shape;451;p65"/>
          <p:cNvPicPr preferRelativeResize="0"/>
          <p:nvPr/>
        </p:nvPicPr>
        <p:blipFill>
          <a:blip r:embed="rId3">
            <a:alphaModFix/>
          </a:blip>
          <a:stretch>
            <a:fillRect/>
          </a:stretch>
        </p:blipFill>
        <p:spPr>
          <a:xfrm>
            <a:off x="589215" y="3324625"/>
            <a:ext cx="11013570" cy="1087600"/>
          </a:xfrm>
          <a:prstGeom prst="rect">
            <a:avLst/>
          </a:prstGeom>
          <a:noFill/>
          <a:ln>
            <a:noFill/>
          </a:ln>
        </p:spPr>
      </p:pic>
      <p:sp>
        <p:nvSpPr>
          <p:cNvPr id="452" name="Google Shape;452;p65"/>
          <p:cNvSpPr txBox="1"/>
          <p:nvPr/>
        </p:nvSpPr>
        <p:spPr>
          <a:xfrm>
            <a:off x="4351675" y="2858300"/>
            <a:ext cx="3000000" cy="1459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IDF component</a:t>
            </a:r>
            <a:endParaRPr/>
          </a:p>
        </p:txBody>
      </p:sp>
      <p:sp>
        <p:nvSpPr>
          <p:cNvPr id="453" name="Google Shape;453;p65"/>
          <p:cNvSpPr txBox="1"/>
          <p:nvPr/>
        </p:nvSpPr>
        <p:spPr>
          <a:xfrm>
            <a:off x="8100450" y="2858300"/>
            <a:ext cx="3000000" cy="1459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TF component</a:t>
            </a:r>
            <a:endParaRPr/>
          </a:p>
        </p:txBody>
      </p:sp>
      <p:grpSp>
        <p:nvGrpSpPr>
          <p:cNvPr id="454" name="Google Shape;454;p65"/>
          <p:cNvGrpSpPr/>
          <p:nvPr/>
        </p:nvGrpSpPr>
        <p:grpSpPr>
          <a:xfrm>
            <a:off x="7453325" y="4412225"/>
            <a:ext cx="3000000" cy="1931650"/>
            <a:chOff x="7453325" y="4412225"/>
            <a:chExt cx="3000000" cy="1931650"/>
          </a:xfrm>
        </p:grpSpPr>
        <p:sp>
          <p:nvSpPr>
            <p:cNvPr id="455" name="Google Shape;455;p65"/>
            <p:cNvSpPr/>
            <p:nvPr/>
          </p:nvSpPr>
          <p:spPr>
            <a:xfrm>
              <a:off x="8429875" y="4412225"/>
              <a:ext cx="495600" cy="558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5"/>
            <p:cNvSpPr txBox="1"/>
            <p:nvPr/>
          </p:nvSpPr>
          <p:spPr>
            <a:xfrm>
              <a:off x="7453325" y="4884375"/>
              <a:ext cx="3000000" cy="1459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term saturation</a:t>
              </a:r>
              <a:endParaRPr/>
            </a:p>
          </p:txBody>
        </p:sp>
      </p:grpSp>
      <p:grpSp>
        <p:nvGrpSpPr>
          <p:cNvPr id="457" name="Google Shape;457;p65"/>
          <p:cNvGrpSpPr/>
          <p:nvPr/>
        </p:nvGrpSpPr>
        <p:grpSpPr>
          <a:xfrm>
            <a:off x="9965050" y="4412225"/>
            <a:ext cx="3000000" cy="1931650"/>
            <a:chOff x="9965050" y="4412225"/>
            <a:chExt cx="3000000" cy="1931650"/>
          </a:xfrm>
        </p:grpSpPr>
        <p:sp>
          <p:nvSpPr>
            <p:cNvPr id="458" name="Google Shape;458;p65"/>
            <p:cNvSpPr/>
            <p:nvPr/>
          </p:nvSpPr>
          <p:spPr>
            <a:xfrm>
              <a:off x="10443775" y="4412225"/>
              <a:ext cx="495600" cy="558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5"/>
            <p:cNvSpPr txBox="1"/>
            <p:nvPr/>
          </p:nvSpPr>
          <p:spPr>
            <a:xfrm>
              <a:off x="9965050" y="4884375"/>
              <a:ext cx="3000000" cy="1459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length normalization</a:t>
              </a:r>
              <a:endParaRPr/>
            </a:p>
          </p:txBody>
        </p:sp>
      </p:grpSp>
      <p:sp>
        <p:nvSpPr>
          <p:cNvPr id="460" name="Google Shape;460;p65"/>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pic>
        <p:nvPicPr>
          <p:cNvPr id="461" name="Google Shape;461;p65"/>
          <p:cNvPicPr preferRelativeResize="0"/>
          <p:nvPr/>
        </p:nvPicPr>
        <p:blipFill>
          <a:blip r:embed="rId4">
            <a:alphaModFix/>
          </a:blip>
          <a:stretch>
            <a:fillRect/>
          </a:stretch>
        </p:blipFill>
        <p:spPr>
          <a:xfrm>
            <a:off x="589222" y="4566634"/>
            <a:ext cx="1328100" cy="21548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1"/>
                                        <p:tgtEl>
                                          <p:spTgt spid="4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3"/>
                                        </p:tgtEl>
                                        <p:attrNameLst>
                                          <p:attrName>style.visibility</p:attrName>
                                        </p:attrNameLst>
                                      </p:cBhvr>
                                      <p:to>
                                        <p:strVal val="visible"/>
                                      </p:to>
                                    </p:set>
                                    <p:animEffect transition="in" filter="fade">
                                      <p:cBhvr>
                                        <p:cTn id="12" dur="1"/>
                                        <p:tgtEl>
                                          <p:spTgt spid="4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4"/>
                                        </p:tgtEl>
                                        <p:attrNameLst>
                                          <p:attrName>style.visibility</p:attrName>
                                        </p:attrNameLst>
                                      </p:cBhvr>
                                      <p:to>
                                        <p:strVal val="visible"/>
                                      </p:to>
                                    </p:set>
                                    <p:animEffect transition="in" filter="fade">
                                      <p:cBhvr>
                                        <p:cTn id="17" dur="1"/>
                                        <p:tgtEl>
                                          <p:spTgt spid="4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7"/>
                                        </p:tgtEl>
                                        <p:attrNameLst>
                                          <p:attrName>style.visibility</p:attrName>
                                        </p:attrNameLst>
                                      </p:cBhvr>
                                      <p:to>
                                        <p:strVal val="visible"/>
                                      </p:to>
                                    </p:set>
                                    <p:animEffect transition="in" filter="fade">
                                      <p:cBhvr>
                                        <p:cTn id="22" dur="1"/>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466"/>
        <p:cNvGrpSpPr/>
        <p:nvPr/>
      </p:nvGrpSpPr>
      <p:grpSpPr>
        <a:xfrm>
          <a:off x="0" y="0"/>
          <a:ext cx="0" cy="0"/>
          <a:chOff x="0" y="0"/>
          <a:chExt cx="0" cy="0"/>
        </a:xfrm>
      </p:grpSpPr>
      <p:sp>
        <p:nvSpPr>
          <p:cNvPr id="467" name="Google Shape;467;p6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Vocabulary Mismatch</a:t>
            </a:r>
            <a:endParaRPr/>
          </a:p>
        </p:txBody>
      </p:sp>
      <p:sp>
        <p:nvSpPr>
          <p:cNvPr id="468" name="Google Shape;468;p66"/>
          <p:cNvSpPr txBox="1">
            <a:spLocks noGrp="1"/>
          </p:cNvSpPr>
          <p:nvPr>
            <p:ph type="body" idx="1"/>
          </p:nvPr>
        </p:nvSpPr>
        <p:spPr>
          <a:xfrm>
            <a:off x="1866523" y="3353488"/>
            <a:ext cx="7539600" cy="5523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2700">
                <a:latin typeface="Droid Sans Mono"/>
                <a:ea typeface="Droid Sans Mono"/>
                <a:cs typeface="Droid Sans Mono"/>
                <a:sym typeface="Droid Sans Mono"/>
              </a:rPr>
              <a:t>document retrieval</a:t>
            </a:r>
            <a:endParaRPr sz="2700">
              <a:latin typeface="Droid Sans Mono"/>
              <a:ea typeface="Droid Sans Mono"/>
              <a:cs typeface="Droid Sans Mono"/>
              <a:sym typeface="Droid Sans Mono"/>
            </a:endParaRPr>
          </a:p>
        </p:txBody>
      </p:sp>
      <p:sp>
        <p:nvSpPr>
          <p:cNvPr id="469" name="Google Shape;469;p66"/>
          <p:cNvSpPr txBox="1">
            <a:spLocks noGrp="1"/>
          </p:cNvSpPr>
          <p:nvPr>
            <p:ph type="body" idx="1"/>
          </p:nvPr>
        </p:nvSpPr>
        <p:spPr>
          <a:xfrm>
            <a:off x="1701598" y="2852675"/>
            <a:ext cx="7539600" cy="5523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2700">
                <a:latin typeface="Droid Sans Mono"/>
                <a:ea typeface="Droid Sans Mono"/>
                <a:cs typeface="Droid Sans Mono"/>
                <a:sym typeface="Droid Sans Mono"/>
              </a:rPr>
              <a:t>text ranking</a:t>
            </a:r>
            <a:endParaRPr sz="2700">
              <a:latin typeface="Droid Sans Mono"/>
              <a:ea typeface="Droid Sans Mono"/>
              <a:cs typeface="Droid Sans Mono"/>
              <a:sym typeface="Droid Sans Mono"/>
            </a:endParaRPr>
          </a:p>
        </p:txBody>
      </p:sp>
      <p:sp>
        <p:nvSpPr>
          <p:cNvPr id="470" name="Google Shape;470;p66"/>
          <p:cNvSpPr txBox="1">
            <a:spLocks noGrp="1"/>
          </p:cNvSpPr>
          <p:nvPr>
            <p:ph type="body" idx="1"/>
          </p:nvPr>
        </p:nvSpPr>
        <p:spPr>
          <a:xfrm>
            <a:off x="1497025" y="2361650"/>
            <a:ext cx="7539600" cy="5523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2700">
                <a:latin typeface="Droid Sans Mono"/>
                <a:ea typeface="Droid Sans Mono"/>
                <a:cs typeface="Droid Sans Mono"/>
                <a:sym typeface="Droid Sans Mono"/>
              </a:rPr>
              <a:t>document ranking   </a:t>
            </a:r>
            <a:endParaRPr sz="2700">
              <a:latin typeface="Droid Sans Mono"/>
              <a:ea typeface="Droid Sans Mono"/>
              <a:cs typeface="Droid Sans Mono"/>
              <a:sym typeface="Droid Sans Mono"/>
            </a:endParaRPr>
          </a:p>
        </p:txBody>
      </p:sp>
      <p:sp>
        <p:nvSpPr>
          <p:cNvPr id="471" name="Google Shape;471;p66"/>
          <p:cNvSpPr txBox="1">
            <a:spLocks noGrp="1"/>
          </p:cNvSpPr>
          <p:nvPr>
            <p:ph type="body" idx="1"/>
          </p:nvPr>
        </p:nvSpPr>
        <p:spPr>
          <a:xfrm>
            <a:off x="2068586" y="3881075"/>
            <a:ext cx="7539600" cy="5523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2700">
                <a:latin typeface="Droid Sans Mono"/>
                <a:ea typeface="Droid Sans Mono"/>
                <a:cs typeface="Droid Sans Mono"/>
                <a:sym typeface="Droid Sans Mono"/>
              </a:rPr>
              <a:t>Web search</a:t>
            </a:r>
            <a:endParaRPr sz="2700">
              <a:latin typeface="Droid Sans Mono"/>
              <a:ea typeface="Droid Sans Mono"/>
              <a:cs typeface="Droid Sans Mono"/>
              <a:sym typeface="Droid Sans Mono"/>
            </a:endParaRPr>
          </a:p>
        </p:txBody>
      </p:sp>
      <p:sp>
        <p:nvSpPr>
          <p:cNvPr id="472" name="Google Shape;472;p66"/>
          <p:cNvSpPr txBox="1"/>
          <p:nvPr/>
        </p:nvSpPr>
        <p:spPr>
          <a:xfrm>
            <a:off x="1338350" y="4985675"/>
            <a:ext cx="10395000" cy="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US" sz="2400">
                <a:latin typeface="Calibri"/>
                <a:ea typeface="Calibri"/>
                <a:cs typeface="Calibri"/>
                <a:sym typeface="Calibri"/>
              </a:rPr>
              <a:t>Enrich query or document representations  </a:t>
            </a:r>
            <a:r>
              <a:rPr lang="en-US" sz="2400">
                <a:solidFill>
                  <a:schemeClr val="dk1"/>
                </a:solidFill>
                <a:latin typeface="Calibri"/>
                <a:ea typeface="Calibri"/>
                <a:cs typeface="Calibri"/>
                <a:sym typeface="Calibri"/>
              </a:rPr>
              <a:t>→ move beyond exact matching</a:t>
            </a:r>
            <a:endParaRPr sz="2400">
              <a:solidFill>
                <a:schemeClr val="dk1"/>
              </a:solidFill>
              <a:latin typeface="Calibri"/>
              <a:ea typeface="Calibri"/>
              <a:cs typeface="Calibri"/>
              <a:sym typeface="Calibri"/>
            </a:endParaRPr>
          </a:p>
          <a:p>
            <a:pPr marL="457200" lvl="0" indent="-381000" algn="l" rtl="0">
              <a:lnSpc>
                <a:spcPct val="115000"/>
              </a:lnSpc>
              <a:spcBef>
                <a:spcPts val="5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Unsupervised: pseudo-relevance feedback</a:t>
            </a:r>
            <a:endParaRPr sz="2400">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Later: document expansion with a neural method</a:t>
            </a:r>
            <a:endParaRPr sz="2400">
              <a:solidFill>
                <a:schemeClr val="dk1"/>
              </a:solidFill>
              <a:latin typeface="Calibri"/>
              <a:ea typeface="Calibri"/>
              <a:cs typeface="Calibri"/>
              <a:sym typeface="Calibri"/>
            </a:endParaRPr>
          </a:p>
        </p:txBody>
      </p:sp>
      <p:sp>
        <p:nvSpPr>
          <p:cNvPr id="473" name="Google Shape;473;p66"/>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474" name="Google Shape;474;p66"/>
          <p:cNvSpPr/>
          <p:nvPr/>
        </p:nvSpPr>
        <p:spPr>
          <a:xfrm>
            <a:off x="6096000" y="2913950"/>
            <a:ext cx="1023900" cy="687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6"/>
          <p:cNvSpPr txBox="1"/>
          <p:nvPr/>
        </p:nvSpPr>
        <p:spPr>
          <a:xfrm>
            <a:off x="5970725" y="2389400"/>
            <a:ext cx="1579500" cy="4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latin typeface="Calibri"/>
                <a:ea typeface="Calibri"/>
                <a:cs typeface="Calibri"/>
                <a:sym typeface="Calibri"/>
              </a:rPr>
              <a:t>Expand</a:t>
            </a:r>
            <a:endParaRPr sz="2800">
              <a:latin typeface="Calibri"/>
              <a:ea typeface="Calibri"/>
              <a:cs typeface="Calibri"/>
              <a:sym typeface="Calibri"/>
            </a:endParaRPr>
          </a:p>
        </p:txBody>
      </p:sp>
      <p:sp>
        <p:nvSpPr>
          <p:cNvPr id="476" name="Google Shape;476;p66"/>
          <p:cNvSpPr txBox="1">
            <a:spLocks noGrp="1"/>
          </p:cNvSpPr>
          <p:nvPr>
            <p:ph type="body" idx="1"/>
          </p:nvPr>
        </p:nvSpPr>
        <p:spPr>
          <a:xfrm>
            <a:off x="7301075" y="2772350"/>
            <a:ext cx="7539600" cy="1803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latin typeface="Droid Sans Mono"/>
                <a:ea typeface="Droid Sans Mono"/>
                <a:cs typeface="Droid Sans Mono"/>
                <a:sym typeface="Droid Sans Mono"/>
              </a:rPr>
              <a:t>query, search,</a:t>
            </a:r>
            <a:endParaRPr sz="2400">
              <a:latin typeface="Droid Sans Mono"/>
              <a:ea typeface="Droid Sans Mono"/>
              <a:cs typeface="Droid Sans Mono"/>
              <a:sym typeface="Droid Sans Mono"/>
            </a:endParaRPr>
          </a:p>
          <a:p>
            <a:pPr marL="0" lvl="0" indent="0" algn="l" rtl="0">
              <a:spcBef>
                <a:spcPts val="1000"/>
              </a:spcBef>
              <a:spcAft>
                <a:spcPts val="0"/>
              </a:spcAft>
              <a:buNone/>
            </a:pPr>
            <a:r>
              <a:rPr lang="en-US" sz="2400">
                <a:latin typeface="Droid Sans Mono"/>
                <a:ea typeface="Droid Sans Mono"/>
                <a:cs typeface="Droid Sans Mono"/>
                <a:sym typeface="Droid Sans Mono"/>
              </a:rPr>
              <a:t>ranking, retrieval, ...</a:t>
            </a:r>
            <a:endParaRPr sz="2400">
              <a:latin typeface="Droid Sans Mono"/>
              <a:ea typeface="Droid Sans Mono"/>
              <a:cs typeface="Droid Sans Mono"/>
              <a:sym typeface="Droid Sans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1"/>
                                        <p:tgtEl>
                                          <p:spTgt spid="4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
                                        </p:tgtEl>
                                        <p:attrNameLst>
                                          <p:attrName>style.visibility</p:attrName>
                                        </p:attrNameLst>
                                      </p:cBhvr>
                                      <p:to>
                                        <p:strVal val="visible"/>
                                      </p:to>
                                    </p:set>
                                    <p:animEffect transition="in" filter="fade">
                                      <p:cBhvr>
                                        <p:cTn id="12" dur="1"/>
                                        <p:tgtEl>
                                          <p:spTgt spid="4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4">
                                            <p:txEl>
                                              <p:pRg st="0" end="0"/>
                                            </p:txEl>
                                          </p:spTgt>
                                        </p:tgtEl>
                                        <p:attrNameLst>
                                          <p:attrName>style.visibility</p:attrName>
                                        </p:attrNameLst>
                                      </p:cBhvr>
                                      <p:to>
                                        <p:strVal val="visible"/>
                                      </p:to>
                                    </p:set>
                                    <p:animEffect transition="in" filter="fade">
                                      <p:cBhvr>
                                        <p:cTn id="17" dur="1"/>
                                        <p:tgtEl>
                                          <p:spTgt spid="47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75"/>
                                        </p:tgtEl>
                                        <p:attrNameLst>
                                          <p:attrName>style.visibility</p:attrName>
                                        </p:attrNameLst>
                                      </p:cBhvr>
                                      <p:to>
                                        <p:strVal val="visible"/>
                                      </p:to>
                                    </p:set>
                                    <p:animEffect transition="in" filter="fade">
                                      <p:cBhvr>
                                        <p:cTn id="20" dur="1"/>
                                        <p:tgtEl>
                                          <p:spTgt spid="475"/>
                                        </p:tgtEl>
                                      </p:cBhvr>
                                    </p:animEffect>
                                  </p:childTnLst>
                                </p:cTn>
                              </p:par>
                              <p:par>
                                <p:cTn id="21" presetID="10" presetClass="entr" presetSubtype="0" fill="hold" nodeType="withEffect">
                                  <p:stCondLst>
                                    <p:cond delay="0"/>
                                  </p:stCondLst>
                                  <p:childTnLst>
                                    <p:set>
                                      <p:cBhvr>
                                        <p:cTn id="22" dur="1" fill="hold">
                                          <p:stCondLst>
                                            <p:cond delay="0"/>
                                          </p:stCondLst>
                                        </p:cTn>
                                        <p:tgtEl>
                                          <p:spTgt spid="476"/>
                                        </p:tgtEl>
                                        <p:attrNameLst>
                                          <p:attrName>style.visibility</p:attrName>
                                        </p:attrNameLst>
                                      </p:cBhvr>
                                      <p:to>
                                        <p:strVal val="visible"/>
                                      </p:to>
                                    </p:set>
                                    <p:animEffect transition="in" filter="fade">
                                      <p:cBhvr>
                                        <p:cTn id="23" dur="1"/>
                                        <p:tgtEl>
                                          <p:spTgt spid="47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2"/>
                                        </p:tgtEl>
                                        <p:attrNameLst>
                                          <p:attrName>style.visibility</p:attrName>
                                        </p:attrNameLst>
                                      </p:cBhvr>
                                      <p:to>
                                        <p:strVal val="visible"/>
                                      </p:to>
                                    </p:set>
                                    <p:animEffect transition="in" filter="fade">
                                      <p:cBhvr>
                                        <p:cTn id="28" dur="1"/>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9"/>
          <p:cNvSpPr txBox="1">
            <a:spLocks noGrp="1"/>
          </p:cNvSpPr>
          <p:nvPr>
            <p:ph type="ctrTitle"/>
          </p:nvPr>
        </p:nvSpPr>
        <p:spPr>
          <a:xfrm>
            <a:off x="412200" y="1122375"/>
            <a:ext cx="113676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Calibri"/>
              <a:buNone/>
            </a:pPr>
            <a:r>
              <a:rPr lang="en-US" sz="5200"/>
              <a:t>Pretrained Transformers for Text Ranking:</a:t>
            </a:r>
            <a:br>
              <a:rPr lang="en-US" sz="5200"/>
            </a:br>
            <a:r>
              <a:rPr lang="en-US" sz="5200"/>
              <a:t>BERT and Beyond</a:t>
            </a:r>
            <a:endParaRPr sz="5200"/>
          </a:p>
        </p:txBody>
      </p:sp>
      <p:sp>
        <p:nvSpPr>
          <p:cNvPr id="257" name="Google Shape;257;p4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Andrew Yates, Rodrigo Nogueira, and Jimmy Lin</a:t>
            </a:r>
            <a:endParaRPr/>
          </a:p>
        </p:txBody>
      </p:sp>
      <p:grpSp>
        <p:nvGrpSpPr>
          <p:cNvPr id="258" name="Google Shape;258;p49"/>
          <p:cNvGrpSpPr/>
          <p:nvPr/>
        </p:nvGrpSpPr>
        <p:grpSpPr>
          <a:xfrm>
            <a:off x="1821745" y="4669363"/>
            <a:ext cx="8548510" cy="1295462"/>
            <a:chOff x="1524000" y="4821763"/>
            <a:chExt cx="8548510" cy="1295462"/>
          </a:xfrm>
        </p:grpSpPr>
        <p:pic>
          <p:nvPicPr>
            <p:cNvPr id="259" name="Google Shape;259;p49"/>
            <p:cNvPicPr preferRelativeResize="0"/>
            <p:nvPr/>
          </p:nvPicPr>
          <p:blipFill>
            <a:blip r:embed="rId3">
              <a:alphaModFix/>
            </a:blip>
            <a:stretch>
              <a:fillRect/>
            </a:stretch>
          </p:blipFill>
          <p:spPr>
            <a:xfrm>
              <a:off x="5782900" y="4821763"/>
              <a:ext cx="4289610" cy="1295462"/>
            </a:xfrm>
            <a:prstGeom prst="rect">
              <a:avLst/>
            </a:prstGeom>
            <a:noFill/>
            <a:ln>
              <a:noFill/>
            </a:ln>
          </p:spPr>
        </p:pic>
        <p:pic>
          <p:nvPicPr>
            <p:cNvPr id="260" name="Google Shape;260;p49"/>
            <p:cNvPicPr preferRelativeResize="0"/>
            <p:nvPr/>
          </p:nvPicPr>
          <p:blipFill>
            <a:blip r:embed="rId4">
              <a:alphaModFix/>
            </a:blip>
            <a:stretch>
              <a:fillRect/>
            </a:stretch>
          </p:blipFill>
          <p:spPr>
            <a:xfrm>
              <a:off x="1524000" y="4974300"/>
              <a:ext cx="3617427" cy="990400"/>
            </a:xfrm>
            <a:prstGeom prst="rect">
              <a:avLst/>
            </a:prstGeom>
            <a:noFill/>
            <a:ln>
              <a:noFill/>
            </a:ln>
          </p:spPr>
        </p:pic>
      </p:grpSp>
      <p:sp>
        <p:nvSpPr>
          <p:cNvPr id="261" name="Google Shape;261;p4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262" name="Google Shape;262;p49"/>
          <p:cNvSpPr txBox="1"/>
          <p:nvPr/>
        </p:nvSpPr>
        <p:spPr>
          <a:xfrm>
            <a:off x="3122275" y="3926775"/>
            <a:ext cx="59862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t>    </a:t>
            </a:r>
            <a:r>
              <a:rPr lang="en-US" sz="1600" u="sng">
                <a:solidFill>
                  <a:schemeClr val="hlink"/>
                </a:solidFill>
                <a:latin typeface="Calibri"/>
                <a:ea typeface="Calibri"/>
                <a:cs typeface="Calibri"/>
                <a:sym typeface="Calibri"/>
                <a:hlinkClick r:id="rId5"/>
              </a:rPr>
              <a:t>@andrewyates</a:t>
            </a:r>
            <a:r>
              <a:rPr lang="en-US" sz="1600">
                <a:latin typeface="Calibri"/>
                <a:ea typeface="Calibri"/>
                <a:cs typeface="Calibri"/>
                <a:sym typeface="Calibri"/>
              </a:rPr>
              <a:t>               </a:t>
            </a:r>
            <a:r>
              <a:rPr lang="en-US" sz="1600" u="sng">
                <a:solidFill>
                  <a:schemeClr val="hlink"/>
                </a:solidFill>
                <a:latin typeface="Calibri"/>
                <a:ea typeface="Calibri"/>
                <a:cs typeface="Calibri"/>
                <a:sym typeface="Calibri"/>
                <a:hlinkClick r:id="rId6"/>
              </a:rPr>
              <a:t>@rodrigfnogueira</a:t>
            </a:r>
            <a:r>
              <a:rPr lang="en-US" sz="1600">
                <a:latin typeface="Calibri"/>
                <a:ea typeface="Calibri"/>
                <a:cs typeface="Calibri"/>
                <a:sym typeface="Calibri"/>
              </a:rPr>
              <a:t>                          </a:t>
            </a:r>
            <a:r>
              <a:rPr lang="en-US" sz="1600" u="sng">
                <a:solidFill>
                  <a:schemeClr val="hlink"/>
                </a:solidFill>
                <a:latin typeface="Calibri"/>
                <a:ea typeface="Calibri"/>
                <a:cs typeface="Calibri"/>
                <a:sym typeface="Calibri"/>
                <a:hlinkClick r:id="rId7"/>
              </a:rPr>
              <a:t>@lintool</a:t>
            </a:r>
            <a:endParaRPr sz="16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481"/>
        <p:cNvGrpSpPr/>
        <p:nvPr/>
      </p:nvGrpSpPr>
      <p:grpSpPr>
        <a:xfrm>
          <a:off x="0" y="0"/>
          <a:ext cx="0" cy="0"/>
          <a:chOff x="0" y="0"/>
          <a:chExt cx="0" cy="0"/>
        </a:xfrm>
      </p:grpSpPr>
      <p:sp>
        <p:nvSpPr>
          <p:cNvPr id="482" name="Google Shape;482;p6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Benchmarking: Relevance Judgments</a:t>
            </a:r>
            <a:endParaRPr/>
          </a:p>
        </p:txBody>
      </p:sp>
      <p:sp>
        <p:nvSpPr>
          <p:cNvPr id="483" name="Google Shape;483;p67"/>
          <p:cNvSpPr txBox="1">
            <a:spLocks noGrp="1"/>
          </p:cNvSpPr>
          <p:nvPr>
            <p:ph type="body" idx="1"/>
          </p:nvPr>
        </p:nvSpPr>
        <p:spPr>
          <a:xfrm>
            <a:off x="838200" y="15970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ctr" rtl="0">
              <a:spcBef>
                <a:spcPts val="1000"/>
              </a:spcBef>
              <a:spcAft>
                <a:spcPts val="0"/>
              </a:spcAft>
              <a:buNone/>
            </a:pPr>
            <a:r>
              <a:rPr lang="en-US" sz="3200"/>
              <a:t>Is this document relevant to the query?</a:t>
            </a:r>
            <a:endParaRPr sz="3200"/>
          </a:p>
          <a:p>
            <a:pPr marL="0" lvl="0" indent="0" algn="l" rtl="0">
              <a:spcBef>
                <a:spcPts val="1000"/>
              </a:spcBef>
              <a:spcAft>
                <a:spcPts val="0"/>
              </a:spcAft>
              <a:buNone/>
            </a:pPr>
            <a:endParaRPr/>
          </a:p>
        </p:txBody>
      </p:sp>
      <p:grpSp>
        <p:nvGrpSpPr>
          <p:cNvPr id="484" name="Google Shape;484;p67"/>
          <p:cNvGrpSpPr/>
          <p:nvPr/>
        </p:nvGrpSpPr>
        <p:grpSpPr>
          <a:xfrm>
            <a:off x="1993216" y="3571714"/>
            <a:ext cx="8205568" cy="618308"/>
            <a:chOff x="1623622" y="4105114"/>
            <a:chExt cx="8205568" cy="618308"/>
          </a:xfrm>
        </p:grpSpPr>
        <p:pic>
          <p:nvPicPr>
            <p:cNvPr id="485" name="Google Shape;485;p67"/>
            <p:cNvPicPr preferRelativeResize="0"/>
            <p:nvPr/>
          </p:nvPicPr>
          <p:blipFill>
            <a:blip r:embed="rId3">
              <a:alphaModFix/>
            </a:blip>
            <a:stretch>
              <a:fillRect/>
            </a:stretch>
          </p:blipFill>
          <p:spPr>
            <a:xfrm>
              <a:off x="1623622" y="4105122"/>
              <a:ext cx="3165925" cy="618300"/>
            </a:xfrm>
            <a:prstGeom prst="rect">
              <a:avLst/>
            </a:prstGeom>
            <a:noFill/>
            <a:ln>
              <a:noFill/>
            </a:ln>
          </p:spPr>
        </p:pic>
        <p:pic>
          <p:nvPicPr>
            <p:cNvPr id="486" name="Google Shape;486;p67"/>
            <p:cNvPicPr preferRelativeResize="0"/>
            <p:nvPr/>
          </p:nvPicPr>
          <p:blipFill>
            <a:blip r:embed="rId4">
              <a:alphaModFix/>
            </a:blip>
            <a:stretch>
              <a:fillRect/>
            </a:stretch>
          </p:blipFill>
          <p:spPr>
            <a:xfrm>
              <a:off x="6663197" y="4105114"/>
              <a:ext cx="3165994" cy="618300"/>
            </a:xfrm>
            <a:prstGeom prst="rect">
              <a:avLst/>
            </a:prstGeom>
            <a:noFill/>
            <a:ln>
              <a:noFill/>
            </a:ln>
          </p:spPr>
        </p:pic>
      </p:grpSp>
      <p:pic>
        <p:nvPicPr>
          <p:cNvPr id="487" name="Google Shape;487;p67"/>
          <p:cNvPicPr preferRelativeResize="0"/>
          <p:nvPr/>
        </p:nvPicPr>
        <p:blipFill>
          <a:blip r:embed="rId5">
            <a:alphaModFix/>
          </a:blip>
          <a:stretch>
            <a:fillRect/>
          </a:stretch>
        </p:blipFill>
        <p:spPr>
          <a:xfrm>
            <a:off x="5107775" y="3952350"/>
            <a:ext cx="237675" cy="237675"/>
          </a:xfrm>
          <a:prstGeom prst="rect">
            <a:avLst/>
          </a:prstGeom>
          <a:noFill/>
          <a:ln>
            <a:noFill/>
          </a:ln>
        </p:spPr>
      </p:pic>
      <p:pic>
        <p:nvPicPr>
          <p:cNvPr id="488" name="Google Shape;488;p67"/>
          <p:cNvPicPr preferRelativeResize="0"/>
          <p:nvPr/>
        </p:nvPicPr>
        <p:blipFill>
          <a:blip r:embed="rId6">
            <a:alphaModFix/>
          </a:blip>
          <a:stretch>
            <a:fillRect/>
          </a:stretch>
        </p:blipFill>
        <p:spPr>
          <a:xfrm>
            <a:off x="10119750" y="3948438"/>
            <a:ext cx="245475" cy="245475"/>
          </a:xfrm>
          <a:prstGeom prst="rect">
            <a:avLst/>
          </a:prstGeom>
          <a:noFill/>
          <a:ln>
            <a:noFill/>
          </a:ln>
        </p:spPr>
      </p:pic>
      <p:sp>
        <p:nvSpPr>
          <p:cNvPr id="489" name="Google Shape;489;p67"/>
          <p:cNvSpPr txBox="1"/>
          <p:nvPr/>
        </p:nvSpPr>
        <p:spPr>
          <a:xfrm>
            <a:off x="4388100" y="4506725"/>
            <a:ext cx="34158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(Subjective)</a:t>
            </a:r>
            <a:endParaRPr sz="2800">
              <a:latin typeface="Calibri"/>
              <a:ea typeface="Calibri"/>
              <a:cs typeface="Calibri"/>
              <a:sym typeface="Calibri"/>
            </a:endParaRPr>
          </a:p>
        </p:txBody>
      </p:sp>
      <p:sp>
        <p:nvSpPr>
          <p:cNvPr id="490" name="Google Shape;490;p67"/>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495"/>
        <p:cNvGrpSpPr/>
        <p:nvPr/>
      </p:nvGrpSpPr>
      <p:grpSpPr>
        <a:xfrm>
          <a:off x="0" y="0"/>
          <a:ext cx="0" cy="0"/>
          <a:chOff x="0" y="0"/>
          <a:chExt cx="0" cy="0"/>
        </a:xfrm>
      </p:grpSpPr>
      <p:sp>
        <p:nvSpPr>
          <p:cNvPr id="496" name="Google Shape;496;p6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Evaluation Metrics: Precision &amp; Recall</a:t>
            </a:r>
            <a:endParaRPr/>
          </a:p>
        </p:txBody>
      </p:sp>
      <p:pic>
        <p:nvPicPr>
          <p:cNvPr id="497" name="Google Shape;497;p68"/>
          <p:cNvPicPr preferRelativeResize="0"/>
          <p:nvPr/>
        </p:nvPicPr>
        <p:blipFill>
          <a:blip r:embed="rId3">
            <a:alphaModFix/>
          </a:blip>
          <a:stretch>
            <a:fillRect/>
          </a:stretch>
        </p:blipFill>
        <p:spPr>
          <a:xfrm>
            <a:off x="2090425" y="4522250"/>
            <a:ext cx="7575249" cy="1552725"/>
          </a:xfrm>
          <a:prstGeom prst="rect">
            <a:avLst/>
          </a:prstGeom>
          <a:noFill/>
          <a:ln>
            <a:noFill/>
          </a:ln>
        </p:spPr>
      </p:pic>
      <p:pic>
        <p:nvPicPr>
          <p:cNvPr id="498" name="Google Shape;498;p68"/>
          <p:cNvPicPr preferRelativeResize="0"/>
          <p:nvPr/>
        </p:nvPicPr>
        <p:blipFill>
          <a:blip r:embed="rId4">
            <a:alphaModFix/>
          </a:blip>
          <a:stretch>
            <a:fillRect/>
          </a:stretch>
        </p:blipFill>
        <p:spPr>
          <a:xfrm>
            <a:off x="1442592" y="2312450"/>
            <a:ext cx="8240017" cy="1502875"/>
          </a:xfrm>
          <a:prstGeom prst="rect">
            <a:avLst/>
          </a:prstGeom>
          <a:noFill/>
          <a:ln>
            <a:noFill/>
          </a:ln>
        </p:spPr>
      </p:pic>
      <p:sp>
        <p:nvSpPr>
          <p:cNvPr id="499" name="Google Shape;499;p68"/>
          <p:cNvSpPr txBox="1"/>
          <p:nvPr/>
        </p:nvSpPr>
        <p:spPr>
          <a:xfrm>
            <a:off x="7742725" y="3251700"/>
            <a:ext cx="21630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 results returned</a:t>
            </a:r>
            <a:endParaRPr sz="2800">
              <a:latin typeface="Calibri"/>
              <a:ea typeface="Calibri"/>
              <a:cs typeface="Calibri"/>
              <a:sym typeface="Calibri"/>
            </a:endParaRPr>
          </a:p>
        </p:txBody>
      </p:sp>
      <p:sp>
        <p:nvSpPr>
          <p:cNvPr id="500" name="Google Shape;500;p68"/>
          <p:cNvSpPr txBox="1"/>
          <p:nvPr/>
        </p:nvSpPr>
        <p:spPr>
          <a:xfrm>
            <a:off x="9028425" y="1981150"/>
            <a:ext cx="34158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 relevant docs</a:t>
            </a:r>
            <a:endParaRPr sz="2800">
              <a:solidFill>
                <a:srgbClr val="3333FF"/>
              </a:solidFill>
              <a:latin typeface="Calibri"/>
              <a:ea typeface="Calibri"/>
              <a:cs typeface="Calibri"/>
              <a:sym typeface="Calibri"/>
            </a:endParaRPr>
          </a:p>
          <a:p>
            <a:pPr marL="0" lvl="0" indent="0" algn="ctr" rtl="0">
              <a:spcBef>
                <a:spcPts val="0"/>
              </a:spcBef>
              <a:spcAft>
                <a:spcPts val="0"/>
              </a:spcAft>
              <a:buNone/>
            </a:pPr>
            <a:r>
              <a:rPr lang="en-US" sz="2800">
                <a:solidFill>
                  <a:srgbClr val="3333FF"/>
                </a:solidFill>
                <a:latin typeface="Calibri"/>
                <a:ea typeface="Calibri"/>
                <a:cs typeface="Calibri"/>
                <a:sym typeface="Calibri"/>
              </a:rPr>
              <a:t>returned</a:t>
            </a:r>
            <a:endParaRPr sz="2800">
              <a:latin typeface="Calibri"/>
              <a:ea typeface="Calibri"/>
              <a:cs typeface="Calibri"/>
              <a:sym typeface="Calibri"/>
            </a:endParaRPr>
          </a:p>
        </p:txBody>
      </p:sp>
      <p:sp>
        <p:nvSpPr>
          <p:cNvPr id="501" name="Google Shape;501;p68"/>
          <p:cNvSpPr txBox="1"/>
          <p:nvPr/>
        </p:nvSpPr>
        <p:spPr>
          <a:xfrm>
            <a:off x="9104625" y="4190950"/>
            <a:ext cx="34158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 relevant docs</a:t>
            </a:r>
            <a:endParaRPr sz="2800">
              <a:solidFill>
                <a:srgbClr val="3333FF"/>
              </a:solidFill>
              <a:latin typeface="Calibri"/>
              <a:ea typeface="Calibri"/>
              <a:cs typeface="Calibri"/>
              <a:sym typeface="Calibri"/>
            </a:endParaRPr>
          </a:p>
          <a:p>
            <a:pPr marL="0" lvl="0" indent="0" algn="ctr" rtl="0">
              <a:spcBef>
                <a:spcPts val="0"/>
              </a:spcBef>
              <a:spcAft>
                <a:spcPts val="0"/>
              </a:spcAft>
              <a:buNone/>
            </a:pPr>
            <a:r>
              <a:rPr lang="en-US" sz="2800">
                <a:solidFill>
                  <a:srgbClr val="3333FF"/>
                </a:solidFill>
                <a:latin typeface="Calibri"/>
                <a:ea typeface="Calibri"/>
                <a:cs typeface="Calibri"/>
                <a:sym typeface="Calibri"/>
              </a:rPr>
              <a:t>returned</a:t>
            </a:r>
            <a:endParaRPr sz="2800">
              <a:latin typeface="Calibri"/>
              <a:ea typeface="Calibri"/>
              <a:cs typeface="Calibri"/>
              <a:sym typeface="Calibri"/>
            </a:endParaRPr>
          </a:p>
        </p:txBody>
      </p:sp>
      <p:sp>
        <p:nvSpPr>
          <p:cNvPr id="502" name="Google Shape;502;p68"/>
          <p:cNvSpPr txBox="1"/>
          <p:nvPr/>
        </p:nvSpPr>
        <p:spPr>
          <a:xfrm>
            <a:off x="8776200" y="5498975"/>
            <a:ext cx="34158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 relevant docs</a:t>
            </a:r>
            <a:endParaRPr sz="2800">
              <a:solidFill>
                <a:srgbClr val="3333FF"/>
              </a:solidFill>
              <a:latin typeface="Calibri"/>
              <a:ea typeface="Calibri"/>
              <a:cs typeface="Calibri"/>
              <a:sym typeface="Calibri"/>
            </a:endParaRPr>
          </a:p>
          <a:p>
            <a:pPr marL="0" lvl="0" indent="0" algn="ctr" rtl="0">
              <a:spcBef>
                <a:spcPts val="0"/>
              </a:spcBef>
              <a:spcAft>
                <a:spcPts val="0"/>
              </a:spcAft>
              <a:buNone/>
            </a:pPr>
            <a:r>
              <a:rPr lang="en-US" sz="2800">
                <a:solidFill>
                  <a:srgbClr val="3333FF"/>
                </a:solidFill>
                <a:latin typeface="Calibri"/>
                <a:ea typeface="Calibri"/>
                <a:cs typeface="Calibri"/>
                <a:sym typeface="Calibri"/>
              </a:rPr>
              <a:t>in collection</a:t>
            </a:r>
            <a:endParaRPr sz="2800">
              <a:latin typeface="Calibri"/>
              <a:ea typeface="Calibri"/>
              <a:cs typeface="Calibri"/>
              <a:sym typeface="Calibri"/>
            </a:endParaRPr>
          </a:p>
        </p:txBody>
      </p:sp>
      <p:sp>
        <p:nvSpPr>
          <p:cNvPr id="503" name="Google Shape;503;p68"/>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1"/>
                                        <p:tgtEl>
                                          <p:spTgt spid="5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9"/>
                                        </p:tgtEl>
                                        <p:attrNameLst>
                                          <p:attrName>style.visibility</p:attrName>
                                        </p:attrNameLst>
                                      </p:cBhvr>
                                      <p:to>
                                        <p:strVal val="visible"/>
                                      </p:to>
                                    </p:set>
                                    <p:animEffect transition="in" filter="fade">
                                      <p:cBhvr>
                                        <p:cTn id="12" dur="1"/>
                                        <p:tgtEl>
                                          <p:spTgt spid="4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7"/>
                                        </p:tgtEl>
                                        <p:attrNameLst>
                                          <p:attrName>style.visibility</p:attrName>
                                        </p:attrNameLst>
                                      </p:cBhvr>
                                      <p:to>
                                        <p:strVal val="visible"/>
                                      </p:to>
                                    </p:set>
                                    <p:animEffect transition="in" filter="fade">
                                      <p:cBhvr>
                                        <p:cTn id="17" dur="1"/>
                                        <p:tgtEl>
                                          <p:spTgt spid="497"/>
                                        </p:tgtEl>
                                      </p:cBhvr>
                                    </p:animEffect>
                                  </p:childTnLst>
                                </p:cTn>
                              </p:par>
                              <p:par>
                                <p:cTn id="18" presetID="10" presetClass="exit" presetSubtype="0" fill="hold" nodeType="withEffect">
                                  <p:stCondLst>
                                    <p:cond delay="0"/>
                                  </p:stCondLst>
                                  <p:childTnLst>
                                    <p:animEffect transition="out" filter="fade">
                                      <p:cBhvr>
                                        <p:cTn id="19" dur="1"/>
                                        <p:tgtEl>
                                          <p:spTgt spid="499"/>
                                        </p:tgtEl>
                                      </p:cBhvr>
                                    </p:animEffect>
                                    <p:set>
                                      <p:cBhvr>
                                        <p:cTn id="20" dur="1" fill="hold">
                                          <p:stCondLst>
                                            <p:cond delay="0"/>
                                          </p:stCondLst>
                                        </p:cTn>
                                        <p:tgtEl>
                                          <p:spTgt spid="499"/>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
                                        <p:tgtEl>
                                          <p:spTgt spid="500"/>
                                        </p:tgtEl>
                                      </p:cBhvr>
                                    </p:animEffect>
                                    <p:set>
                                      <p:cBhvr>
                                        <p:cTn id="23" dur="1" fill="hold">
                                          <p:stCondLst>
                                            <p:cond delay="0"/>
                                          </p:stCondLst>
                                        </p:cTn>
                                        <p:tgtEl>
                                          <p:spTgt spid="50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01"/>
                                        </p:tgtEl>
                                        <p:attrNameLst>
                                          <p:attrName>style.visibility</p:attrName>
                                        </p:attrNameLst>
                                      </p:cBhvr>
                                      <p:to>
                                        <p:strVal val="visible"/>
                                      </p:to>
                                    </p:set>
                                    <p:animEffect transition="in" filter="fade">
                                      <p:cBhvr>
                                        <p:cTn id="28" dur="1"/>
                                        <p:tgtEl>
                                          <p:spTgt spid="50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02"/>
                                        </p:tgtEl>
                                        <p:attrNameLst>
                                          <p:attrName>style.visibility</p:attrName>
                                        </p:attrNameLst>
                                      </p:cBhvr>
                                      <p:to>
                                        <p:strVal val="visible"/>
                                      </p:to>
                                    </p:set>
                                    <p:animEffect transition="in" filter="fade">
                                      <p:cBhvr>
                                        <p:cTn id="33" dur="1"/>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508"/>
        <p:cNvGrpSpPr/>
        <p:nvPr/>
      </p:nvGrpSpPr>
      <p:grpSpPr>
        <a:xfrm>
          <a:off x="0" y="0"/>
          <a:ext cx="0" cy="0"/>
          <a:chOff x="0" y="0"/>
          <a:chExt cx="0" cy="0"/>
        </a:xfrm>
      </p:grpSpPr>
      <p:sp>
        <p:nvSpPr>
          <p:cNvPr id="509" name="Google Shape;509;p6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Evaluation Metrics: Average Precision</a:t>
            </a:r>
            <a:endParaRPr/>
          </a:p>
        </p:txBody>
      </p:sp>
      <p:pic>
        <p:nvPicPr>
          <p:cNvPr id="510" name="Google Shape;510;p69"/>
          <p:cNvPicPr preferRelativeResize="0"/>
          <p:nvPr/>
        </p:nvPicPr>
        <p:blipFill>
          <a:blip r:embed="rId3">
            <a:alphaModFix/>
          </a:blip>
          <a:stretch>
            <a:fillRect/>
          </a:stretch>
        </p:blipFill>
        <p:spPr>
          <a:xfrm>
            <a:off x="747438" y="3094826"/>
            <a:ext cx="10239924" cy="1430375"/>
          </a:xfrm>
          <a:prstGeom prst="rect">
            <a:avLst/>
          </a:prstGeom>
          <a:noFill/>
          <a:ln>
            <a:noFill/>
          </a:ln>
        </p:spPr>
      </p:pic>
      <p:sp>
        <p:nvSpPr>
          <p:cNvPr id="511" name="Google Shape;511;p69"/>
          <p:cNvSpPr txBox="1"/>
          <p:nvPr/>
        </p:nvSpPr>
        <p:spPr>
          <a:xfrm>
            <a:off x="8166600" y="4127375"/>
            <a:ext cx="34158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 relevant docs</a:t>
            </a:r>
            <a:endParaRPr sz="2800">
              <a:solidFill>
                <a:srgbClr val="3333FF"/>
              </a:solidFill>
              <a:latin typeface="Calibri"/>
              <a:ea typeface="Calibri"/>
              <a:cs typeface="Calibri"/>
              <a:sym typeface="Calibri"/>
            </a:endParaRPr>
          </a:p>
          <a:p>
            <a:pPr marL="0" lvl="0" indent="0" algn="ctr" rtl="0">
              <a:spcBef>
                <a:spcPts val="0"/>
              </a:spcBef>
              <a:spcAft>
                <a:spcPts val="0"/>
              </a:spcAft>
              <a:buNone/>
            </a:pPr>
            <a:r>
              <a:rPr lang="en-US" sz="2800">
                <a:solidFill>
                  <a:srgbClr val="3333FF"/>
                </a:solidFill>
                <a:latin typeface="Calibri"/>
                <a:ea typeface="Calibri"/>
                <a:cs typeface="Calibri"/>
                <a:sym typeface="Calibri"/>
              </a:rPr>
              <a:t>in collection</a:t>
            </a:r>
            <a:endParaRPr sz="2800">
              <a:latin typeface="Calibri"/>
              <a:ea typeface="Calibri"/>
              <a:cs typeface="Calibri"/>
              <a:sym typeface="Calibri"/>
            </a:endParaRPr>
          </a:p>
        </p:txBody>
      </p:sp>
      <p:sp>
        <p:nvSpPr>
          <p:cNvPr id="512" name="Google Shape;512;p69"/>
          <p:cNvSpPr txBox="1"/>
          <p:nvPr/>
        </p:nvSpPr>
        <p:spPr>
          <a:xfrm>
            <a:off x="5229050" y="2614625"/>
            <a:ext cx="58950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precision when relevant doc returned</a:t>
            </a:r>
            <a:endParaRPr sz="2800">
              <a:latin typeface="Calibri"/>
              <a:ea typeface="Calibri"/>
              <a:cs typeface="Calibri"/>
              <a:sym typeface="Calibri"/>
            </a:endParaRPr>
          </a:p>
        </p:txBody>
      </p:sp>
      <p:sp>
        <p:nvSpPr>
          <p:cNvPr id="513" name="Google Shape;513;p69"/>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1"/>
                                        <p:tgtEl>
                                          <p:spTgt spid="5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1"/>
                                        </p:tgtEl>
                                        <p:attrNameLst>
                                          <p:attrName>style.visibility</p:attrName>
                                        </p:attrNameLst>
                                      </p:cBhvr>
                                      <p:to>
                                        <p:strVal val="visible"/>
                                      </p:to>
                                    </p:set>
                                    <p:animEffect transition="in" filter="fade">
                                      <p:cBhvr>
                                        <p:cTn id="12" dur="1"/>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518"/>
        <p:cNvGrpSpPr/>
        <p:nvPr/>
      </p:nvGrpSpPr>
      <p:grpSpPr>
        <a:xfrm>
          <a:off x="0" y="0"/>
          <a:ext cx="0" cy="0"/>
          <a:chOff x="0" y="0"/>
          <a:chExt cx="0" cy="0"/>
        </a:xfrm>
      </p:grpSpPr>
      <p:sp>
        <p:nvSpPr>
          <p:cNvPr id="519" name="Google Shape;519;p7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Evaluation Metrics: Reciprocal Rank</a:t>
            </a:r>
            <a:endParaRPr/>
          </a:p>
        </p:txBody>
      </p:sp>
      <p:pic>
        <p:nvPicPr>
          <p:cNvPr id="520" name="Google Shape;520;p70"/>
          <p:cNvPicPr preferRelativeResize="0"/>
          <p:nvPr/>
        </p:nvPicPr>
        <p:blipFill>
          <a:blip r:embed="rId3">
            <a:alphaModFix/>
          </a:blip>
          <a:stretch>
            <a:fillRect/>
          </a:stretch>
        </p:blipFill>
        <p:spPr>
          <a:xfrm>
            <a:off x="3971910" y="2927250"/>
            <a:ext cx="4248181" cy="1325700"/>
          </a:xfrm>
          <a:prstGeom prst="rect">
            <a:avLst/>
          </a:prstGeom>
          <a:noFill/>
          <a:ln>
            <a:noFill/>
          </a:ln>
        </p:spPr>
      </p:pic>
      <p:sp>
        <p:nvSpPr>
          <p:cNvPr id="521" name="Google Shape;521;p70"/>
          <p:cNvSpPr txBox="1"/>
          <p:nvPr/>
        </p:nvSpPr>
        <p:spPr>
          <a:xfrm>
            <a:off x="8086050" y="3680850"/>
            <a:ext cx="21630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rank of relevant doc</a:t>
            </a:r>
            <a:endParaRPr sz="2800">
              <a:latin typeface="Calibri"/>
              <a:ea typeface="Calibri"/>
              <a:cs typeface="Calibri"/>
              <a:sym typeface="Calibri"/>
            </a:endParaRPr>
          </a:p>
        </p:txBody>
      </p:sp>
      <p:sp>
        <p:nvSpPr>
          <p:cNvPr id="522" name="Google Shape;522;p70"/>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527"/>
        <p:cNvGrpSpPr/>
        <p:nvPr/>
      </p:nvGrpSpPr>
      <p:grpSpPr>
        <a:xfrm>
          <a:off x="0" y="0"/>
          <a:ext cx="0" cy="0"/>
          <a:chOff x="0" y="0"/>
          <a:chExt cx="0" cy="0"/>
        </a:xfrm>
      </p:grpSpPr>
      <p:sp>
        <p:nvSpPr>
          <p:cNvPr id="528" name="Google Shape;528;p7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Graded Relevance Judgments</a:t>
            </a:r>
            <a:endParaRPr/>
          </a:p>
        </p:txBody>
      </p:sp>
      <p:sp>
        <p:nvSpPr>
          <p:cNvPr id="529" name="Google Shape;529;p71"/>
          <p:cNvSpPr txBox="1">
            <a:spLocks noGrp="1"/>
          </p:cNvSpPr>
          <p:nvPr>
            <p:ph type="body" idx="1"/>
          </p:nvPr>
        </p:nvSpPr>
        <p:spPr>
          <a:xfrm>
            <a:off x="838200" y="15970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ctr" rtl="0">
              <a:spcBef>
                <a:spcPts val="1000"/>
              </a:spcBef>
              <a:spcAft>
                <a:spcPts val="0"/>
              </a:spcAft>
              <a:buNone/>
            </a:pPr>
            <a:r>
              <a:rPr lang="en-US" sz="3200"/>
              <a:t>How relevant is this document to the query?</a:t>
            </a:r>
            <a:endParaRPr sz="3200"/>
          </a:p>
          <a:p>
            <a:pPr marL="0" lvl="0" indent="0" algn="l" rtl="0">
              <a:spcBef>
                <a:spcPts val="1000"/>
              </a:spcBef>
              <a:spcAft>
                <a:spcPts val="0"/>
              </a:spcAft>
              <a:buNone/>
            </a:pPr>
            <a:endParaRPr/>
          </a:p>
        </p:txBody>
      </p:sp>
      <p:pic>
        <p:nvPicPr>
          <p:cNvPr id="530" name="Google Shape;530;p71"/>
          <p:cNvPicPr preferRelativeResize="0"/>
          <p:nvPr/>
        </p:nvPicPr>
        <p:blipFill>
          <a:blip r:embed="rId3">
            <a:alphaModFix/>
          </a:blip>
          <a:stretch>
            <a:fillRect/>
          </a:stretch>
        </p:blipFill>
        <p:spPr>
          <a:xfrm>
            <a:off x="2430966" y="3545997"/>
            <a:ext cx="3165925" cy="618300"/>
          </a:xfrm>
          <a:prstGeom prst="rect">
            <a:avLst/>
          </a:prstGeom>
          <a:noFill/>
          <a:ln>
            <a:noFill/>
          </a:ln>
        </p:spPr>
      </p:pic>
      <p:pic>
        <p:nvPicPr>
          <p:cNvPr id="531" name="Google Shape;531;p71"/>
          <p:cNvPicPr preferRelativeResize="0"/>
          <p:nvPr/>
        </p:nvPicPr>
        <p:blipFill>
          <a:blip r:embed="rId4">
            <a:alphaModFix/>
          </a:blip>
          <a:stretch>
            <a:fillRect/>
          </a:stretch>
        </p:blipFill>
        <p:spPr>
          <a:xfrm>
            <a:off x="2430940" y="4455789"/>
            <a:ext cx="3165994" cy="618300"/>
          </a:xfrm>
          <a:prstGeom prst="rect">
            <a:avLst/>
          </a:prstGeom>
          <a:noFill/>
          <a:ln>
            <a:noFill/>
          </a:ln>
        </p:spPr>
      </p:pic>
      <p:pic>
        <p:nvPicPr>
          <p:cNvPr id="532" name="Google Shape;532;p71"/>
          <p:cNvPicPr preferRelativeResize="0"/>
          <p:nvPr/>
        </p:nvPicPr>
        <p:blipFill>
          <a:blip r:embed="rId5">
            <a:alphaModFix/>
          </a:blip>
          <a:stretch>
            <a:fillRect/>
          </a:stretch>
        </p:blipFill>
        <p:spPr>
          <a:xfrm>
            <a:off x="2430950" y="5306575"/>
            <a:ext cx="3165914" cy="618300"/>
          </a:xfrm>
          <a:prstGeom prst="rect">
            <a:avLst/>
          </a:prstGeom>
          <a:noFill/>
          <a:ln>
            <a:noFill/>
          </a:ln>
        </p:spPr>
      </p:pic>
      <p:sp>
        <p:nvSpPr>
          <p:cNvPr id="533" name="Google Shape;533;p71"/>
          <p:cNvSpPr/>
          <p:nvPr/>
        </p:nvSpPr>
        <p:spPr>
          <a:xfrm>
            <a:off x="5919000" y="3728913"/>
            <a:ext cx="454800" cy="18198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1"/>
          <p:cNvSpPr txBox="1"/>
          <p:nvPr/>
        </p:nvSpPr>
        <p:spPr>
          <a:xfrm>
            <a:off x="6262225" y="4099975"/>
            <a:ext cx="17853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more</a:t>
            </a:r>
            <a:endParaRPr sz="2800">
              <a:solidFill>
                <a:srgbClr val="3333FF"/>
              </a:solidFill>
              <a:latin typeface="Calibri"/>
              <a:ea typeface="Calibri"/>
              <a:cs typeface="Calibri"/>
              <a:sym typeface="Calibri"/>
            </a:endParaRPr>
          </a:p>
          <a:p>
            <a:pPr marL="0" lvl="0" indent="0" algn="ctr" rtl="0">
              <a:spcBef>
                <a:spcPts val="0"/>
              </a:spcBef>
              <a:spcAft>
                <a:spcPts val="0"/>
              </a:spcAft>
              <a:buNone/>
            </a:pPr>
            <a:r>
              <a:rPr lang="en-US" sz="2800">
                <a:solidFill>
                  <a:srgbClr val="3333FF"/>
                </a:solidFill>
                <a:latin typeface="Calibri"/>
                <a:ea typeface="Calibri"/>
                <a:cs typeface="Calibri"/>
                <a:sym typeface="Calibri"/>
              </a:rPr>
              <a:t>relevant</a:t>
            </a:r>
            <a:endParaRPr sz="2800">
              <a:solidFill>
                <a:srgbClr val="3333FF"/>
              </a:solidFill>
              <a:latin typeface="Calibri"/>
              <a:ea typeface="Calibri"/>
              <a:cs typeface="Calibri"/>
              <a:sym typeface="Calibri"/>
            </a:endParaRPr>
          </a:p>
        </p:txBody>
      </p:sp>
      <p:sp>
        <p:nvSpPr>
          <p:cNvPr id="535" name="Google Shape;535;p71"/>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grpSp>
        <p:nvGrpSpPr>
          <p:cNvPr id="536" name="Google Shape;536;p71"/>
          <p:cNvGrpSpPr/>
          <p:nvPr/>
        </p:nvGrpSpPr>
        <p:grpSpPr>
          <a:xfrm>
            <a:off x="710300" y="4099975"/>
            <a:ext cx="1785300" cy="1770600"/>
            <a:chOff x="710300" y="4099975"/>
            <a:chExt cx="1785300" cy="1770600"/>
          </a:xfrm>
        </p:grpSpPr>
        <p:sp>
          <p:nvSpPr>
            <p:cNvPr id="537" name="Google Shape;537;p71"/>
            <p:cNvSpPr txBox="1"/>
            <p:nvPr/>
          </p:nvSpPr>
          <p:spPr>
            <a:xfrm>
              <a:off x="710300" y="4099975"/>
              <a:ext cx="17853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“related”</a:t>
              </a:r>
              <a:endParaRPr sz="2800">
                <a:solidFill>
                  <a:srgbClr val="3333FF"/>
                </a:solidFill>
                <a:latin typeface="Calibri"/>
                <a:ea typeface="Calibri"/>
                <a:cs typeface="Calibri"/>
                <a:sym typeface="Calibri"/>
              </a:endParaRPr>
            </a:p>
          </p:txBody>
        </p:sp>
        <p:sp>
          <p:nvSpPr>
            <p:cNvPr id="538" name="Google Shape;538;p71"/>
            <p:cNvSpPr txBox="1"/>
            <p:nvPr/>
          </p:nvSpPr>
          <p:spPr>
            <a:xfrm>
              <a:off x="710300" y="4938175"/>
              <a:ext cx="17853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“highly relevant”</a:t>
              </a:r>
              <a:endParaRPr sz="2800">
                <a:solidFill>
                  <a:srgbClr val="3333FF"/>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543"/>
        <p:cNvGrpSpPr/>
        <p:nvPr/>
      </p:nvGrpSpPr>
      <p:grpSpPr>
        <a:xfrm>
          <a:off x="0" y="0"/>
          <a:ext cx="0" cy="0"/>
          <a:chOff x="0" y="0"/>
          <a:chExt cx="0" cy="0"/>
        </a:xfrm>
      </p:grpSpPr>
      <p:sp>
        <p:nvSpPr>
          <p:cNvPr id="544" name="Google Shape;544;p7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Evaluation Metrics: nDCG</a:t>
            </a:r>
            <a:endParaRPr/>
          </a:p>
        </p:txBody>
      </p:sp>
      <p:pic>
        <p:nvPicPr>
          <p:cNvPr id="545" name="Google Shape;545;p72"/>
          <p:cNvPicPr preferRelativeResize="0"/>
          <p:nvPr/>
        </p:nvPicPr>
        <p:blipFill>
          <a:blip r:embed="rId3">
            <a:alphaModFix/>
          </a:blip>
          <a:stretch>
            <a:fillRect/>
          </a:stretch>
        </p:blipFill>
        <p:spPr>
          <a:xfrm>
            <a:off x="503875" y="4694875"/>
            <a:ext cx="5759324" cy="1259225"/>
          </a:xfrm>
          <a:prstGeom prst="rect">
            <a:avLst/>
          </a:prstGeom>
          <a:noFill/>
          <a:ln>
            <a:noFill/>
          </a:ln>
        </p:spPr>
      </p:pic>
      <p:pic>
        <p:nvPicPr>
          <p:cNvPr id="546" name="Google Shape;546;p72"/>
          <p:cNvPicPr preferRelativeResize="0"/>
          <p:nvPr/>
        </p:nvPicPr>
        <p:blipFill>
          <a:blip r:embed="rId4">
            <a:alphaModFix/>
          </a:blip>
          <a:stretch>
            <a:fillRect/>
          </a:stretch>
        </p:blipFill>
        <p:spPr>
          <a:xfrm>
            <a:off x="885975" y="2258300"/>
            <a:ext cx="6457649" cy="1564300"/>
          </a:xfrm>
          <a:prstGeom prst="rect">
            <a:avLst/>
          </a:prstGeom>
          <a:noFill/>
          <a:ln>
            <a:noFill/>
          </a:ln>
        </p:spPr>
      </p:pic>
      <p:sp>
        <p:nvSpPr>
          <p:cNvPr id="547" name="Google Shape;547;p72"/>
          <p:cNvSpPr txBox="1"/>
          <p:nvPr/>
        </p:nvSpPr>
        <p:spPr>
          <a:xfrm>
            <a:off x="5364800" y="5463875"/>
            <a:ext cx="35700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ideal DCG</a:t>
            </a:r>
            <a:br>
              <a:rPr lang="en-US" sz="2800">
                <a:solidFill>
                  <a:srgbClr val="3333FF"/>
                </a:solidFill>
                <a:latin typeface="Calibri"/>
                <a:ea typeface="Calibri"/>
                <a:cs typeface="Calibri"/>
                <a:sym typeface="Calibri"/>
              </a:rPr>
            </a:br>
            <a:r>
              <a:rPr lang="en-US" sz="2800">
                <a:solidFill>
                  <a:srgbClr val="3333FF"/>
                </a:solidFill>
                <a:latin typeface="Calibri"/>
                <a:ea typeface="Calibri"/>
                <a:cs typeface="Calibri"/>
                <a:sym typeface="Calibri"/>
              </a:rPr>
              <a:t>(sorted by relevance)</a:t>
            </a:r>
            <a:endParaRPr sz="2800">
              <a:latin typeface="Calibri"/>
              <a:ea typeface="Calibri"/>
              <a:cs typeface="Calibri"/>
              <a:sym typeface="Calibri"/>
            </a:endParaRPr>
          </a:p>
        </p:txBody>
      </p:sp>
      <p:grpSp>
        <p:nvGrpSpPr>
          <p:cNvPr id="548" name="Google Shape;548;p72"/>
          <p:cNvGrpSpPr/>
          <p:nvPr/>
        </p:nvGrpSpPr>
        <p:grpSpPr>
          <a:xfrm>
            <a:off x="8142075" y="1624925"/>
            <a:ext cx="3991075" cy="3281125"/>
            <a:chOff x="8142075" y="1624925"/>
            <a:chExt cx="3991075" cy="3281125"/>
          </a:xfrm>
        </p:grpSpPr>
        <p:sp>
          <p:nvSpPr>
            <p:cNvPr id="549" name="Google Shape;549;p72"/>
            <p:cNvSpPr/>
            <p:nvPr/>
          </p:nvSpPr>
          <p:spPr>
            <a:xfrm>
              <a:off x="10004625" y="2355588"/>
              <a:ext cx="454800" cy="18198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2"/>
            <p:cNvSpPr txBox="1"/>
            <p:nvPr/>
          </p:nvSpPr>
          <p:spPr>
            <a:xfrm>
              <a:off x="10347850" y="2726650"/>
              <a:ext cx="17853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decreasing</a:t>
              </a:r>
              <a:endParaRPr sz="2800">
                <a:solidFill>
                  <a:srgbClr val="3333FF"/>
                </a:solidFill>
                <a:latin typeface="Calibri"/>
                <a:ea typeface="Calibri"/>
                <a:cs typeface="Calibri"/>
                <a:sym typeface="Calibri"/>
              </a:endParaRPr>
            </a:p>
            <a:p>
              <a:pPr marL="0" lvl="0" indent="0" algn="ctr" rtl="0">
                <a:spcBef>
                  <a:spcPts val="0"/>
                </a:spcBef>
                <a:spcAft>
                  <a:spcPts val="0"/>
                </a:spcAft>
                <a:buNone/>
              </a:pPr>
              <a:r>
                <a:rPr lang="en-US" sz="2800">
                  <a:solidFill>
                    <a:srgbClr val="3333FF"/>
                  </a:solidFill>
                  <a:latin typeface="Calibri"/>
                  <a:ea typeface="Calibri"/>
                  <a:cs typeface="Calibri"/>
                  <a:sym typeface="Calibri"/>
                </a:rPr>
                <a:t>gain</a:t>
              </a:r>
              <a:endParaRPr sz="2800">
                <a:solidFill>
                  <a:srgbClr val="3333FF"/>
                </a:solidFill>
                <a:latin typeface="Calibri"/>
                <a:ea typeface="Calibri"/>
                <a:cs typeface="Calibri"/>
                <a:sym typeface="Calibri"/>
              </a:endParaRPr>
            </a:p>
          </p:txBody>
        </p:sp>
        <p:grpSp>
          <p:nvGrpSpPr>
            <p:cNvPr id="551" name="Google Shape;551;p72"/>
            <p:cNvGrpSpPr/>
            <p:nvPr/>
          </p:nvGrpSpPr>
          <p:grpSpPr>
            <a:xfrm>
              <a:off x="8142075" y="1624925"/>
              <a:ext cx="1785200" cy="2595900"/>
              <a:chOff x="8978175" y="3411475"/>
              <a:chExt cx="1785200" cy="2595900"/>
            </a:xfrm>
          </p:grpSpPr>
          <p:sp>
            <p:nvSpPr>
              <p:cNvPr id="552" name="Google Shape;552;p72"/>
              <p:cNvSpPr txBox="1"/>
              <p:nvPr/>
            </p:nvSpPr>
            <p:spPr>
              <a:xfrm>
                <a:off x="8978175" y="3411475"/>
                <a:ext cx="937200" cy="462300"/>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1000"/>
                  </a:spcBef>
                  <a:spcAft>
                    <a:spcPts val="0"/>
                  </a:spcAft>
                  <a:buNone/>
                </a:pPr>
                <a:r>
                  <a:rPr lang="en-US" sz="2800" i="1">
                    <a:solidFill>
                      <a:srgbClr val="3333FF"/>
                    </a:solidFill>
                    <a:latin typeface="Calibri"/>
                    <a:ea typeface="Calibri"/>
                    <a:cs typeface="Calibri"/>
                    <a:sym typeface="Calibri"/>
                  </a:rPr>
                  <a:t>i=1</a:t>
                </a:r>
                <a:endParaRPr i="1">
                  <a:latin typeface="Calibri"/>
                  <a:ea typeface="Calibri"/>
                  <a:cs typeface="Calibri"/>
                  <a:sym typeface="Calibri"/>
                </a:endParaRPr>
              </a:p>
            </p:txBody>
          </p:sp>
          <p:sp>
            <p:nvSpPr>
              <p:cNvPr id="553" name="Google Shape;553;p72"/>
              <p:cNvSpPr txBox="1"/>
              <p:nvPr/>
            </p:nvSpPr>
            <p:spPr>
              <a:xfrm>
                <a:off x="9098350" y="4478275"/>
                <a:ext cx="816900" cy="462300"/>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1000"/>
                  </a:spcBef>
                  <a:spcAft>
                    <a:spcPts val="0"/>
                  </a:spcAft>
                  <a:buNone/>
                </a:pPr>
                <a:r>
                  <a:rPr lang="en-US" sz="2800" i="1">
                    <a:solidFill>
                      <a:srgbClr val="3333FF"/>
                    </a:solidFill>
                    <a:latin typeface="Calibri"/>
                    <a:ea typeface="Calibri"/>
                    <a:cs typeface="Calibri"/>
                    <a:sym typeface="Calibri"/>
                  </a:rPr>
                  <a:t>i=2</a:t>
                </a:r>
                <a:endParaRPr i="1">
                  <a:latin typeface="Calibri"/>
                  <a:ea typeface="Calibri"/>
                  <a:cs typeface="Calibri"/>
                  <a:sym typeface="Calibri"/>
                </a:endParaRPr>
              </a:p>
            </p:txBody>
          </p:sp>
          <p:sp>
            <p:nvSpPr>
              <p:cNvPr id="554" name="Google Shape;554;p72"/>
              <p:cNvSpPr txBox="1"/>
              <p:nvPr/>
            </p:nvSpPr>
            <p:spPr>
              <a:xfrm>
                <a:off x="9098400" y="5545075"/>
                <a:ext cx="816900" cy="462300"/>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1000"/>
                  </a:spcBef>
                  <a:spcAft>
                    <a:spcPts val="0"/>
                  </a:spcAft>
                  <a:buNone/>
                </a:pPr>
                <a:r>
                  <a:rPr lang="en-US" sz="2800" i="1">
                    <a:solidFill>
                      <a:srgbClr val="3333FF"/>
                    </a:solidFill>
                    <a:latin typeface="Calibri"/>
                    <a:ea typeface="Calibri"/>
                    <a:cs typeface="Calibri"/>
                    <a:sym typeface="Calibri"/>
                  </a:rPr>
                  <a:t>i=3</a:t>
                </a:r>
                <a:endParaRPr i="1">
                  <a:latin typeface="Calibri"/>
                  <a:ea typeface="Calibri"/>
                  <a:cs typeface="Calibri"/>
                  <a:sym typeface="Calibri"/>
                </a:endParaRPr>
              </a:p>
            </p:txBody>
          </p:sp>
          <p:pic>
            <p:nvPicPr>
              <p:cNvPr id="555" name="Google Shape;555;p72"/>
              <p:cNvPicPr preferRelativeResize="0"/>
              <p:nvPr/>
            </p:nvPicPr>
            <p:blipFill>
              <a:blip r:embed="rId5">
                <a:alphaModFix/>
              </a:blip>
              <a:stretch>
                <a:fillRect/>
              </a:stretch>
            </p:blipFill>
            <p:spPr>
              <a:xfrm>
                <a:off x="9692075" y="3487675"/>
                <a:ext cx="1071300" cy="1071325"/>
              </a:xfrm>
              <a:prstGeom prst="rect">
                <a:avLst/>
              </a:prstGeom>
              <a:noFill/>
              <a:ln>
                <a:noFill/>
              </a:ln>
            </p:spPr>
          </p:pic>
        </p:grpSp>
        <p:pic>
          <p:nvPicPr>
            <p:cNvPr id="556" name="Google Shape;556;p72"/>
            <p:cNvPicPr preferRelativeResize="0"/>
            <p:nvPr/>
          </p:nvPicPr>
          <p:blipFill>
            <a:blip r:embed="rId5">
              <a:alphaModFix/>
            </a:blip>
            <a:stretch>
              <a:fillRect/>
            </a:stretch>
          </p:blipFill>
          <p:spPr>
            <a:xfrm>
              <a:off x="8855975" y="2767925"/>
              <a:ext cx="1071300" cy="1071325"/>
            </a:xfrm>
            <a:prstGeom prst="rect">
              <a:avLst/>
            </a:prstGeom>
            <a:noFill/>
            <a:ln>
              <a:noFill/>
            </a:ln>
          </p:spPr>
        </p:pic>
        <p:pic>
          <p:nvPicPr>
            <p:cNvPr id="557" name="Google Shape;557;p72"/>
            <p:cNvPicPr preferRelativeResize="0"/>
            <p:nvPr/>
          </p:nvPicPr>
          <p:blipFill>
            <a:blip r:embed="rId5">
              <a:alphaModFix/>
            </a:blip>
            <a:stretch>
              <a:fillRect/>
            </a:stretch>
          </p:blipFill>
          <p:spPr>
            <a:xfrm>
              <a:off x="8855975" y="3834725"/>
              <a:ext cx="1071300" cy="1071325"/>
            </a:xfrm>
            <a:prstGeom prst="rect">
              <a:avLst/>
            </a:prstGeom>
            <a:noFill/>
            <a:ln>
              <a:noFill/>
            </a:ln>
          </p:spPr>
        </p:pic>
      </p:grpSp>
      <p:sp>
        <p:nvSpPr>
          <p:cNvPr id="558" name="Google Shape;558;p72"/>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
        <p:nvSpPr>
          <p:cNvPr id="559" name="Google Shape;559;p72"/>
          <p:cNvSpPr txBox="1"/>
          <p:nvPr/>
        </p:nvSpPr>
        <p:spPr>
          <a:xfrm>
            <a:off x="5443525" y="1811800"/>
            <a:ext cx="27774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how relevant?</a:t>
            </a:r>
            <a:endParaRPr sz="2800">
              <a:latin typeface="Calibri"/>
              <a:ea typeface="Calibri"/>
              <a:cs typeface="Calibri"/>
              <a:sym typeface="Calibri"/>
            </a:endParaRPr>
          </a:p>
        </p:txBody>
      </p:sp>
      <p:sp>
        <p:nvSpPr>
          <p:cNvPr id="560" name="Google Shape;560;p72"/>
          <p:cNvSpPr txBox="1"/>
          <p:nvPr/>
        </p:nvSpPr>
        <p:spPr>
          <a:xfrm>
            <a:off x="5203075" y="3439650"/>
            <a:ext cx="28533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how early?</a:t>
            </a:r>
            <a:endParaRPr sz="2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animEffect transition="in" filter="fade">
                                      <p:cBhvr>
                                        <p:cTn id="7" dur="1"/>
                                        <p:tgtEl>
                                          <p:spTgt spid="548"/>
                                        </p:tgtEl>
                                      </p:cBhvr>
                                    </p:animEffect>
                                  </p:childTnLst>
                                </p:cTn>
                              </p:par>
                              <p:par>
                                <p:cTn id="8" presetID="10" presetClass="entr" presetSubtype="0" fill="hold" nodeType="withEffect">
                                  <p:stCondLst>
                                    <p:cond delay="0"/>
                                  </p:stCondLst>
                                  <p:childTnLst>
                                    <p:set>
                                      <p:cBhvr>
                                        <p:cTn id="9" dur="1" fill="hold">
                                          <p:stCondLst>
                                            <p:cond delay="0"/>
                                          </p:stCondLst>
                                        </p:cTn>
                                        <p:tgtEl>
                                          <p:spTgt spid="560"/>
                                        </p:tgtEl>
                                        <p:attrNameLst>
                                          <p:attrName>style.visibility</p:attrName>
                                        </p:attrNameLst>
                                      </p:cBhvr>
                                      <p:to>
                                        <p:strVal val="visible"/>
                                      </p:to>
                                    </p:set>
                                    <p:animEffect transition="in" filter="fade">
                                      <p:cBhvr>
                                        <p:cTn id="10" dur="1"/>
                                        <p:tgtEl>
                                          <p:spTgt spid="5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5"/>
                                        </p:tgtEl>
                                        <p:attrNameLst>
                                          <p:attrName>style.visibility</p:attrName>
                                        </p:attrNameLst>
                                      </p:cBhvr>
                                      <p:to>
                                        <p:strVal val="visible"/>
                                      </p:to>
                                    </p:set>
                                    <p:animEffect transition="in" filter="fade">
                                      <p:cBhvr>
                                        <p:cTn id="15" dur="1"/>
                                        <p:tgtEl>
                                          <p:spTgt spid="545"/>
                                        </p:tgtEl>
                                      </p:cBhvr>
                                    </p:animEffect>
                                  </p:childTnLst>
                                </p:cTn>
                              </p:par>
                              <p:par>
                                <p:cTn id="16" presetID="10" presetClass="entr" presetSubtype="0" fill="hold" nodeType="withEffect">
                                  <p:stCondLst>
                                    <p:cond delay="0"/>
                                  </p:stCondLst>
                                  <p:childTnLst>
                                    <p:set>
                                      <p:cBhvr>
                                        <p:cTn id="17" dur="1" fill="hold">
                                          <p:stCondLst>
                                            <p:cond delay="0"/>
                                          </p:stCondLst>
                                        </p:cTn>
                                        <p:tgtEl>
                                          <p:spTgt spid="547"/>
                                        </p:tgtEl>
                                        <p:attrNameLst>
                                          <p:attrName>style.visibility</p:attrName>
                                        </p:attrNameLst>
                                      </p:cBhvr>
                                      <p:to>
                                        <p:strVal val="visible"/>
                                      </p:to>
                                    </p:set>
                                    <p:animEffect transition="in" filter="fade">
                                      <p:cBhvr>
                                        <p:cTn id="18" dur="1"/>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565"/>
        <p:cNvGrpSpPr/>
        <p:nvPr/>
      </p:nvGrpSpPr>
      <p:grpSpPr>
        <a:xfrm>
          <a:off x="0" y="0"/>
          <a:ext cx="0" cy="0"/>
          <a:chOff x="0" y="0"/>
          <a:chExt cx="0" cy="0"/>
        </a:xfrm>
      </p:grpSpPr>
      <p:sp>
        <p:nvSpPr>
          <p:cNvPr id="566" name="Google Shape;566;p7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Test Collections</a:t>
            </a:r>
            <a:endParaRPr/>
          </a:p>
        </p:txBody>
      </p:sp>
      <p:grpSp>
        <p:nvGrpSpPr>
          <p:cNvPr id="567" name="Google Shape;567;p73"/>
          <p:cNvGrpSpPr/>
          <p:nvPr/>
        </p:nvGrpSpPr>
        <p:grpSpPr>
          <a:xfrm>
            <a:off x="1351750" y="3560226"/>
            <a:ext cx="2885400" cy="1506849"/>
            <a:chOff x="1351750" y="4779426"/>
            <a:chExt cx="2885400" cy="1506849"/>
          </a:xfrm>
        </p:grpSpPr>
        <p:sp>
          <p:nvSpPr>
            <p:cNvPr id="568" name="Google Shape;568;p73"/>
            <p:cNvSpPr txBox="1"/>
            <p:nvPr/>
          </p:nvSpPr>
          <p:spPr>
            <a:xfrm>
              <a:off x="1351750" y="5486175"/>
              <a:ext cx="2885400" cy="800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Times New Roman"/>
                  <a:ea typeface="Times New Roman"/>
                  <a:cs typeface="Times New Roman"/>
                  <a:sym typeface="Times New Roman"/>
                </a:rPr>
                <a:t>queries</a:t>
              </a:r>
              <a:endParaRPr sz="2800">
                <a:solidFill>
                  <a:srgbClr val="3333FF"/>
                </a:solidFill>
                <a:latin typeface="Times New Roman"/>
                <a:ea typeface="Times New Roman"/>
                <a:cs typeface="Times New Roman"/>
                <a:sym typeface="Times New Roman"/>
              </a:endParaRPr>
            </a:p>
            <a:p>
              <a:pPr marL="0" lvl="0" indent="0" algn="l" rtl="0">
                <a:lnSpc>
                  <a:spcPct val="90000"/>
                </a:lnSpc>
                <a:spcBef>
                  <a:spcPts val="1000"/>
                </a:spcBef>
                <a:spcAft>
                  <a:spcPts val="0"/>
                </a:spcAft>
                <a:buNone/>
              </a:pPr>
              <a:endParaRPr sz="2000" i="1">
                <a:latin typeface="Calibri"/>
                <a:ea typeface="Calibri"/>
                <a:cs typeface="Calibri"/>
                <a:sym typeface="Calibri"/>
              </a:endParaRPr>
            </a:p>
          </p:txBody>
        </p:sp>
        <p:pic>
          <p:nvPicPr>
            <p:cNvPr id="569" name="Google Shape;569;p73"/>
            <p:cNvPicPr preferRelativeResize="0"/>
            <p:nvPr/>
          </p:nvPicPr>
          <p:blipFill rotWithShape="1">
            <a:blip r:embed="rId3">
              <a:alphaModFix/>
            </a:blip>
            <a:srcRect b="-9517"/>
            <a:stretch/>
          </p:blipFill>
          <p:spPr>
            <a:xfrm>
              <a:off x="1617550" y="4779426"/>
              <a:ext cx="800100" cy="876275"/>
            </a:xfrm>
            <a:prstGeom prst="rect">
              <a:avLst/>
            </a:prstGeom>
            <a:noFill/>
            <a:ln>
              <a:noFill/>
            </a:ln>
          </p:spPr>
        </p:pic>
      </p:grpSp>
      <p:grpSp>
        <p:nvGrpSpPr>
          <p:cNvPr id="570" name="Google Shape;570;p73"/>
          <p:cNvGrpSpPr/>
          <p:nvPr/>
        </p:nvGrpSpPr>
        <p:grpSpPr>
          <a:xfrm>
            <a:off x="2676450" y="2715095"/>
            <a:ext cx="4419900" cy="2555193"/>
            <a:chOff x="2676450" y="3934295"/>
            <a:chExt cx="4419900" cy="2555193"/>
          </a:xfrm>
        </p:grpSpPr>
        <p:pic>
          <p:nvPicPr>
            <p:cNvPr id="571" name="Google Shape;571;p73"/>
            <p:cNvPicPr preferRelativeResize="0"/>
            <p:nvPr/>
          </p:nvPicPr>
          <p:blipFill>
            <a:blip r:embed="rId4">
              <a:alphaModFix/>
            </a:blip>
            <a:stretch>
              <a:fillRect/>
            </a:stretch>
          </p:blipFill>
          <p:spPr>
            <a:xfrm>
              <a:off x="5196150" y="3934295"/>
              <a:ext cx="950100" cy="1318005"/>
            </a:xfrm>
            <a:prstGeom prst="rect">
              <a:avLst/>
            </a:prstGeom>
            <a:noFill/>
            <a:ln>
              <a:noFill/>
            </a:ln>
          </p:spPr>
        </p:pic>
        <p:pic>
          <p:nvPicPr>
            <p:cNvPr id="572" name="Google Shape;572;p73"/>
            <p:cNvPicPr preferRelativeResize="0"/>
            <p:nvPr/>
          </p:nvPicPr>
          <p:blipFill>
            <a:blip r:embed="rId4">
              <a:alphaModFix/>
            </a:blip>
            <a:stretch>
              <a:fillRect/>
            </a:stretch>
          </p:blipFill>
          <p:spPr>
            <a:xfrm>
              <a:off x="5348550" y="4086695"/>
              <a:ext cx="950100" cy="1318005"/>
            </a:xfrm>
            <a:prstGeom prst="rect">
              <a:avLst/>
            </a:prstGeom>
            <a:noFill/>
            <a:ln>
              <a:noFill/>
            </a:ln>
          </p:spPr>
        </p:pic>
        <p:pic>
          <p:nvPicPr>
            <p:cNvPr id="573" name="Google Shape;573;p73"/>
            <p:cNvPicPr preferRelativeResize="0"/>
            <p:nvPr/>
          </p:nvPicPr>
          <p:blipFill>
            <a:blip r:embed="rId4">
              <a:alphaModFix/>
            </a:blip>
            <a:stretch>
              <a:fillRect/>
            </a:stretch>
          </p:blipFill>
          <p:spPr>
            <a:xfrm>
              <a:off x="5500950" y="4239095"/>
              <a:ext cx="950100" cy="1318005"/>
            </a:xfrm>
            <a:prstGeom prst="rect">
              <a:avLst/>
            </a:prstGeom>
            <a:noFill/>
            <a:ln>
              <a:noFill/>
            </a:ln>
          </p:spPr>
        </p:pic>
        <p:pic>
          <p:nvPicPr>
            <p:cNvPr id="574" name="Google Shape;574;p73"/>
            <p:cNvPicPr preferRelativeResize="0"/>
            <p:nvPr/>
          </p:nvPicPr>
          <p:blipFill>
            <a:blip r:embed="rId4">
              <a:alphaModFix/>
            </a:blip>
            <a:stretch>
              <a:fillRect/>
            </a:stretch>
          </p:blipFill>
          <p:spPr>
            <a:xfrm>
              <a:off x="5653350" y="4391495"/>
              <a:ext cx="950100" cy="1318005"/>
            </a:xfrm>
            <a:prstGeom prst="rect">
              <a:avLst/>
            </a:prstGeom>
            <a:noFill/>
            <a:ln>
              <a:noFill/>
            </a:ln>
          </p:spPr>
        </p:pic>
        <p:pic>
          <p:nvPicPr>
            <p:cNvPr id="575" name="Google Shape;575;p73"/>
            <p:cNvPicPr preferRelativeResize="0"/>
            <p:nvPr/>
          </p:nvPicPr>
          <p:blipFill>
            <a:blip r:embed="rId4">
              <a:alphaModFix/>
            </a:blip>
            <a:stretch>
              <a:fillRect/>
            </a:stretch>
          </p:blipFill>
          <p:spPr>
            <a:xfrm>
              <a:off x="5805750" y="4543895"/>
              <a:ext cx="950100" cy="1318005"/>
            </a:xfrm>
            <a:prstGeom prst="rect">
              <a:avLst/>
            </a:prstGeom>
            <a:noFill/>
            <a:ln>
              <a:noFill/>
            </a:ln>
          </p:spPr>
        </p:pic>
        <p:sp>
          <p:nvSpPr>
            <p:cNvPr id="576" name="Google Shape;576;p73"/>
            <p:cNvSpPr txBox="1"/>
            <p:nvPr/>
          </p:nvSpPr>
          <p:spPr>
            <a:xfrm>
              <a:off x="6146250" y="5557088"/>
              <a:ext cx="9501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b="1">
                  <a:latin typeface="Calibri"/>
                  <a:ea typeface="Calibri"/>
                  <a:cs typeface="Calibri"/>
                  <a:sym typeface="Calibri"/>
                </a:rPr>
                <a:t>...</a:t>
              </a:r>
              <a:endParaRPr sz="3400" b="1">
                <a:latin typeface="Calibri"/>
                <a:ea typeface="Calibri"/>
                <a:cs typeface="Calibri"/>
                <a:sym typeface="Calibri"/>
              </a:endParaRPr>
            </a:p>
          </p:txBody>
        </p:sp>
        <p:sp>
          <p:nvSpPr>
            <p:cNvPr id="577" name="Google Shape;577;p73"/>
            <p:cNvSpPr txBox="1"/>
            <p:nvPr/>
          </p:nvSpPr>
          <p:spPr>
            <a:xfrm>
              <a:off x="2676450" y="5479400"/>
              <a:ext cx="2976900" cy="693600"/>
            </a:xfrm>
            <a:prstGeom prst="rect">
              <a:avLst/>
            </a:prstGeom>
            <a:noFill/>
            <a:ln>
              <a:noFill/>
            </a:ln>
          </p:spPr>
          <p:txBody>
            <a:bodyPr spcFirstLastPara="1" wrap="square" lIns="91425" tIns="91425" rIns="91425" bIns="91425" anchor="t" anchorCtr="0">
              <a:noAutofit/>
            </a:bodyPr>
            <a:lstStyle/>
            <a:p>
              <a:pPr marL="91440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   documents</a:t>
              </a:r>
              <a:endParaRPr>
                <a:latin typeface="Calibri"/>
                <a:ea typeface="Calibri"/>
                <a:cs typeface="Calibri"/>
                <a:sym typeface="Calibri"/>
              </a:endParaRPr>
            </a:p>
          </p:txBody>
        </p:sp>
      </p:grpSp>
      <p:grpSp>
        <p:nvGrpSpPr>
          <p:cNvPr id="578" name="Google Shape;578;p73"/>
          <p:cNvGrpSpPr/>
          <p:nvPr/>
        </p:nvGrpSpPr>
        <p:grpSpPr>
          <a:xfrm>
            <a:off x="8375500" y="2587100"/>
            <a:ext cx="2673500" cy="1884850"/>
            <a:chOff x="8756500" y="3958700"/>
            <a:chExt cx="2673500" cy="1884850"/>
          </a:xfrm>
        </p:grpSpPr>
        <p:grpSp>
          <p:nvGrpSpPr>
            <p:cNvPr id="579" name="Google Shape;579;p73"/>
            <p:cNvGrpSpPr/>
            <p:nvPr/>
          </p:nvGrpSpPr>
          <p:grpSpPr>
            <a:xfrm>
              <a:off x="8756500" y="3958700"/>
              <a:ext cx="1071300" cy="1071325"/>
              <a:chOff x="9692075" y="3487675"/>
              <a:chExt cx="1071300" cy="1071325"/>
            </a:xfrm>
          </p:grpSpPr>
          <p:pic>
            <p:nvPicPr>
              <p:cNvPr id="580" name="Google Shape;580;p73"/>
              <p:cNvPicPr preferRelativeResize="0"/>
              <p:nvPr/>
            </p:nvPicPr>
            <p:blipFill>
              <a:blip r:embed="rId5">
                <a:alphaModFix/>
              </a:blip>
              <a:stretch>
                <a:fillRect/>
              </a:stretch>
            </p:blipFill>
            <p:spPr>
              <a:xfrm>
                <a:off x="10443825" y="4241963"/>
                <a:ext cx="245475" cy="245475"/>
              </a:xfrm>
              <a:prstGeom prst="rect">
                <a:avLst/>
              </a:prstGeom>
              <a:noFill/>
              <a:ln>
                <a:noFill/>
              </a:ln>
            </p:spPr>
          </p:pic>
          <p:pic>
            <p:nvPicPr>
              <p:cNvPr id="581" name="Google Shape;581;p73"/>
              <p:cNvPicPr preferRelativeResize="0"/>
              <p:nvPr/>
            </p:nvPicPr>
            <p:blipFill>
              <a:blip r:embed="rId6">
                <a:alphaModFix/>
              </a:blip>
              <a:stretch>
                <a:fillRect/>
              </a:stretch>
            </p:blipFill>
            <p:spPr>
              <a:xfrm>
                <a:off x="9692075" y="3487675"/>
                <a:ext cx="1071300" cy="1071325"/>
              </a:xfrm>
              <a:prstGeom prst="rect">
                <a:avLst/>
              </a:prstGeom>
              <a:noFill/>
              <a:ln>
                <a:noFill/>
              </a:ln>
            </p:spPr>
          </p:pic>
        </p:grpSp>
        <p:grpSp>
          <p:nvGrpSpPr>
            <p:cNvPr id="582" name="Google Shape;582;p73"/>
            <p:cNvGrpSpPr/>
            <p:nvPr/>
          </p:nvGrpSpPr>
          <p:grpSpPr>
            <a:xfrm>
              <a:off x="9606250" y="4772225"/>
              <a:ext cx="1071300" cy="1071325"/>
              <a:chOff x="9692075" y="4554475"/>
              <a:chExt cx="1071300" cy="1071325"/>
            </a:xfrm>
          </p:grpSpPr>
          <p:pic>
            <p:nvPicPr>
              <p:cNvPr id="583" name="Google Shape;583;p73"/>
              <p:cNvPicPr preferRelativeResize="0"/>
              <p:nvPr/>
            </p:nvPicPr>
            <p:blipFill>
              <a:blip r:embed="rId7">
                <a:alphaModFix/>
              </a:blip>
              <a:stretch>
                <a:fillRect/>
              </a:stretch>
            </p:blipFill>
            <p:spPr>
              <a:xfrm>
                <a:off x="10381525" y="5317200"/>
                <a:ext cx="228600" cy="228600"/>
              </a:xfrm>
              <a:prstGeom prst="rect">
                <a:avLst/>
              </a:prstGeom>
              <a:noFill/>
              <a:ln>
                <a:noFill/>
              </a:ln>
            </p:spPr>
          </p:pic>
          <p:pic>
            <p:nvPicPr>
              <p:cNvPr id="584" name="Google Shape;584;p73"/>
              <p:cNvPicPr preferRelativeResize="0"/>
              <p:nvPr/>
            </p:nvPicPr>
            <p:blipFill>
              <a:blip r:embed="rId6">
                <a:alphaModFix/>
              </a:blip>
              <a:stretch>
                <a:fillRect/>
              </a:stretch>
            </p:blipFill>
            <p:spPr>
              <a:xfrm>
                <a:off x="9692075" y="4554475"/>
                <a:ext cx="1071300" cy="1071325"/>
              </a:xfrm>
              <a:prstGeom prst="rect">
                <a:avLst/>
              </a:prstGeom>
              <a:noFill/>
              <a:ln>
                <a:noFill/>
              </a:ln>
            </p:spPr>
          </p:pic>
        </p:grpSp>
        <p:grpSp>
          <p:nvGrpSpPr>
            <p:cNvPr id="585" name="Google Shape;585;p73"/>
            <p:cNvGrpSpPr/>
            <p:nvPr/>
          </p:nvGrpSpPr>
          <p:grpSpPr>
            <a:xfrm>
              <a:off x="10358700" y="3962617"/>
              <a:ext cx="1071300" cy="1071325"/>
              <a:chOff x="9692075" y="5621275"/>
              <a:chExt cx="1071300" cy="1071325"/>
            </a:xfrm>
          </p:grpSpPr>
          <p:pic>
            <p:nvPicPr>
              <p:cNvPr id="586" name="Google Shape;586;p73"/>
              <p:cNvPicPr preferRelativeResize="0"/>
              <p:nvPr/>
            </p:nvPicPr>
            <p:blipFill>
              <a:blip r:embed="rId5">
                <a:alphaModFix/>
              </a:blip>
              <a:stretch>
                <a:fillRect/>
              </a:stretch>
            </p:blipFill>
            <p:spPr>
              <a:xfrm>
                <a:off x="10443825" y="6375563"/>
                <a:ext cx="245475" cy="245475"/>
              </a:xfrm>
              <a:prstGeom prst="rect">
                <a:avLst/>
              </a:prstGeom>
              <a:noFill/>
              <a:ln>
                <a:noFill/>
              </a:ln>
            </p:spPr>
          </p:pic>
          <p:pic>
            <p:nvPicPr>
              <p:cNvPr id="587" name="Google Shape;587;p73"/>
              <p:cNvPicPr preferRelativeResize="0"/>
              <p:nvPr/>
            </p:nvPicPr>
            <p:blipFill>
              <a:blip r:embed="rId6">
                <a:alphaModFix/>
              </a:blip>
              <a:stretch>
                <a:fillRect/>
              </a:stretch>
            </p:blipFill>
            <p:spPr>
              <a:xfrm>
                <a:off x="9692075" y="5621275"/>
                <a:ext cx="1071300" cy="1071325"/>
              </a:xfrm>
              <a:prstGeom prst="rect">
                <a:avLst/>
              </a:prstGeom>
              <a:noFill/>
              <a:ln>
                <a:noFill/>
              </a:ln>
            </p:spPr>
          </p:pic>
        </p:grpSp>
      </p:grpSp>
      <p:sp>
        <p:nvSpPr>
          <p:cNvPr id="588" name="Google Shape;588;p73"/>
          <p:cNvSpPr txBox="1"/>
          <p:nvPr/>
        </p:nvSpPr>
        <p:spPr>
          <a:xfrm>
            <a:off x="8536975" y="4274075"/>
            <a:ext cx="2444400" cy="732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None/>
            </a:pPr>
            <a:r>
              <a:rPr lang="en-US" sz="2800">
                <a:solidFill>
                  <a:srgbClr val="3333FF"/>
                </a:solidFill>
                <a:latin typeface="Calibri"/>
                <a:ea typeface="Calibri"/>
                <a:cs typeface="Calibri"/>
                <a:sym typeface="Calibri"/>
              </a:rPr>
              <a:t>judgments</a:t>
            </a:r>
            <a:endParaRPr>
              <a:solidFill>
                <a:schemeClr val="dk1"/>
              </a:solidFill>
              <a:latin typeface="Calibri"/>
              <a:ea typeface="Calibri"/>
              <a:cs typeface="Calibri"/>
              <a:sym typeface="Calibri"/>
            </a:endParaRPr>
          </a:p>
        </p:txBody>
      </p:sp>
      <p:sp>
        <p:nvSpPr>
          <p:cNvPr id="589" name="Google Shape;589;p73"/>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594"/>
        <p:cNvGrpSpPr/>
        <p:nvPr/>
      </p:nvGrpSpPr>
      <p:grpSpPr>
        <a:xfrm>
          <a:off x="0" y="0"/>
          <a:ext cx="0" cy="0"/>
          <a:chOff x="0" y="0"/>
          <a:chExt cx="0" cy="0"/>
        </a:xfrm>
      </p:grpSpPr>
      <p:sp>
        <p:nvSpPr>
          <p:cNvPr id="595" name="Google Shape;595;p7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Test Collections</a:t>
            </a:r>
            <a:endParaRPr/>
          </a:p>
        </p:txBody>
      </p:sp>
      <p:sp>
        <p:nvSpPr>
          <p:cNvPr id="596" name="Google Shape;596;p74"/>
          <p:cNvSpPr/>
          <p:nvPr/>
        </p:nvSpPr>
        <p:spPr>
          <a:xfrm>
            <a:off x="3703900" y="1776975"/>
            <a:ext cx="8282700" cy="39891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sz="1500">
                <a:latin typeface="Droid Sans Mono"/>
                <a:ea typeface="Droid Sans Mono"/>
                <a:cs typeface="Droid Sans Mono"/>
                <a:sym typeface="Droid Sans Mono"/>
              </a:rPr>
              <a:t>ID: 336</a:t>
            </a:r>
            <a:endParaRPr sz="1500">
              <a:latin typeface="Droid Sans Mono"/>
              <a:ea typeface="Droid Sans Mono"/>
              <a:cs typeface="Droid Sans Mono"/>
              <a:sym typeface="Droid Sans Mono"/>
            </a:endParaRPr>
          </a:p>
          <a:p>
            <a:pPr marL="0" lvl="0" indent="0" algn="just" rtl="0">
              <a:spcBef>
                <a:spcPts val="0"/>
              </a:spcBef>
              <a:spcAft>
                <a:spcPts val="0"/>
              </a:spcAft>
              <a:buNone/>
            </a:pPr>
            <a:endParaRPr sz="1500">
              <a:latin typeface="Droid Sans Mono"/>
              <a:ea typeface="Droid Sans Mono"/>
              <a:cs typeface="Droid Sans Mono"/>
              <a:sym typeface="Droid Sans Mono"/>
            </a:endParaRPr>
          </a:p>
          <a:p>
            <a:pPr marL="0" lvl="0" indent="0" algn="just" rtl="0">
              <a:spcBef>
                <a:spcPts val="0"/>
              </a:spcBef>
              <a:spcAft>
                <a:spcPts val="0"/>
              </a:spcAft>
              <a:buNone/>
            </a:pPr>
            <a:r>
              <a:rPr lang="en-US" sz="1500">
                <a:latin typeface="Droid Sans Mono"/>
                <a:ea typeface="Droid Sans Mono"/>
                <a:cs typeface="Droid Sans Mono"/>
                <a:sym typeface="Droid Sans Mono"/>
              </a:rPr>
              <a:t>Title: black bear attacks</a:t>
            </a:r>
            <a:endParaRPr sz="1500">
              <a:latin typeface="Droid Sans Mono"/>
              <a:ea typeface="Droid Sans Mono"/>
              <a:cs typeface="Droid Sans Mono"/>
              <a:sym typeface="Droid Sans Mono"/>
            </a:endParaRPr>
          </a:p>
          <a:p>
            <a:pPr marL="0" lvl="0" indent="0" algn="just" rtl="0">
              <a:spcBef>
                <a:spcPts val="0"/>
              </a:spcBef>
              <a:spcAft>
                <a:spcPts val="0"/>
              </a:spcAft>
              <a:buNone/>
            </a:pPr>
            <a:endParaRPr sz="1500">
              <a:latin typeface="Droid Sans Mono"/>
              <a:ea typeface="Droid Sans Mono"/>
              <a:cs typeface="Droid Sans Mono"/>
              <a:sym typeface="Droid Sans Mono"/>
            </a:endParaRPr>
          </a:p>
          <a:p>
            <a:pPr marL="0" lvl="0" indent="0" algn="just" rtl="0">
              <a:spcBef>
                <a:spcPts val="0"/>
              </a:spcBef>
              <a:spcAft>
                <a:spcPts val="0"/>
              </a:spcAft>
              <a:buNone/>
            </a:pPr>
            <a:r>
              <a:rPr lang="en-US" sz="1500">
                <a:latin typeface="Droid Sans Mono"/>
                <a:ea typeface="Droid Sans Mono"/>
                <a:cs typeface="Droid Sans Mono"/>
                <a:sym typeface="Droid Sans Mono"/>
              </a:rPr>
              <a:t>Description: A relevant document would discuss the frequency of vicious black bear attacks worldwide and the possible causes for this savage behavior.</a:t>
            </a:r>
            <a:endParaRPr sz="1500">
              <a:latin typeface="Droid Sans Mono"/>
              <a:ea typeface="Droid Sans Mono"/>
              <a:cs typeface="Droid Sans Mono"/>
              <a:sym typeface="Droid Sans Mono"/>
            </a:endParaRPr>
          </a:p>
          <a:p>
            <a:pPr marL="0" lvl="0" indent="0" algn="just" rtl="0">
              <a:spcBef>
                <a:spcPts val="0"/>
              </a:spcBef>
              <a:spcAft>
                <a:spcPts val="0"/>
              </a:spcAft>
              <a:buNone/>
            </a:pPr>
            <a:endParaRPr sz="1500">
              <a:latin typeface="Droid Sans Mono"/>
              <a:ea typeface="Droid Sans Mono"/>
              <a:cs typeface="Droid Sans Mono"/>
              <a:sym typeface="Droid Sans Mono"/>
            </a:endParaRPr>
          </a:p>
          <a:p>
            <a:pPr marL="0" lvl="0" indent="0" algn="just" rtl="0">
              <a:spcBef>
                <a:spcPts val="0"/>
              </a:spcBef>
              <a:spcAft>
                <a:spcPts val="0"/>
              </a:spcAft>
              <a:buNone/>
            </a:pPr>
            <a:r>
              <a:rPr lang="en-US" sz="1500">
                <a:latin typeface="Droid Sans Mono"/>
                <a:ea typeface="Droid Sans Mono"/>
                <a:cs typeface="Droid Sans Mono"/>
                <a:sym typeface="Droid Sans Mono"/>
              </a:rPr>
              <a:t>Narrative: It has been reported that food or cosmetics sometimes attract hungry black bears, causing them to viciously attack humans. Relevant documents would include the aforementioned causes as well as speculation preferably from the scientific community as to other possible causes of vicious attacks by black bears. A relevant document would also detail steps taken or new methods devised by wildlife officials to control and/or modify the savageness of the black bear.</a:t>
            </a:r>
            <a:endParaRPr sz="1500">
              <a:latin typeface="Droid Sans Mono"/>
              <a:ea typeface="Droid Sans Mono"/>
              <a:cs typeface="Droid Sans Mono"/>
              <a:sym typeface="Droid Sans Mono"/>
            </a:endParaRPr>
          </a:p>
        </p:txBody>
      </p:sp>
      <p:sp>
        <p:nvSpPr>
          <p:cNvPr id="597" name="Google Shape;597;p74"/>
          <p:cNvSpPr txBox="1">
            <a:spLocks noGrp="1"/>
          </p:cNvSpPr>
          <p:nvPr>
            <p:ph type="body" idx="1"/>
          </p:nvPr>
        </p:nvSpPr>
        <p:spPr>
          <a:xfrm>
            <a:off x="339125" y="20542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TREC Robust04</a:t>
            </a:r>
            <a:endParaRPr/>
          </a:p>
          <a:p>
            <a:pPr marL="457200" lvl="0" indent="-342900" algn="l" rtl="0">
              <a:spcBef>
                <a:spcPts val="1000"/>
              </a:spcBef>
              <a:spcAft>
                <a:spcPts val="0"/>
              </a:spcAft>
              <a:buSzPts val="1800"/>
              <a:buChar char="•"/>
            </a:pPr>
            <a:r>
              <a:rPr lang="en-US"/>
              <a:t>News</a:t>
            </a:r>
            <a:endParaRPr/>
          </a:p>
          <a:p>
            <a:pPr marL="457200" lvl="0" indent="-342900" algn="l" rtl="0">
              <a:spcBef>
                <a:spcPts val="0"/>
              </a:spcBef>
              <a:spcAft>
                <a:spcPts val="0"/>
              </a:spcAft>
              <a:buSzPts val="1800"/>
              <a:buChar char="•"/>
            </a:pPr>
            <a:r>
              <a:rPr lang="en-US"/>
              <a:t>Keywords</a:t>
            </a:r>
            <a:endParaRPr/>
          </a:p>
          <a:p>
            <a:pPr marL="457200" lvl="0" indent="-342900" algn="l" rtl="0">
              <a:spcBef>
                <a:spcPts val="0"/>
              </a:spcBef>
              <a:spcAft>
                <a:spcPts val="0"/>
              </a:spcAft>
              <a:buSzPts val="1800"/>
              <a:buChar char="•"/>
            </a:pPr>
            <a:r>
              <a:rPr lang="en-US"/>
              <a:t>Natural language</a:t>
            </a:r>
            <a:endParaRPr/>
          </a:p>
        </p:txBody>
      </p:sp>
      <p:sp>
        <p:nvSpPr>
          <p:cNvPr id="598" name="Google Shape;598;p74"/>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603"/>
        <p:cNvGrpSpPr/>
        <p:nvPr/>
      </p:nvGrpSpPr>
      <p:grpSpPr>
        <a:xfrm>
          <a:off x="0" y="0"/>
          <a:ext cx="0" cy="0"/>
          <a:chOff x="0" y="0"/>
          <a:chExt cx="0" cy="0"/>
        </a:xfrm>
      </p:grpSpPr>
      <p:sp>
        <p:nvSpPr>
          <p:cNvPr id="604" name="Google Shape;604;p75"/>
          <p:cNvSpPr txBox="1"/>
          <p:nvPr/>
        </p:nvSpPr>
        <p:spPr>
          <a:xfrm>
            <a:off x="339125" y="4267200"/>
            <a:ext cx="42702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800">
                <a:solidFill>
                  <a:schemeClr val="dk1"/>
                </a:solidFill>
                <a:latin typeface="Calibri"/>
                <a:ea typeface="Calibri"/>
                <a:cs typeface="Calibri"/>
                <a:sym typeface="Calibri"/>
              </a:rPr>
              <a:t>TREC Deep Learning</a:t>
            </a:r>
            <a:endParaRPr sz="2800">
              <a:solidFill>
                <a:schemeClr val="dk1"/>
              </a:solidFill>
              <a:latin typeface="Calibri"/>
              <a:ea typeface="Calibri"/>
              <a:cs typeface="Calibri"/>
              <a:sym typeface="Calibri"/>
            </a:endParaRPr>
          </a:p>
          <a:p>
            <a:pPr marL="457200" lvl="0" indent="-342900" algn="l" rtl="0">
              <a:lnSpc>
                <a:spcPct val="90000"/>
              </a:lnSpc>
              <a:spcBef>
                <a:spcPts val="1000"/>
              </a:spcBef>
              <a:spcAft>
                <a:spcPts val="0"/>
              </a:spcAft>
              <a:buClr>
                <a:schemeClr val="dk1"/>
              </a:buClr>
              <a:buSzPts val="1800"/>
              <a:buChar char="•"/>
            </a:pPr>
            <a:r>
              <a:rPr lang="en-US" sz="2800">
                <a:solidFill>
                  <a:schemeClr val="dk1"/>
                </a:solidFill>
                <a:latin typeface="Calibri"/>
                <a:ea typeface="Calibri"/>
                <a:cs typeface="Calibri"/>
                <a:sym typeface="Calibri"/>
              </a:rPr>
              <a:t>Same passages / docs</a:t>
            </a:r>
            <a:endParaRPr sz="280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Char char="•"/>
            </a:pPr>
            <a:r>
              <a:rPr lang="en-US" sz="2800">
                <a:solidFill>
                  <a:schemeClr val="dk1"/>
                </a:solidFill>
                <a:latin typeface="Calibri"/>
                <a:ea typeface="Calibri"/>
                <a:cs typeface="Calibri"/>
                <a:sym typeface="Calibri"/>
              </a:rPr>
              <a:t>New (dense) judgments </a:t>
            </a:r>
            <a:endParaRPr sz="2800">
              <a:solidFill>
                <a:schemeClr val="dk1"/>
              </a:solidFill>
              <a:latin typeface="Calibri"/>
              <a:ea typeface="Calibri"/>
              <a:cs typeface="Calibri"/>
              <a:sym typeface="Calibri"/>
            </a:endParaRPr>
          </a:p>
        </p:txBody>
      </p:sp>
      <p:sp>
        <p:nvSpPr>
          <p:cNvPr id="605" name="Google Shape;605;p7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Test Collections</a:t>
            </a:r>
            <a:endParaRPr/>
          </a:p>
        </p:txBody>
      </p:sp>
      <p:sp>
        <p:nvSpPr>
          <p:cNvPr id="606" name="Google Shape;606;p75"/>
          <p:cNvSpPr txBox="1">
            <a:spLocks noGrp="1"/>
          </p:cNvSpPr>
          <p:nvPr>
            <p:ph type="body" idx="1"/>
          </p:nvPr>
        </p:nvSpPr>
        <p:spPr>
          <a:xfrm>
            <a:off x="339125" y="2054225"/>
            <a:ext cx="39783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MS MARCO</a:t>
            </a:r>
            <a:endParaRPr/>
          </a:p>
          <a:p>
            <a:pPr marL="457200" lvl="0" indent="-342900" algn="l" rtl="0">
              <a:spcBef>
                <a:spcPts val="1000"/>
              </a:spcBef>
              <a:spcAft>
                <a:spcPts val="0"/>
              </a:spcAft>
              <a:buSzPts val="1800"/>
              <a:buChar char="•"/>
            </a:pPr>
            <a:r>
              <a:rPr lang="en-US"/>
              <a:t>Web</a:t>
            </a:r>
            <a:endParaRPr/>
          </a:p>
          <a:p>
            <a:pPr marL="457200" lvl="0" indent="-342900" algn="l" rtl="0">
              <a:spcBef>
                <a:spcPts val="0"/>
              </a:spcBef>
              <a:spcAft>
                <a:spcPts val="0"/>
              </a:spcAft>
              <a:buSzPts val="1800"/>
              <a:buChar char="•"/>
            </a:pPr>
            <a:r>
              <a:rPr lang="en-US"/>
              <a:t>Questions</a:t>
            </a:r>
            <a:endParaRPr/>
          </a:p>
          <a:p>
            <a:pPr marL="457200" lvl="0" indent="-342900" algn="l" rtl="0">
              <a:spcBef>
                <a:spcPts val="0"/>
              </a:spcBef>
              <a:spcAft>
                <a:spcPts val="0"/>
              </a:spcAft>
              <a:buSzPts val="1800"/>
              <a:buChar char="•"/>
            </a:pPr>
            <a:r>
              <a:rPr lang="en-US"/>
              <a:t>Passage collection</a:t>
            </a:r>
            <a:endParaRPr/>
          </a:p>
          <a:p>
            <a:pPr marL="457200" lvl="0" indent="-342900" algn="l" rtl="0">
              <a:spcBef>
                <a:spcPts val="0"/>
              </a:spcBef>
              <a:spcAft>
                <a:spcPts val="0"/>
              </a:spcAft>
              <a:buSzPts val="1800"/>
              <a:buChar char="•"/>
            </a:pPr>
            <a:r>
              <a:rPr lang="en-US"/>
              <a:t>Document collection</a:t>
            </a:r>
            <a:endParaRPr/>
          </a:p>
          <a:p>
            <a:pPr marL="457200" lvl="0" indent="-342900" algn="l" rtl="0">
              <a:spcBef>
                <a:spcPts val="0"/>
              </a:spcBef>
              <a:spcAft>
                <a:spcPts val="0"/>
              </a:spcAft>
              <a:buSzPts val="1800"/>
              <a:buChar char="•"/>
            </a:pPr>
            <a:r>
              <a:rPr lang="en-US"/>
              <a:t>Sparse judgments</a:t>
            </a:r>
            <a:endParaRPr/>
          </a:p>
          <a:p>
            <a:pPr marL="0" lvl="0" indent="0" algn="l" rtl="0">
              <a:spcBef>
                <a:spcPts val="1000"/>
              </a:spcBef>
              <a:spcAft>
                <a:spcPts val="0"/>
              </a:spcAft>
              <a:buNone/>
            </a:pPr>
            <a:endParaRPr/>
          </a:p>
        </p:txBody>
      </p:sp>
      <p:sp>
        <p:nvSpPr>
          <p:cNvPr id="607" name="Google Shape;607;p75"/>
          <p:cNvSpPr/>
          <p:nvPr/>
        </p:nvSpPr>
        <p:spPr>
          <a:xfrm>
            <a:off x="5089975" y="1862275"/>
            <a:ext cx="4647600" cy="915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500">
              <a:latin typeface="Droid Sans Mono"/>
              <a:ea typeface="Droid Sans Mono"/>
              <a:cs typeface="Droid Sans Mono"/>
              <a:sym typeface="Droid Sans Mono"/>
            </a:endParaRPr>
          </a:p>
          <a:p>
            <a:pPr marL="0" lvl="0" indent="0" algn="just" rtl="0">
              <a:spcBef>
                <a:spcPts val="0"/>
              </a:spcBef>
              <a:spcAft>
                <a:spcPts val="0"/>
              </a:spcAft>
              <a:buNone/>
            </a:pPr>
            <a:r>
              <a:rPr lang="en-US" sz="1500">
                <a:latin typeface="Droid Sans Mono"/>
                <a:ea typeface="Droid Sans Mono"/>
                <a:cs typeface="Droid Sans Mono"/>
                <a:sym typeface="Droid Sans Mono"/>
              </a:rPr>
              <a:t>ID: 130510</a:t>
            </a:r>
            <a:endParaRPr sz="1500">
              <a:latin typeface="Droid Sans Mono"/>
              <a:ea typeface="Droid Sans Mono"/>
              <a:cs typeface="Droid Sans Mono"/>
              <a:sym typeface="Droid Sans Mono"/>
            </a:endParaRPr>
          </a:p>
          <a:p>
            <a:pPr marL="0" lvl="0" indent="0" algn="just" rtl="0">
              <a:spcBef>
                <a:spcPts val="0"/>
              </a:spcBef>
              <a:spcAft>
                <a:spcPts val="0"/>
              </a:spcAft>
              <a:buNone/>
            </a:pPr>
            <a:endParaRPr sz="1500">
              <a:latin typeface="Droid Sans Mono"/>
              <a:ea typeface="Droid Sans Mono"/>
              <a:cs typeface="Droid Sans Mono"/>
              <a:sym typeface="Droid Sans Mono"/>
            </a:endParaRPr>
          </a:p>
          <a:p>
            <a:pPr marL="0" lvl="0" indent="0" algn="just" rtl="0">
              <a:spcBef>
                <a:spcPts val="0"/>
              </a:spcBef>
              <a:spcAft>
                <a:spcPts val="0"/>
              </a:spcAft>
              <a:buNone/>
            </a:pPr>
            <a:r>
              <a:rPr lang="en-US" sz="1500">
                <a:latin typeface="Droid Sans Mono"/>
                <a:ea typeface="Droid Sans Mono"/>
                <a:cs typeface="Droid Sans Mono"/>
                <a:sym typeface="Droid Sans Mono"/>
              </a:rPr>
              <a:t>Text: definition declaratory judgment</a:t>
            </a:r>
            <a:endParaRPr sz="1500">
              <a:latin typeface="Droid Sans Mono"/>
              <a:ea typeface="Droid Sans Mono"/>
              <a:cs typeface="Droid Sans Mono"/>
              <a:sym typeface="Droid Sans Mono"/>
            </a:endParaRPr>
          </a:p>
          <a:p>
            <a:pPr marL="0" lvl="0" indent="0" algn="just" rtl="0">
              <a:spcBef>
                <a:spcPts val="0"/>
              </a:spcBef>
              <a:spcAft>
                <a:spcPts val="0"/>
              </a:spcAft>
              <a:buNone/>
            </a:pPr>
            <a:endParaRPr sz="1500">
              <a:latin typeface="Droid Sans Mono"/>
              <a:ea typeface="Droid Sans Mono"/>
              <a:cs typeface="Droid Sans Mono"/>
              <a:sym typeface="Droid Sans Mono"/>
            </a:endParaRPr>
          </a:p>
        </p:txBody>
      </p:sp>
      <p:sp>
        <p:nvSpPr>
          <p:cNvPr id="608" name="Google Shape;608;p75"/>
          <p:cNvSpPr/>
          <p:nvPr/>
        </p:nvSpPr>
        <p:spPr>
          <a:xfrm>
            <a:off x="5089975" y="3005275"/>
            <a:ext cx="4647600" cy="915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500">
              <a:latin typeface="Droid Sans Mono"/>
              <a:ea typeface="Droid Sans Mono"/>
              <a:cs typeface="Droid Sans Mono"/>
              <a:sym typeface="Droid Sans Mono"/>
            </a:endParaRPr>
          </a:p>
          <a:p>
            <a:pPr marL="0" lvl="0" indent="0" algn="just" rtl="0">
              <a:spcBef>
                <a:spcPts val="0"/>
              </a:spcBef>
              <a:spcAft>
                <a:spcPts val="0"/>
              </a:spcAft>
              <a:buNone/>
            </a:pPr>
            <a:r>
              <a:rPr lang="en-US" sz="1500">
                <a:latin typeface="Droid Sans Mono"/>
                <a:ea typeface="Droid Sans Mono"/>
                <a:cs typeface="Droid Sans Mono"/>
                <a:sym typeface="Droid Sans Mono"/>
              </a:rPr>
              <a:t>ID: 1131069</a:t>
            </a:r>
            <a:endParaRPr sz="1500">
              <a:latin typeface="Droid Sans Mono"/>
              <a:ea typeface="Droid Sans Mono"/>
              <a:cs typeface="Droid Sans Mono"/>
              <a:sym typeface="Droid Sans Mono"/>
            </a:endParaRPr>
          </a:p>
          <a:p>
            <a:pPr marL="0" lvl="0" indent="0" algn="just" rtl="0">
              <a:spcBef>
                <a:spcPts val="0"/>
              </a:spcBef>
              <a:spcAft>
                <a:spcPts val="0"/>
              </a:spcAft>
              <a:buNone/>
            </a:pPr>
            <a:endParaRPr sz="1500">
              <a:latin typeface="Droid Sans Mono"/>
              <a:ea typeface="Droid Sans Mono"/>
              <a:cs typeface="Droid Sans Mono"/>
              <a:sym typeface="Droid Sans Mono"/>
            </a:endParaRPr>
          </a:p>
          <a:p>
            <a:pPr marL="0" lvl="0" indent="0" algn="just" rtl="0">
              <a:spcBef>
                <a:spcPts val="0"/>
              </a:spcBef>
              <a:spcAft>
                <a:spcPts val="0"/>
              </a:spcAft>
              <a:buNone/>
            </a:pPr>
            <a:r>
              <a:rPr lang="en-US" sz="1500">
                <a:latin typeface="Droid Sans Mono"/>
                <a:ea typeface="Droid Sans Mono"/>
                <a:cs typeface="Droid Sans Mono"/>
                <a:sym typeface="Droid Sans Mono"/>
              </a:rPr>
              <a:t>Text: how many sons robert kraft has</a:t>
            </a:r>
            <a:endParaRPr sz="1500">
              <a:latin typeface="Droid Sans Mono"/>
              <a:ea typeface="Droid Sans Mono"/>
              <a:cs typeface="Droid Sans Mono"/>
              <a:sym typeface="Droid Sans Mono"/>
            </a:endParaRPr>
          </a:p>
          <a:p>
            <a:pPr marL="0" lvl="0" indent="0" algn="just" rtl="0">
              <a:spcBef>
                <a:spcPts val="0"/>
              </a:spcBef>
              <a:spcAft>
                <a:spcPts val="0"/>
              </a:spcAft>
              <a:buNone/>
            </a:pPr>
            <a:endParaRPr sz="1500">
              <a:latin typeface="Droid Sans Mono"/>
              <a:ea typeface="Droid Sans Mono"/>
              <a:cs typeface="Droid Sans Mono"/>
              <a:sym typeface="Droid Sans Mono"/>
            </a:endParaRPr>
          </a:p>
        </p:txBody>
      </p:sp>
      <p:sp>
        <p:nvSpPr>
          <p:cNvPr id="609" name="Google Shape;609;p75"/>
          <p:cNvSpPr/>
          <p:nvPr/>
        </p:nvSpPr>
        <p:spPr>
          <a:xfrm>
            <a:off x="5089975" y="4148275"/>
            <a:ext cx="4647600" cy="915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500">
              <a:latin typeface="Droid Sans Mono"/>
              <a:ea typeface="Droid Sans Mono"/>
              <a:cs typeface="Droid Sans Mono"/>
              <a:sym typeface="Droid Sans Mono"/>
            </a:endParaRPr>
          </a:p>
          <a:p>
            <a:pPr marL="0" lvl="0" indent="0" algn="just" rtl="0">
              <a:spcBef>
                <a:spcPts val="0"/>
              </a:spcBef>
              <a:spcAft>
                <a:spcPts val="0"/>
              </a:spcAft>
              <a:buNone/>
            </a:pPr>
            <a:r>
              <a:rPr lang="en-US" sz="1500">
                <a:latin typeface="Droid Sans Mono"/>
                <a:ea typeface="Droid Sans Mono"/>
                <a:cs typeface="Droid Sans Mono"/>
                <a:sym typeface="Droid Sans Mono"/>
              </a:rPr>
              <a:t>ID: 1131069</a:t>
            </a:r>
            <a:endParaRPr sz="1500">
              <a:latin typeface="Droid Sans Mono"/>
              <a:ea typeface="Droid Sans Mono"/>
              <a:cs typeface="Droid Sans Mono"/>
              <a:sym typeface="Droid Sans Mono"/>
            </a:endParaRPr>
          </a:p>
          <a:p>
            <a:pPr marL="0" lvl="0" indent="0" algn="just" rtl="0">
              <a:spcBef>
                <a:spcPts val="0"/>
              </a:spcBef>
              <a:spcAft>
                <a:spcPts val="0"/>
              </a:spcAft>
              <a:buNone/>
            </a:pPr>
            <a:endParaRPr sz="1500">
              <a:latin typeface="Droid Sans Mono"/>
              <a:ea typeface="Droid Sans Mono"/>
              <a:cs typeface="Droid Sans Mono"/>
              <a:sym typeface="Droid Sans Mono"/>
            </a:endParaRPr>
          </a:p>
          <a:p>
            <a:pPr marL="0" lvl="0" indent="0" algn="just" rtl="0">
              <a:spcBef>
                <a:spcPts val="0"/>
              </a:spcBef>
              <a:spcAft>
                <a:spcPts val="0"/>
              </a:spcAft>
              <a:buNone/>
            </a:pPr>
            <a:r>
              <a:rPr lang="en-US" sz="1500">
                <a:latin typeface="Droid Sans Mono"/>
                <a:ea typeface="Droid Sans Mono"/>
                <a:cs typeface="Droid Sans Mono"/>
                <a:sym typeface="Droid Sans Mono"/>
              </a:rPr>
              <a:t>Text: when did rock n roll begin?</a:t>
            </a:r>
            <a:endParaRPr sz="1500">
              <a:latin typeface="Droid Sans Mono"/>
              <a:ea typeface="Droid Sans Mono"/>
              <a:cs typeface="Droid Sans Mono"/>
              <a:sym typeface="Droid Sans Mono"/>
            </a:endParaRPr>
          </a:p>
          <a:p>
            <a:pPr marL="0" lvl="0" indent="0" algn="just" rtl="0">
              <a:spcBef>
                <a:spcPts val="0"/>
              </a:spcBef>
              <a:spcAft>
                <a:spcPts val="0"/>
              </a:spcAft>
              <a:buNone/>
            </a:pPr>
            <a:endParaRPr sz="1500">
              <a:latin typeface="Droid Sans Mono"/>
              <a:ea typeface="Droid Sans Mono"/>
              <a:cs typeface="Droid Sans Mono"/>
              <a:sym typeface="Droid Sans Mono"/>
            </a:endParaRPr>
          </a:p>
        </p:txBody>
      </p:sp>
      <p:sp>
        <p:nvSpPr>
          <p:cNvPr id="610" name="Google Shape;610;p75"/>
          <p:cNvSpPr/>
          <p:nvPr/>
        </p:nvSpPr>
        <p:spPr>
          <a:xfrm>
            <a:off x="5089975" y="5291275"/>
            <a:ext cx="4647600" cy="915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500">
              <a:latin typeface="Droid Sans Mono"/>
              <a:ea typeface="Droid Sans Mono"/>
              <a:cs typeface="Droid Sans Mono"/>
              <a:sym typeface="Droid Sans Mono"/>
            </a:endParaRPr>
          </a:p>
          <a:p>
            <a:pPr marL="0" lvl="0" indent="0" algn="just" rtl="0">
              <a:spcBef>
                <a:spcPts val="0"/>
              </a:spcBef>
              <a:spcAft>
                <a:spcPts val="0"/>
              </a:spcAft>
              <a:buNone/>
            </a:pPr>
            <a:r>
              <a:rPr lang="en-US" sz="1500">
                <a:latin typeface="Droid Sans Mono"/>
                <a:ea typeface="Droid Sans Mono"/>
                <a:cs typeface="Droid Sans Mono"/>
                <a:sym typeface="Droid Sans Mono"/>
              </a:rPr>
              <a:t>ID: 1103153</a:t>
            </a:r>
            <a:endParaRPr sz="1500">
              <a:latin typeface="Droid Sans Mono"/>
              <a:ea typeface="Droid Sans Mono"/>
              <a:cs typeface="Droid Sans Mono"/>
              <a:sym typeface="Droid Sans Mono"/>
            </a:endParaRPr>
          </a:p>
          <a:p>
            <a:pPr marL="0" lvl="0" indent="0" algn="just" rtl="0">
              <a:spcBef>
                <a:spcPts val="0"/>
              </a:spcBef>
              <a:spcAft>
                <a:spcPts val="0"/>
              </a:spcAft>
              <a:buNone/>
            </a:pPr>
            <a:endParaRPr sz="1500">
              <a:latin typeface="Droid Sans Mono"/>
              <a:ea typeface="Droid Sans Mono"/>
              <a:cs typeface="Droid Sans Mono"/>
              <a:sym typeface="Droid Sans Mono"/>
            </a:endParaRPr>
          </a:p>
          <a:p>
            <a:pPr marL="0" lvl="0" indent="0" algn="just" rtl="0">
              <a:spcBef>
                <a:spcPts val="0"/>
              </a:spcBef>
              <a:spcAft>
                <a:spcPts val="0"/>
              </a:spcAft>
              <a:buNone/>
            </a:pPr>
            <a:r>
              <a:rPr lang="en-US" sz="1500">
                <a:latin typeface="Droid Sans Mono"/>
                <a:ea typeface="Droid Sans Mono"/>
                <a:cs typeface="Droid Sans Mono"/>
                <a:sym typeface="Droid Sans Mono"/>
              </a:rPr>
              <a:t>Text: who is thomas m cooley</a:t>
            </a:r>
            <a:endParaRPr sz="1500">
              <a:latin typeface="Droid Sans Mono"/>
              <a:ea typeface="Droid Sans Mono"/>
              <a:cs typeface="Droid Sans Mono"/>
              <a:sym typeface="Droid Sans Mono"/>
            </a:endParaRPr>
          </a:p>
          <a:p>
            <a:pPr marL="0" lvl="0" indent="0" algn="just" rtl="0">
              <a:spcBef>
                <a:spcPts val="0"/>
              </a:spcBef>
              <a:spcAft>
                <a:spcPts val="0"/>
              </a:spcAft>
              <a:buNone/>
            </a:pPr>
            <a:endParaRPr sz="1500">
              <a:latin typeface="Droid Sans Mono"/>
              <a:ea typeface="Droid Sans Mono"/>
              <a:cs typeface="Droid Sans Mono"/>
              <a:sym typeface="Droid Sans Mono"/>
            </a:endParaRPr>
          </a:p>
        </p:txBody>
      </p:sp>
      <p:sp>
        <p:nvSpPr>
          <p:cNvPr id="611" name="Google Shape;611;p75"/>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
                                        </p:tgtEl>
                                        <p:attrNameLst>
                                          <p:attrName>style.visibility</p:attrName>
                                        </p:attrNameLst>
                                      </p:cBhvr>
                                      <p:to>
                                        <p:strVal val="visible"/>
                                      </p:to>
                                    </p:set>
                                    <p:animEffect transition="in" filter="fade">
                                      <p:cBhvr>
                                        <p:cTn id="7" dur="1"/>
                                        <p:tgtEl>
                                          <p:spTgt spid="6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8"/>
                                        </p:tgtEl>
                                        <p:attrNameLst>
                                          <p:attrName>style.visibility</p:attrName>
                                        </p:attrNameLst>
                                      </p:cBhvr>
                                      <p:to>
                                        <p:strVal val="visible"/>
                                      </p:to>
                                    </p:set>
                                    <p:animEffect transition="in" filter="fade">
                                      <p:cBhvr>
                                        <p:cTn id="12" dur="1"/>
                                        <p:tgtEl>
                                          <p:spTgt spid="6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9"/>
                                        </p:tgtEl>
                                        <p:attrNameLst>
                                          <p:attrName>style.visibility</p:attrName>
                                        </p:attrNameLst>
                                      </p:cBhvr>
                                      <p:to>
                                        <p:strVal val="visible"/>
                                      </p:to>
                                    </p:set>
                                    <p:animEffect transition="in" filter="fade">
                                      <p:cBhvr>
                                        <p:cTn id="17" dur="1"/>
                                        <p:tgtEl>
                                          <p:spTgt spid="6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0"/>
                                        </p:tgtEl>
                                        <p:attrNameLst>
                                          <p:attrName>style.visibility</p:attrName>
                                        </p:attrNameLst>
                                      </p:cBhvr>
                                      <p:to>
                                        <p:strVal val="visible"/>
                                      </p:to>
                                    </p:set>
                                    <p:animEffect transition="in" filter="fade">
                                      <p:cBhvr>
                                        <p:cTn id="22" dur="1"/>
                                        <p:tgtEl>
                                          <p:spTgt spid="6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4"/>
                                        </p:tgtEl>
                                        <p:attrNameLst>
                                          <p:attrName>style.visibility</p:attrName>
                                        </p:attrNameLst>
                                      </p:cBhvr>
                                      <p:to>
                                        <p:strVal val="visible"/>
                                      </p:to>
                                    </p:set>
                                    <p:animEffect transition="in" filter="fade">
                                      <p:cBhvr>
                                        <p:cTn id="27" dur="1"/>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616"/>
        <p:cNvGrpSpPr/>
        <p:nvPr/>
      </p:nvGrpSpPr>
      <p:grpSpPr>
        <a:xfrm>
          <a:off x="0" y="0"/>
          <a:ext cx="0" cy="0"/>
          <a:chOff x="0" y="0"/>
          <a:chExt cx="0" cy="0"/>
        </a:xfrm>
      </p:grpSpPr>
      <p:sp>
        <p:nvSpPr>
          <p:cNvPr id="617" name="Google Shape;617;p7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Documents and Mean / Median Lengths</a:t>
            </a:r>
            <a:endParaRPr/>
          </a:p>
        </p:txBody>
      </p:sp>
      <p:pic>
        <p:nvPicPr>
          <p:cNvPr id="618" name="Google Shape;618;p76"/>
          <p:cNvPicPr preferRelativeResize="0"/>
          <p:nvPr/>
        </p:nvPicPr>
        <p:blipFill>
          <a:blip r:embed="rId3">
            <a:alphaModFix/>
          </a:blip>
          <a:stretch>
            <a:fillRect/>
          </a:stretch>
        </p:blipFill>
        <p:spPr>
          <a:xfrm>
            <a:off x="1694187" y="2382600"/>
            <a:ext cx="8803626" cy="1797525"/>
          </a:xfrm>
          <a:prstGeom prst="rect">
            <a:avLst/>
          </a:prstGeom>
          <a:noFill/>
          <a:ln>
            <a:noFill/>
          </a:ln>
        </p:spPr>
      </p:pic>
      <p:sp>
        <p:nvSpPr>
          <p:cNvPr id="619" name="Google Shape;619;p76"/>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
        <p:nvSpPr>
          <p:cNvPr id="620" name="Google Shape;620;p76"/>
          <p:cNvSpPr/>
          <p:nvPr/>
        </p:nvSpPr>
        <p:spPr>
          <a:xfrm>
            <a:off x="6688875" y="3110025"/>
            <a:ext cx="1447200" cy="9384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6"/>
          <p:cNvSpPr/>
          <p:nvPr/>
        </p:nvSpPr>
        <p:spPr>
          <a:xfrm>
            <a:off x="8212875" y="3110025"/>
            <a:ext cx="1447200" cy="9384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animEffect transition="in" filter="fade">
                                      <p:cBhvr>
                                        <p:cTn id="7" dur="1"/>
                                        <p:tgtEl>
                                          <p:spTgt spid="6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1"/>
                                        </p:tgtEl>
                                        <p:attrNameLst>
                                          <p:attrName>style.visibility</p:attrName>
                                        </p:attrNameLst>
                                      </p:cBhvr>
                                      <p:to>
                                        <p:strVal val="visible"/>
                                      </p:to>
                                    </p:set>
                                    <p:animEffect transition="in" filter="fade">
                                      <p:cBhvr>
                                        <p:cTn id="12" dur="1"/>
                                        <p:tgtEl>
                                          <p:spTgt spid="621"/>
                                        </p:tgtEl>
                                      </p:cBhvr>
                                    </p:animEffect>
                                  </p:childTnLst>
                                </p:cTn>
                              </p:par>
                              <p:par>
                                <p:cTn id="13" presetID="10" presetClass="exit" presetSubtype="0" fill="hold" nodeType="withEffect">
                                  <p:stCondLst>
                                    <p:cond delay="0"/>
                                  </p:stCondLst>
                                  <p:childTnLst>
                                    <p:animEffect transition="out" filter="fade">
                                      <p:cBhvr>
                                        <p:cTn id="14" dur="1"/>
                                        <p:tgtEl>
                                          <p:spTgt spid="620"/>
                                        </p:tgtEl>
                                      </p:cBhvr>
                                    </p:animEffect>
                                    <p:set>
                                      <p:cBhvr>
                                        <p:cTn id="15" dur="1" fill="hold">
                                          <p:stCondLst>
                                            <p:cond delay="0"/>
                                          </p:stCondLst>
                                        </p:cTn>
                                        <p:tgtEl>
                                          <p:spTgt spid="6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0"/>
          <p:cNvSpPr txBox="1">
            <a:spLocks noGrp="1"/>
          </p:cNvSpPr>
          <p:nvPr>
            <p:ph type="subTitle" idx="1"/>
          </p:nvPr>
        </p:nvSpPr>
        <p:spPr>
          <a:xfrm>
            <a:off x="1524000" y="40592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by Jimmy Lin, Rodrigo Nogueira, and Andrew Yates </a:t>
            </a:r>
            <a:r>
              <a:rPr lang="en-US" u="sng">
                <a:solidFill>
                  <a:schemeClr val="hlink"/>
                </a:solidFill>
                <a:hlinkClick r:id="rId3"/>
              </a:rPr>
              <a:t>https://arxiv.org/abs/2010.06467</a:t>
            </a:r>
            <a:endParaRPr/>
          </a:p>
          <a:p>
            <a:pPr marL="0" lvl="0" indent="0" algn="ctr" rtl="0">
              <a:lnSpc>
                <a:spcPct val="90000"/>
              </a:lnSpc>
              <a:spcBef>
                <a:spcPts val="0"/>
              </a:spcBef>
              <a:spcAft>
                <a:spcPts val="0"/>
              </a:spcAft>
              <a:buClr>
                <a:schemeClr val="dk1"/>
              </a:buClr>
              <a:buSzPts val="2400"/>
              <a:buNone/>
            </a:pPr>
            <a:endParaRPr/>
          </a:p>
        </p:txBody>
      </p:sp>
      <p:sp>
        <p:nvSpPr>
          <p:cNvPr id="268" name="Google Shape;268;p5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
        <p:nvSpPr>
          <p:cNvPr id="269" name="Google Shape;269;p50"/>
          <p:cNvSpPr txBox="1">
            <a:spLocks noGrp="1"/>
          </p:cNvSpPr>
          <p:nvPr>
            <p:ph type="ctrTitle"/>
          </p:nvPr>
        </p:nvSpPr>
        <p:spPr>
          <a:xfrm>
            <a:off x="412200" y="1579575"/>
            <a:ext cx="113676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Calibri"/>
              <a:buNone/>
            </a:pPr>
            <a:r>
              <a:rPr lang="en-US" sz="5200"/>
              <a:t>Pretrained Transformers for Text Ranking:</a:t>
            </a:r>
            <a:br>
              <a:rPr lang="en-US" sz="5200"/>
            </a:br>
            <a:r>
              <a:rPr lang="en-US" sz="5200"/>
              <a:t>BERT and Beyond</a:t>
            </a:r>
            <a:endParaRPr sz="5200"/>
          </a:p>
        </p:txBody>
      </p:sp>
      <p:sp>
        <p:nvSpPr>
          <p:cNvPr id="270" name="Google Shape;270;p50"/>
          <p:cNvSpPr txBox="1"/>
          <p:nvPr/>
        </p:nvSpPr>
        <p:spPr>
          <a:xfrm>
            <a:off x="468650" y="658825"/>
            <a:ext cx="7149000" cy="8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a:solidFill>
                  <a:srgbClr val="666666"/>
                </a:solidFill>
                <a:latin typeface="Calibri"/>
                <a:ea typeface="Calibri"/>
                <a:cs typeface="Calibri"/>
                <a:sym typeface="Calibri"/>
              </a:rPr>
              <a:t>Based on the survey:</a:t>
            </a:r>
            <a:endParaRPr sz="4800">
              <a:solidFill>
                <a:srgbClr val="666666"/>
              </a:solidFill>
              <a:latin typeface="Calibri"/>
              <a:ea typeface="Calibri"/>
              <a:cs typeface="Calibri"/>
              <a:sym typeface="Calibri"/>
            </a:endParaRPr>
          </a:p>
        </p:txBody>
      </p:sp>
      <p:sp>
        <p:nvSpPr>
          <p:cNvPr id="271" name="Google Shape;271;p50"/>
          <p:cNvSpPr txBox="1"/>
          <p:nvPr/>
        </p:nvSpPr>
        <p:spPr>
          <a:xfrm>
            <a:off x="484325" y="5223100"/>
            <a:ext cx="5834700" cy="12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u="sng">
                <a:latin typeface="Calibri"/>
                <a:ea typeface="Calibri"/>
                <a:cs typeface="Calibri"/>
                <a:sym typeface="Calibri"/>
              </a:rPr>
              <a:t>Tutorial organization</a:t>
            </a:r>
            <a:r>
              <a:rPr lang="en-US" sz="1800">
                <a:latin typeface="Calibri"/>
                <a:ea typeface="Calibri"/>
                <a:cs typeface="Calibri"/>
                <a:sym typeface="Calibri"/>
              </a:rPr>
              <a:t>:</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Recorded tutorial</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Live sessions: hands-on component and Q&amp;A</a:t>
            </a:r>
            <a:endParaRPr sz="18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626"/>
        <p:cNvGrpSpPr/>
        <p:nvPr/>
      </p:nvGrpSpPr>
      <p:grpSpPr>
        <a:xfrm>
          <a:off x="0" y="0"/>
          <a:ext cx="0" cy="0"/>
          <a:chOff x="0" y="0"/>
          <a:chExt cx="0" cy="0"/>
        </a:xfrm>
      </p:grpSpPr>
      <p:sp>
        <p:nvSpPr>
          <p:cNvPr id="627" name="Google Shape;627;p7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Queries, Query Lengths, and Judgments</a:t>
            </a:r>
            <a:endParaRPr/>
          </a:p>
        </p:txBody>
      </p:sp>
      <p:pic>
        <p:nvPicPr>
          <p:cNvPr id="628" name="Google Shape;628;p77"/>
          <p:cNvPicPr preferRelativeResize="0"/>
          <p:nvPr/>
        </p:nvPicPr>
        <p:blipFill>
          <a:blip r:embed="rId3">
            <a:alphaModFix/>
          </a:blip>
          <a:stretch>
            <a:fillRect/>
          </a:stretch>
        </p:blipFill>
        <p:spPr>
          <a:xfrm>
            <a:off x="302262" y="1909400"/>
            <a:ext cx="11587476" cy="4262799"/>
          </a:xfrm>
          <a:prstGeom prst="rect">
            <a:avLst/>
          </a:prstGeom>
          <a:noFill/>
          <a:ln>
            <a:noFill/>
          </a:ln>
        </p:spPr>
      </p:pic>
      <p:sp>
        <p:nvSpPr>
          <p:cNvPr id="629" name="Google Shape;629;p77"/>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
        <p:nvSpPr>
          <p:cNvPr id="630" name="Google Shape;630;p77"/>
          <p:cNvSpPr/>
          <p:nvPr/>
        </p:nvSpPr>
        <p:spPr>
          <a:xfrm>
            <a:off x="5598875" y="2441975"/>
            <a:ext cx="1447200" cy="30258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7"/>
          <p:cNvSpPr/>
          <p:nvPr/>
        </p:nvSpPr>
        <p:spPr>
          <a:xfrm>
            <a:off x="7046675" y="2441975"/>
            <a:ext cx="1447200" cy="36324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7"/>
          <p:cNvSpPr/>
          <p:nvPr/>
        </p:nvSpPr>
        <p:spPr>
          <a:xfrm>
            <a:off x="8494475" y="2441975"/>
            <a:ext cx="3196500" cy="30258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1"/>
                                        <p:tgtEl>
                                          <p:spTgt spid="6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1"/>
                                        </p:tgtEl>
                                        <p:attrNameLst>
                                          <p:attrName>style.visibility</p:attrName>
                                        </p:attrNameLst>
                                      </p:cBhvr>
                                      <p:to>
                                        <p:strVal val="visible"/>
                                      </p:to>
                                    </p:set>
                                    <p:animEffect transition="in" filter="fade">
                                      <p:cBhvr>
                                        <p:cTn id="12" dur="1"/>
                                        <p:tgtEl>
                                          <p:spTgt spid="631"/>
                                        </p:tgtEl>
                                      </p:cBhvr>
                                    </p:animEffect>
                                  </p:childTnLst>
                                </p:cTn>
                              </p:par>
                              <p:par>
                                <p:cTn id="13" presetID="10" presetClass="exit" presetSubtype="0" fill="hold" nodeType="withEffect">
                                  <p:stCondLst>
                                    <p:cond delay="0"/>
                                  </p:stCondLst>
                                  <p:childTnLst>
                                    <p:animEffect transition="out" filter="fade">
                                      <p:cBhvr>
                                        <p:cTn id="14" dur="1"/>
                                        <p:tgtEl>
                                          <p:spTgt spid="630"/>
                                        </p:tgtEl>
                                      </p:cBhvr>
                                    </p:animEffect>
                                    <p:set>
                                      <p:cBhvr>
                                        <p:cTn id="15" dur="1" fill="hold">
                                          <p:stCondLst>
                                            <p:cond delay="0"/>
                                          </p:stCondLst>
                                        </p:cTn>
                                        <p:tgtEl>
                                          <p:spTgt spid="63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32"/>
                                        </p:tgtEl>
                                        <p:attrNameLst>
                                          <p:attrName>style.visibility</p:attrName>
                                        </p:attrNameLst>
                                      </p:cBhvr>
                                      <p:to>
                                        <p:strVal val="visible"/>
                                      </p:to>
                                    </p:set>
                                    <p:animEffect transition="in" filter="fade">
                                      <p:cBhvr>
                                        <p:cTn id="20" dur="1"/>
                                        <p:tgtEl>
                                          <p:spTgt spid="632"/>
                                        </p:tgtEl>
                                      </p:cBhvr>
                                    </p:animEffect>
                                  </p:childTnLst>
                                </p:cTn>
                              </p:par>
                              <p:par>
                                <p:cTn id="21" presetID="10" presetClass="exit" presetSubtype="0" fill="hold" nodeType="withEffect">
                                  <p:stCondLst>
                                    <p:cond delay="0"/>
                                  </p:stCondLst>
                                  <p:childTnLst>
                                    <p:animEffect transition="out" filter="fade">
                                      <p:cBhvr>
                                        <p:cTn id="22" dur="1"/>
                                        <p:tgtEl>
                                          <p:spTgt spid="631"/>
                                        </p:tgtEl>
                                      </p:cBhvr>
                                    </p:animEffect>
                                    <p:set>
                                      <p:cBhvr>
                                        <p:cTn id="23" dur="1" fill="hold">
                                          <p:stCondLst>
                                            <p:cond delay="0"/>
                                          </p:stCondLst>
                                        </p:cTn>
                                        <p:tgtEl>
                                          <p:spTgt spid="6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Simple Search Engine</a:t>
            </a:r>
            <a:endParaRPr/>
          </a:p>
        </p:txBody>
      </p:sp>
      <p:sp>
        <p:nvSpPr>
          <p:cNvPr id="639" name="Google Shape;639;p78"/>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pic>
        <p:nvPicPr>
          <p:cNvPr id="640" name="Google Shape;640;p78" descr="Diagrama&#10;&#10;Descrição gerada automaticamente"/>
          <p:cNvPicPr preferRelativeResize="0">
            <a:picLocks noGrp="1"/>
          </p:cNvPicPr>
          <p:nvPr>
            <p:ph type="body" idx="1"/>
          </p:nvPr>
        </p:nvPicPr>
        <p:blipFill rotWithShape="1">
          <a:blip r:embed="rId3">
            <a:alphaModFix/>
          </a:blip>
          <a:srcRect/>
          <a:stretch/>
        </p:blipFill>
        <p:spPr>
          <a:xfrm>
            <a:off x="838200" y="2142387"/>
            <a:ext cx="10515600" cy="2831100"/>
          </a:xfrm>
          <a:prstGeom prst="rect">
            <a:avLst/>
          </a:prstGeom>
          <a:noFill/>
          <a:ln w="9525" cap="flat" cmpd="sng">
            <a:solidFill>
              <a:schemeClr val="lt1"/>
            </a:solidFill>
            <a:prstDash val="solid"/>
            <a:round/>
            <a:headEnd type="none" w="sm" len="sm"/>
            <a:tailEnd type="none" w="sm" len="sm"/>
          </a:ln>
        </p:spPr>
      </p:pic>
      <p:sp>
        <p:nvSpPr>
          <p:cNvPr id="641" name="Google Shape;641;p78"/>
          <p:cNvSpPr txBox="1"/>
          <p:nvPr/>
        </p:nvSpPr>
        <p:spPr>
          <a:xfrm>
            <a:off x="4006775" y="4403100"/>
            <a:ext cx="2976900" cy="693600"/>
          </a:xfrm>
          <a:prstGeom prst="rect">
            <a:avLst/>
          </a:prstGeom>
          <a:noFill/>
          <a:ln>
            <a:noFill/>
          </a:ln>
        </p:spPr>
        <p:txBody>
          <a:bodyPr spcFirstLastPara="1" wrap="square" lIns="91425" tIns="91425" rIns="91425" bIns="91425" anchor="t" anchorCtr="0">
            <a:noAutofit/>
          </a:bodyPr>
          <a:lstStyle/>
          <a:p>
            <a:pPr marL="91440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e.g., BM25</a:t>
            </a:r>
            <a:endParaRPr sz="2800">
              <a:solidFill>
                <a:srgbClr val="3333FF"/>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9"/>
          <p:cNvSpPr txBox="1">
            <a:spLocks noGrp="1"/>
          </p:cNvSpPr>
          <p:nvPr>
            <p:ph type="ctrTitle"/>
          </p:nvPr>
        </p:nvSpPr>
        <p:spPr>
          <a:xfrm>
            <a:off x="1071700" y="1122375"/>
            <a:ext cx="9903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latin typeface="Calibri"/>
                <a:ea typeface="Calibri"/>
                <a:cs typeface="Calibri"/>
                <a:sym typeface="Calibri"/>
              </a:rPr>
              <a:t>Machine Learning </a:t>
            </a:r>
            <a:r>
              <a:rPr lang="en-US"/>
              <a:t>B</a:t>
            </a:r>
            <a:r>
              <a:rPr lang="en-US">
                <a:latin typeface="Calibri"/>
                <a:ea typeface="Calibri"/>
                <a:cs typeface="Calibri"/>
                <a:sym typeface="Calibri"/>
              </a:rPr>
              <a:t>ackground</a:t>
            </a:r>
            <a:endParaRPr/>
          </a:p>
        </p:txBody>
      </p:sp>
      <p:sp>
        <p:nvSpPr>
          <p:cNvPr id="647" name="Google Shape;647;p7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Learning to rank</a:t>
            </a:r>
            <a:endParaRPr/>
          </a:p>
          <a:p>
            <a:pPr marL="0" lvl="0" indent="0" algn="ctr" rtl="0">
              <a:lnSpc>
                <a:spcPct val="90000"/>
              </a:lnSpc>
              <a:spcBef>
                <a:spcPts val="0"/>
              </a:spcBef>
              <a:spcAft>
                <a:spcPts val="0"/>
              </a:spcAft>
              <a:buClr>
                <a:schemeClr val="dk1"/>
              </a:buClr>
              <a:buSzPts val="2400"/>
              <a:buNone/>
            </a:pPr>
            <a:r>
              <a:rPr lang="en-US"/>
              <a:t>Deep learning for ranking</a:t>
            </a:r>
            <a:endParaRPr/>
          </a:p>
          <a:p>
            <a:pPr marL="0" lvl="0" indent="0" algn="ctr" rtl="0">
              <a:lnSpc>
                <a:spcPct val="90000"/>
              </a:lnSpc>
              <a:spcBef>
                <a:spcPts val="0"/>
              </a:spcBef>
              <a:spcAft>
                <a:spcPts val="0"/>
              </a:spcAft>
              <a:buClr>
                <a:schemeClr val="dk1"/>
              </a:buClr>
              <a:buSzPts val="2400"/>
              <a:buNone/>
            </a:pPr>
            <a:r>
              <a:rPr lang="en-US"/>
              <a:t>BERT</a:t>
            </a:r>
            <a:endParaRPr/>
          </a:p>
        </p:txBody>
      </p:sp>
      <p:sp>
        <p:nvSpPr>
          <p:cNvPr id="648" name="Google Shape;648;p7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0"/>
          <p:cNvSpPr txBox="1">
            <a:spLocks noGrp="1"/>
          </p:cNvSpPr>
          <p:nvPr>
            <p:ph type="ctrTitle"/>
          </p:nvPr>
        </p:nvSpPr>
        <p:spPr>
          <a:xfrm>
            <a:off x="1071700" y="1122375"/>
            <a:ext cx="9903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latin typeface="Calibri"/>
                <a:ea typeface="Calibri"/>
                <a:cs typeface="Calibri"/>
                <a:sym typeface="Calibri"/>
              </a:rPr>
              <a:t>Machine Learning </a:t>
            </a:r>
            <a:r>
              <a:rPr lang="en-US"/>
              <a:t>B</a:t>
            </a:r>
            <a:r>
              <a:rPr lang="en-US">
                <a:latin typeface="Calibri"/>
                <a:ea typeface="Calibri"/>
                <a:cs typeface="Calibri"/>
                <a:sym typeface="Calibri"/>
              </a:rPr>
              <a:t>ackground</a:t>
            </a:r>
            <a:endParaRPr/>
          </a:p>
        </p:txBody>
      </p:sp>
      <p:sp>
        <p:nvSpPr>
          <p:cNvPr id="654" name="Google Shape;654;p8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b="1"/>
              <a:t>Learning to rank</a:t>
            </a:r>
            <a:endParaRPr/>
          </a:p>
          <a:p>
            <a:pPr marL="0" lvl="0" indent="0" algn="ctr" rtl="0">
              <a:lnSpc>
                <a:spcPct val="90000"/>
              </a:lnSpc>
              <a:spcBef>
                <a:spcPts val="0"/>
              </a:spcBef>
              <a:spcAft>
                <a:spcPts val="0"/>
              </a:spcAft>
              <a:buClr>
                <a:schemeClr val="dk1"/>
              </a:buClr>
              <a:buSzPts val="2400"/>
              <a:buNone/>
            </a:pPr>
            <a:r>
              <a:rPr lang="en-US"/>
              <a:t>Deep learning for ranking</a:t>
            </a:r>
            <a:endParaRPr/>
          </a:p>
          <a:p>
            <a:pPr marL="0" lvl="0" indent="0" algn="ctr" rtl="0">
              <a:lnSpc>
                <a:spcPct val="90000"/>
              </a:lnSpc>
              <a:spcBef>
                <a:spcPts val="0"/>
              </a:spcBef>
              <a:spcAft>
                <a:spcPts val="0"/>
              </a:spcAft>
              <a:buClr>
                <a:schemeClr val="dk1"/>
              </a:buClr>
              <a:buSzPts val="2400"/>
              <a:buNone/>
            </a:pPr>
            <a:r>
              <a:rPr lang="en-US"/>
              <a:t>BERT</a:t>
            </a:r>
            <a:endParaRPr/>
          </a:p>
        </p:txBody>
      </p:sp>
      <p:sp>
        <p:nvSpPr>
          <p:cNvPr id="655" name="Google Shape;655;p8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81" descr="Diagrama&#10;&#10;Descrição gerada automaticamente"/>
          <p:cNvPicPr preferRelativeResize="0">
            <a:picLocks noGrp="1"/>
          </p:cNvPicPr>
          <p:nvPr>
            <p:ph type="body" idx="1"/>
          </p:nvPr>
        </p:nvPicPr>
        <p:blipFill rotWithShape="1">
          <a:blip r:embed="rId3">
            <a:alphaModFix/>
          </a:blip>
          <a:srcRect/>
          <a:stretch/>
        </p:blipFill>
        <p:spPr>
          <a:xfrm>
            <a:off x="838200" y="2142387"/>
            <a:ext cx="10515600" cy="2831100"/>
          </a:xfrm>
          <a:prstGeom prst="rect">
            <a:avLst/>
          </a:prstGeom>
          <a:noFill/>
          <a:ln w="9525" cap="flat" cmpd="sng">
            <a:solidFill>
              <a:schemeClr val="lt1"/>
            </a:solidFill>
            <a:prstDash val="solid"/>
            <a:round/>
            <a:headEnd type="none" w="sm" len="sm"/>
            <a:tailEnd type="none" w="sm" len="sm"/>
          </a:ln>
        </p:spPr>
      </p:pic>
      <p:sp>
        <p:nvSpPr>
          <p:cNvPr id="661" name="Google Shape;661;p8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 Simple Search Engine</a:t>
            </a:r>
            <a:endParaRPr/>
          </a:p>
        </p:txBody>
      </p:sp>
      <p:grpSp>
        <p:nvGrpSpPr>
          <p:cNvPr id="662" name="Google Shape;662;p81"/>
          <p:cNvGrpSpPr/>
          <p:nvPr/>
        </p:nvGrpSpPr>
        <p:grpSpPr>
          <a:xfrm>
            <a:off x="6621750" y="2824800"/>
            <a:ext cx="4820400" cy="2879375"/>
            <a:chOff x="6621750" y="2824800"/>
            <a:chExt cx="4820400" cy="2879375"/>
          </a:xfrm>
        </p:grpSpPr>
        <p:sp>
          <p:nvSpPr>
            <p:cNvPr id="663" name="Google Shape;663;p81"/>
            <p:cNvSpPr/>
            <p:nvPr/>
          </p:nvSpPr>
          <p:spPr>
            <a:xfrm>
              <a:off x="6621750" y="2824800"/>
              <a:ext cx="4731900" cy="2392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1"/>
            <p:cNvSpPr txBox="1"/>
            <p:nvPr/>
          </p:nvSpPr>
          <p:spPr>
            <a:xfrm>
              <a:off x="10009350" y="5211575"/>
              <a:ext cx="14328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a:solidFill>
                    <a:srgbClr val="FF0000"/>
                  </a:solidFill>
                  <a:latin typeface="Calibri"/>
                  <a:ea typeface="Calibri"/>
                  <a:cs typeface="Calibri"/>
                  <a:sym typeface="Calibri"/>
                </a:rPr>
                <a:t>This section</a:t>
              </a:r>
              <a:endParaRPr sz="2000">
                <a:solidFill>
                  <a:srgbClr val="FF0000"/>
                </a:solidFill>
                <a:latin typeface="Calibri"/>
                <a:ea typeface="Calibri"/>
                <a:cs typeface="Calibri"/>
                <a:sym typeface="Calibri"/>
              </a:endParaRPr>
            </a:p>
          </p:txBody>
        </p:sp>
      </p:grpSp>
      <p:sp>
        <p:nvSpPr>
          <p:cNvPr id="665" name="Google Shape;665;p81"/>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graphicFrame>
        <p:nvGraphicFramePr>
          <p:cNvPr id="666" name="Google Shape;666;p81"/>
          <p:cNvGraphicFramePr/>
          <p:nvPr/>
        </p:nvGraphicFramePr>
        <p:xfrm>
          <a:off x="2045725" y="5078700"/>
          <a:ext cx="3062425" cy="1673875"/>
        </p:xfrm>
        <a:graphic>
          <a:graphicData uri="http://schemas.openxmlformats.org/drawingml/2006/table">
            <a:tbl>
              <a:tblPr>
                <a:noFill/>
                <a:tableStyleId>{DD72E12A-D1EB-4718-ABEC-1DB81E5AB431}</a:tableStyleId>
              </a:tblPr>
              <a:tblGrid>
                <a:gridCol w="903675">
                  <a:extLst>
                    <a:ext uri="{9D8B030D-6E8A-4147-A177-3AD203B41FA5}">
                      <a16:colId xmlns:a16="http://schemas.microsoft.com/office/drawing/2014/main" val="20000"/>
                    </a:ext>
                  </a:extLst>
                </a:gridCol>
                <a:gridCol w="2158750">
                  <a:extLst>
                    <a:ext uri="{9D8B030D-6E8A-4147-A177-3AD203B41FA5}">
                      <a16:colId xmlns:a16="http://schemas.microsoft.com/office/drawing/2014/main" val="20001"/>
                    </a:ext>
                  </a:extLst>
                </a:gridCol>
              </a:tblGrid>
              <a:tr h="396225">
                <a:tc>
                  <a:txBody>
                    <a:bodyPr/>
                    <a:lstStyle/>
                    <a:p>
                      <a:pPr marL="0" lvl="0" indent="0" algn="l" rtl="0">
                        <a:spcBef>
                          <a:spcPts val="0"/>
                        </a:spcBef>
                        <a:spcAft>
                          <a:spcPts val="0"/>
                        </a:spcAft>
                        <a:buNone/>
                      </a:pPr>
                      <a:r>
                        <a:rPr lang="en-US" b="1"/>
                        <a:t>Key</a:t>
                      </a:r>
                      <a:endParaRPr b="1"/>
                    </a:p>
                  </a:txBody>
                  <a:tcPr marL="91425" marR="91425" marT="91425" marB="91425"/>
                </a:tc>
                <a:tc>
                  <a:txBody>
                    <a:bodyPr/>
                    <a:lstStyle/>
                    <a:p>
                      <a:pPr marL="0" lvl="0" indent="0" algn="l" rtl="0">
                        <a:spcBef>
                          <a:spcPts val="0"/>
                        </a:spcBef>
                        <a:spcAft>
                          <a:spcPts val="0"/>
                        </a:spcAft>
                        <a:buNone/>
                      </a:pPr>
                      <a:r>
                        <a:rPr lang="en-US" b="1"/>
                        <a:t>Value</a:t>
                      </a:r>
                      <a:endParaRPr b="1"/>
                    </a:p>
                  </a:txBody>
                  <a:tcPr marL="91425" marR="91425" marT="91425" marB="91425"/>
                </a:tc>
                <a:extLst>
                  <a:ext uri="{0D108BD9-81ED-4DB2-BD59-A6C34878D82A}">
                    <a16:rowId xmlns:a16="http://schemas.microsoft.com/office/drawing/2014/main" val="10000"/>
                  </a:ext>
                </a:extLst>
              </a:tr>
              <a:tr h="454075">
                <a:tc>
                  <a:txBody>
                    <a:bodyPr/>
                    <a:lstStyle/>
                    <a:p>
                      <a:pPr marL="0" lvl="0" indent="0" algn="l" rtl="0">
                        <a:spcBef>
                          <a:spcPts val="0"/>
                        </a:spcBef>
                        <a:spcAft>
                          <a:spcPts val="0"/>
                        </a:spcAft>
                        <a:buNone/>
                      </a:pPr>
                      <a:r>
                        <a:rPr lang="en-US"/>
                        <a:t>"chair"</a:t>
                      </a:r>
                      <a:endParaRPr/>
                    </a:p>
                  </a:txBody>
                  <a:tcPr marL="91425" marR="91425" marT="91425" marB="91425"/>
                </a:tc>
                <a:tc>
                  <a:txBody>
                    <a:bodyPr/>
                    <a:lstStyle/>
                    <a:p>
                      <a:pPr marL="0" lvl="0" indent="0" algn="l" rtl="0">
                        <a:spcBef>
                          <a:spcPts val="0"/>
                        </a:spcBef>
                        <a:spcAft>
                          <a:spcPts val="0"/>
                        </a:spcAft>
                        <a:buNone/>
                      </a:pPr>
                      <a:r>
                        <a:rPr lang="en-US"/>
                        <a:t>[text #83, text #743, ...]</a:t>
                      </a:r>
                      <a:endParaRPr/>
                    </a:p>
                  </a:txBody>
                  <a:tcPr marL="91425" marR="91425" marT="91425" marB="91425"/>
                </a:tc>
                <a:extLst>
                  <a:ext uri="{0D108BD9-81ED-4DB2-BD59-A6C34878D82A}">
                    <a16:rowId xmlns:a16="http://schemas.microsoft.com/office/drawing/2014/main" val="10001"/>
                  </a:ext>
                </a:extLst>
              </a:tr>
              <a:tr h="427350">
                <a:tc>
                  <a:txBody>
                    <a:bodyPr/>
                    <a:lstStyle/>
                    <a:p>
                      <a:pPr marL="0" lvl="0" indent="0" algn="l" rtl="0">
                        <a:spcBef>
                          <a:spcPts val="0"/>
                        </a:spcBef>
                        <a:spcAft>
                          <a:spcPts val="0"/>
                        </a:spcAft>
                        <a:buNone/>
                      </a:pPr>
                      <a:r>
                        <a:rPr lang="en-US"/>
                        <a:t>"store"</a:t>
                      </a:r>
                      <a:endParaRPr/>
                    </a:p>
                  </a:txBody>
                  <a:tcPr marL="91425" marR="91425" marT="91425" marB="91425"/>
                </a:tc>
                <a:tc>
                  <a:txBody>
                    <a:bodyPr/>
                    <a:lstStyle/>
                    <a:p>
                      <a:pPr marL="0" lvl="0" indent="0" algn="l" rtl="0">
                        <a:spcBef>
                          <a:spcPts val="0"/>
                        </a:spcBef>
                        <a:spcAft>
                          <a:spcPts val="0"/>
                        </a:spcAft>
                        <a:buNone/>
                      </a:pPr>
                      <a:r>
                        <a:rPr lang="en-US">
                          <a:solidFill>
                            <a:schemeClr val="dk1"/>
                          </a:solidFill>
                        </a:rPr>
                        <a:t>[text #1003, text #50, ...]</a:t>
                      </a:r>
                      <a:endParaRPr/>
                    </a:p>
                  </a:txBody>
                  <a:tcPr marL="91425" marR="91425" marT="91425" marB="91425"/>
                </a:tc>
                <a:extLst>
                  <a:ext uri="{0D108BD9-81ED-4DB2-BD59-A6C34878D82A}">
                    <a16:rowId xmlns:a16="http://schemas.microsoft.com/office/drawing/2014/main" val="10002"/>
                  </a:ext>
                </a:extLst>
              </a:tr>
              <a:tr h="396225">
                <a:tc>
                  <a:txBody>
                    <a:bodyPr/>
                    <a:lstStyle/>
                    <a:p>
                      <a:pPr marL="0" lvl="0" indent="0" algn="l" rtl="0">
                        <a:spcBef>
                          <a:spcPts val="0"/>
                        </a:spcBef>
                        <a:spcAft>
                          <a:spcPts val="0"/>
                        </a:spcAft>
                        <a:buNone/>
                      </a:pPr>
                      <a:r>
                        <a:rPr lang="en-US"/>
                        <a:t>...</a:t>
                      </a:r>
                      <a:endParaRPr/>
                    </a:p>
                  </a:txBody>
                  <a:tcPr marL="91425" marR="91425" marT="91425" marB="91425"/>
                </a:tc>
                <a:tc>
                  <a:txBody>
                    <a:bodyPr/>
                    <a:lstStyle/>
                    <a:p>
                      <a:pPr marL="0" lvl="0" indent="0" algn="l" rtl="0">
                        <a:spcBef>
                          <a:spcPts val="0"/>
                        </a:spcBef>
                        <a:spcAft>
                          <a:spcPts val="0"/>
                        </a:spcAft>
                        <a:buNone/>
                      </a:pPr>
                      <a:r>
                        <a:rPr lang="en-US"/>
                        <a:t>...</a:t>
                      </a: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2"/>
                                        </p:tgtEl>
                                        <p:attrNameLst>
                                          <p:attrName>style.visibility</p:attrName>
                                        </p:attrNameLst>
                                      </p:cBhvr>
                                      <p:to>
                                        <p:strVal val="visible"/>
                                      </p:to>
                                    </p:set>
                                    <p:animEffect transition="in" filter="fade">
                                      <p:cBhvr>
                                        <p:cTn id="7" dur="1"/>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82"/>
          <p:cNvSpPr txBox="1">
            <a:spLocks noGrp="1"/>
          </p:cNvSpPr>
          <p:nvPr>
            <p:ph type="title"/>
          </p:nvPr>
        </p:nvSpPr>
        <p:spPr>
          <a:xfrm>
            <a:off x="457200" y="603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Learning to Rank (&gt; 1990)</a:t>
            </a:r>
            <a:endParaRPr/>
          </a:p>
        </p:txBody>
      </p:sp>
      <p:sp>
        <p:nvSpPr>
          <p:cNvPr id="672" name="Google Shape;672;p82"/>
          <p:cNvSpPr txBox="1">
            <a:spLocks noGrp="1"/>
          </p:cNvSpPr>
          <p:nvPr>
            <p:ph type="body" idx="1"/>
          </p:nvPr>
        </p:nvSpPr>
        <p:spPr>
          <a:xfrm>
            <a:off x="533400" y="1368425"/>
            <a:ext cx="10515600" cy="2583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Supervised machine learning techniques</a:t>
            </a:r>
            <a:endParaRPr/>
          </a:p>
          <a:p>
            <a:pPr marL="228600" lvl="0" indent="-228600" algn="l" rtl="0">
              <a:lnSpc>
                <a:spcPct val="90000"/>
              </a:lnSpc>
              <a:spcBef>
                <a:spcPts val="1000"/>
              </a:spcBef>
              <a:spcAft>
                <a:spcPts val="0"/>
              </a:spcAft>
              <a:buClr>
                <a:schemeClr val="dk1"/>
              </a:buClr>
              <a:buSzPts val="2800"/>
              <a:buChar char="•"/>
            </a:pPr>
            <a:r>
              <a:rPr lang="en-US"/>
              <a:t>Typically based on hand-crafted features:</a:t>
            </a:r>
            <a:endParaRPr/>
          </a:p>
          <a:p>
            <a:pPr marL="685800" lvl="1" indent="-228600" algn="l" rtl="0">
              <a:lnSpc>
                <a:spcPct val="90000"/>
              </a:lnSpc>
              <a:spcBef>
                <a:spcPts val="500"/>
              </a:spcBef>
              <a:spcAft>
                <a:spcPts val="0"/>
              </a:spcAft>
              <a:buClr>
                <a:schemeClr val="dk1"/>
              </a:buClr>
              <a:buSzPts val="2400"/>
              <a:buChar char="•"/>
            </a:pPr>
            <a:r>
              <a:rPr lang="en-US"/>
              <a:t>Content (e.g. term frequencies, document lengths)</a:t>
            </a:r>
            <a:endParaRPr/>
          </a:p>
          <a:p>
            <a:pPr marL="685800" lvl="1" indent="-190500" algn="l" rtl="0">
              <a:lnSpc>
                <a:spcPct val="90000"/>
              </a:lnSpc>
              <a:spcBef>
                <a:spcPts val="500"/>
              </a:spcBef>
              <a:spcAft>
                <a:spcPts val="0"/>
              </a:spcAft>
              <a:buSzPts val="1800"/>
              <a:buChar char="•"/>
            </a:pPr>
            <a:r>
              <a:rPr lang="en-US"/>
              <a:t>Meta-data (e.g.: PageRank scores)</a:t>
            </a:r>
            <a:endParaRPr/>
          </a:p>
          <a:p>
            <a:pPr marL="228600" lvl="0" indent="-292100" algn="l" rtl="0">
              <a:spcBef>
                <a:spcPts val="1000"/>
              </a:spcBef>
              <a:spcAft>
                <a:spcPts val="0"/>
              </a:spcAft>
              <a:buSzPts val="2800"/>
              <a:buChar char="•"/>
            </a:pPr>
            <a:r>
              <a:rPr lang="en-US"/>
              <a:t>RankNet (Burges et al., 2005): a neural net</a:t>
            </a:r>
            <a:endParaRPr/>
          </a:p>
          <a:p>
            <a:pPr marL="685800" lvl="1" indent="-266700" algn="l" rtl="0">
              <a:spcBef>
                <a:spcPts val="500"/>
              </a:spcBef>
              <a:spcAft>
                <a:spcPts val="0"/>
              </a:spcAft>
              <a:buSzPts val="2400"/>
              <a:buChar char="•"/>
            </a:pPr>
            <a:r>
              <a:rPr lang="en-US"/>
              <a:t>Different from DL models because </a:t>
            </a:r>
            <a:r>
              <a:rPr lang="en-US" b="1"/>
              <a:t>they require hand-crafted features</a:t>
            </a:r>
            <a:endParaRPr b="1"/>
          </a:p>
        </p:txBody>
      </p:sp>
      <p:pic>
        <p:nvPicPr>
          <p:cNvPr id="673" name="Google Shape;673;p82"/>
          <p:cNvPicPr preferRelativeResize="0"/>
          <p:nvPr/>
        </p:nvPicPr>
        <p:blipFill rotWithShape="1">
          <a:blip r:embed="rId3">
            <a:alphaModFix/>
          </a:blip>
          <a:srcRect r="37655"/>
          <a:stretch/>
        </p:blipFill>
        <p:spPr>
          <a:xfrm>
            <a:off x="3750500" y="4028225"/>
            <a:ext cx="3684699" cy="2072775"/>
          </a:xfrm>
          <a:prstGeom prst="rect">
            <a:avLst/>
          </a:prstGeom>
          <a:noFill/>
          <a:ln>
            <a:noFill/>
          </a:ln>
        </p:spPr>
      </p:pic>
      <p:sp>
        <p:nvSpPr>
          <p:cNvPr id="674" name="Google Shape;674;p82"/>
          <p:cNvSpPr txBox="1"/>
          <p:nvPr/>
        </p:nvSpPr>
        <p:spPr>
          <a:xfrm>
            <a:off x="533400" y="6096000"/>
            <a:ext cx="8889300" cy="572700"/>
          </a:xfrm>
          <a:prstGeom prst="rect">
            <a:avLst/>
          </a:prstGeom>
          <a:noFill/>
          <a:ln>
            <a:noFill/>
          </a:ln>
        </p:spPr>
        <p:txBody>
          <a:bodyPr spcFirstLastPara="1" wrap="square" lIns="91425" tIns="91425" rIns="91425" bIns="91425" anchor="t" anchorCtr="0">
            <a:spAutoFit/>
          </a:bodyPr>
          <a:lstStyle/>
          <a:p>
            <a:pPr marL="228600" lvl="0" indent="-228600" algn="l" rtl="0">
              <a:lnSpc>
                <a:spcPct val="90000"/>
              </a:lnSpc>
              <a:spcBef>
                <a:spcPts val="1000"/>
              </a:spcBef>
              <a:spcAft>
                <a:spcPts val="0"/>
              </a:spcAft>
              <a:buClr>
                <a:schemeClr val="dk1"/>
              </a:buClr>
              <a:buSzPts val="2800"/>
              <a:buChar char="•"/>
            </a:pPr>
            <a:r>
              <a:rPr lang="en-US" sz="2800">
                <a:solidFill>
                  <a:schemeClr val="dk1"/>
                </a:solidFill>
                <a:latin typeface="Calibri"/>
                <a:ea typeface="Calibri"/>
                <a:cs typeface="Calibri"/>
                <a:sym typeface="Calibri"/>
              </a:rPr>
              <a:t>Gained popularity with user click data (Burges., 2010)</a:t>
            </a:r>
            <a:endParaRPr sz="2800">
              <a:solidFill>
                <a:schemeClr val="dk1"/>
              </a:solidFill>
              <a:latin typeface="Calibri"/>
              <a:ea typeface="Calibri"/>
              <a:cs typeface="Calibri"/>
              <a:sym typeface="Calibri"/>
            </a:endParaRPr>
          </a:p>
        </p:txBody>
      </p:sp>
      <p:sp>
        <p:nvSpPr>
          <p:cNvPr id="675" name="Google Shape;675;p82"/>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2">
                                            <p:txEl>
                                              <p:pRg st="0" end="0"/>
                                            </p:txEl>
                                          </p:spTgt>
                                        </p:tgtEl>
                                        <p:attrNameLst>
                                          <p:attrName>style.visibility</p:attrName>
                                        </p:attrNameLst>
                                      </p:cBhvr>
                                      <p:to>
                                        <p:strVal val="visible"/>
                                      </p:to>
                                    </p:set>
                                    <p:animEffect transition="in" filter="fade">
                                      <p:cBhvr>
                                        <p:cTn id="7" dur="1"/>
                                        <p:tgtEl>
                                          <p:spTgt spid="6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2">
                                            <p:txEl>
                                              <p:pRg st="1" end="1"/>
                                            </p:txEl>
                                          </p:spTgt>
                                        </p:tgtEl>
                                        <p:attrNameLst>
                                          <p:attrName>style.visibility</p:attrName>
                                        </p:attrNameLst>
                                      </p:cBhvr>
                                      <p:to>
                                        <p:strVal val="visible"/>
                                      </p:to>
                                    </p:set>
                                    <p:animEffect transition="in" filter="fade">
                                      <p:cBhvr>
                                        <p:cTn id="12" dur="1"/>
                                        <p:tgtEl>
                                          <p:spTgt spid="6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2">
                                            <p:txEl>
                                              <p:pRg st="2" end="2"/>
                                            </p:txEl>
                                          </p:spTgt>
                                        </p:tgtEl>
                                        <p:attrNameLst>
                                          <p:attrName>style.visibility</p:attrName>
                                        </p:attrNameLst>
                                      </p:cBhvr>
                                      <p:to>
                                        <p:strVal val="visible"/>
                                      </p:to>
                                    </p:set>
                                    <p:animEffect transition="in" filter="fade">
                                      <p:cBhvr>
                                        <p:cTn id="17" dur="1"/>
                                        <p:tgtEl>
                                          <p:spTgt spid="6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2">
                                            <p:txEl>
                                              <p:pRg st="3" end="3"/>
                                            </p:txEl>
                                          </p:spTgt>
                                        </p:tgtEl>
                                        <p:attrNameLst>
                                          <p:attrName>style.visibility</p:attrName>
                                        </p:attrNameLst>
                                      </p:cBhvr>
                                      <p:to>
                                        <p:strVal val="visible"/>
                                      </p:to>
                                    </p:set>
                                    <p:animEffect transition="in" filter="fade">
                                      <p:cBhvr>
                                        <p:cTn id="22" dur="1"/>
                                        <p:tgtEl>
                                          <p:spTgt spid="6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2">
                                            <p:txEl>
                                              <p:pRg st="4" end="4"/>
                                            </p:txEl>
                                          </p:spTgt>
                                        </p:tgtEl>
                                        <p:attrNameLst>
                                          <p:attrName>style.visibility</p:attrName>
                                        </p:attrNameLst>
                                      </p:cBhvr>
                                      <p:to>
                                        <p:strVal val="visible"/>
                                      </p:to>
                                    </p:set>
                                    <p:animEffect transition="in" filter="fade">
                                      <p:cBhvr>
                                        <p:cTn id="27" dur="1"/>
                                        <p:tgtEl>
                                          <p:spTgt spid="67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2">
                                            <p:txEl>
                                              <p:pRg st="5" end="5"/>
                                            </p:txEl>
                                          </p:spTgt>
                                        </p:tgtEl>
                                        <p:attrNameLst>
                                          <p:attrName>style.visibility</p:attrName>
                                        </p:attrNameLst>
                                      </p:cBhvr>
                                      <p:to>
                                        <p:strVal val="visible"/>
                                      </p:to>
                                    </p:set>
                                    <p:animEffect transition="in" filter="fade">
                                      <p:cBhvr>
                                        <p:cTn id="32" dur="1"/>
                                        <p:tgtEl>
                                          <p:spTgt spid="672">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73"/>
                                        </p:tgtEl>
                                        <p:attrNameLst>
                                          <p:attrName>style.visibility</p:attrName>
                                        </p:attrNameLst>
                                      </p:cBhvr>
                                      <p:to>
                                        <p:strVal val="visible"/>
                                      </p:to>
                                    </p:set>
                                    <p:animEffect transition="in" filter="fade">
                                      <p:cBhvr>
                                        <p:cTn id="35" dur="1"/>
                                        <p:tgtEl>
                                          <p:spTgt spid="67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74"/>
                                        </p:tgtEl>
                                        <p:attrNameLst>
                                          <p:attrName>style.visibility</p:attrName>
                                        </p:attrNameLst>
                                      </p:cBhvr>
                                      <p:to>
                                        <p:strVal val="visible"/>
                                      </p:to>
                                    </p:set>
                                    <p:animEffect transition="in" filter="fade">
                                      <p:cBhvr>
                                        <p:cTn id="40" dur="1"/>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679"/>
        <p:cNvGrpSpPr/>
        <p:nvPr/>
      </p:nvGrpSpPr>
      <p:grpSpPr>
        <a:xfrm>
          <a:off x="0" y="0"/>
          <a:ext cx="0" cy="0"/>
          <a:chOff x="0" y="0"/>
          <a:chExt cx="0" cy="0"/>
        </a:xfrm>
      </p:grpSpPr>
      <p:sp>
        <p:nvSpPr>
          <p:cNvPr id="680" name="Google Shape;680;p83"/>
          <p:cNvSpPr txBox="1">
            <a:spLocks noGrp="1"/>
          </p:cNvSpPr>
          <p:nvPr>
            <p:ph type="title"/>
          </p:nvPr>
        </p:nvSpPr>
        <p:spPr>
          <a:xfrm>
            <a:off x="304800" y="288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Learning to Rank - Types of Losses</a:t>
            </a:r>
            <a:endParaRPr/>
          </a:p>
        </p:txBody>
      </p:sp>
      <p:sp>
        <p:nvSpPr>
          <p:cNvPr id="681" name="Google Shape;681;p83"/>
          <p:cNvSpPr txBox="1">
            <a:spLocks noGrp="1"/>
          </p:cNvSpPr>
          <p:nvPr>
            <p:ph type="body" idx="1"/>
          </p:nvPr>
        </p:nvSpPr>
        <p:spPr>
          <a:xfrm>
            <a:off x="699100" y="1825625"/>
            <a:ext cx="8997000" cy="54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a:t>query </a:t>
            </a:r>
            <a:r>
              <a:rPr lang="en-US" i="1">
                <a:latin typeface="Times New Roman"/>
                <a:ea typeface="Times New Roman"/>
                <a:cs typeface="Times New Roman"/>
                <a:sym typeface="Times New Roman"/>
              </a:rPr>
              <a:t>q</a:t>
            </a:r>
            <a:r>
              <a:rPr lang="en-US"/>
              <a:t>, texts </a:t>
            </a:r>
            <a:r>
              <a:rPr lang="en-US" i="1">
                <a:latin typeface="Times New Roman"/>
                <a:ea typeface="Times New Roman"/>
                <a:cs typeface="Times New Roman"/>
                <a:sym typeface="Times New Roman"/>
              </a:rPr>
              <a:t>d</a:t>
            </a:r>
            <a:r>
              <a:rPr lang="en-US" i="1" baseline="-25000">
                <a:latin typeface="Times New Roman"/>
                <a:ea typeface="Times New Roman"/>
                <a:cs typeface="Times New Roman"/>
                <a:sym typeface="Times New Roman"/>
              </a:rPr>
              <a:t>1</a:t>
            </a:r>
            <a:r>
              <a:rPr lang="en-US" i="1">
                <a:latin typeface="Times New Roman"/>
                <a:ea typeface="Times New Roman"/>
                <a:cs typeface="Times New Roman"/>
                <a:sym typeface="Times New Roman"/>
              </a:rPr>
              <a:t> ,d</a:t>
            </a:r>
            <a:r>
              <a:rPr lang="en-US" i="1" baseline="-25000">
                <a:latin typeface="Times New Roman"/>
                <a:ea typeface="Times New Roman"/>
                <a:cs typeface="Times New Roman"/>
                <a:sym typeface="Times New Roman"/>
              </a:rPr>
              <a:t>2</a:t>
            </a:r>
            <a:r>
              <a:rPr lang="en-US" i="1">
                <a:latin typeface="Times New Roman"/>
                <a:ea typeface="Times New Roman"/>
                <a:cs typeface="Times New Roman"/>
                <a:sym typeface="Times New Roman"/>
              </a:rPr>
              <a:t>, d</a:t>
            </a:r>
            <a:r>
              <a:rPr lang="en-US" i="1" baseline="-25000">
                <a:latin typeface="Times New Roman"/>
                <a:ea typeface="Times New Roman"/>
                <a:cs typeface="Times New Roman"/>
                <a:sym typeface="Times New Roman"/>
              </a:rPr>
              <a:t>3</a:t>
            </a:r>
            <a:r>
              <a:rPr lang="en-US" i="1">
                <a:latin typeface="Times New Roman"/>
                <a:ea typeface="Times New Roman"/>
                <a:cs typeface="Times New Roman"/>
                <a:sym typeface="Times New Roman"/>
              </a:rPr>
              <a:t>, </a:t>
            </a:r>
            <a:r>
              <a:rPr lang="en-US">
                <a:latin typeface="Arial"/>
                <a:ea typeface="Arial"/>
                <a:cs typeface="Arial"/>
                <a:sym typeface="Arial"/>
              </a:rPr>
              <a:t>a ranker </a:t>
            </a:r>
            <a:r>
              <a:rPr lang="en-US" i="1">
                <a:latin typeface="Times New Roman"/>
                <a:ea typeface="Times New Roman"/>
                <a:cs typeface="Times New Roman"/>
                <a:sym typeface="Times New Roman"/>
              </a:rPr>
              <a:t>f</a:t>
            </a:r>
            <a:r>
              <a:rPr lang="en-US" i="1" baseline="-25000">
                <a:latin typeface="Times New Roman"/>
                <a:ea typeface="Times New Roman"/>
                <a:cs typeface="Times New Roman"/>
                <a:sym typeface="Times New Roman"/>
              </a:rPr>
              <a:t>𝜃</a:t>
            </a:r>
            <a:r>
              <a:rPr lang="en-US" i="1">
                <a:latin typeface="Times New Roman"/>
                <a:ea typeface="Times New Roman"/>
                <a:cs typeface="Times New Roman"/>
                <a:sym typeface="Times New Roman"/>
              </a:rPr>
              <a:t>, </a:t>
            </a:r>
            <a:r>
              <a:rPr lang="en-US">
                <a:latin typeface="Times New Roman"/>
                <a:ea typeface="Times New Roman"/>
                <a:cs typeface="Times New Roman"/>
                <a:sym typeface="Times New Roman"/>
              </a:rPr>
              <a:t>and a loss </a:t>
            </a:r>
            <a:r>
              <a:rPr lang="en-US" i="1">
                <a:latin typeface="Times New Roman"/>
                <a:ea typeface="Times New Roman"/>
                <a:cs typeface="Times New Roman"/>
                <a:sym typeface="Times New Roman"/>
              </a:rPr>
              <a:t>L</a:t>
            </a:r>
            <a:r>
              <a:rPr lang="en-US"/>
              <a:t>:</a:t>
            </a:r>
            <a:endParaRPr/>
          </a:p>
          <a:p>
            <a:pPr marL="0" lvl="0" indent="457200" algn="l" rtl="0">
              <a:lnSpc>
                <a:spcPct val="90000"/>
              </a:lnSpc>
              <a:spcBef>
                <a:spcPts val="1000"/>
              </a:spcBef>
              <a:spcAft>
                <a:spcPts val="0"/>
              </a:spcAft>
              <a:buNone/>
            </a:pPr>
            <a:endParaRPr/>
          </a:p>
        </p:txBody>
      </p:sp>
      <p:sp>
        <p:nvSpPr>
          <p:cNvPr id="682" name="Google Shape;682;p83"/>
          <p:cNvSpPr txBox="1"/>
          <p:nvPr/>
        </p:nvSpPr>
        <p:spPr>
          <a:xfrm>
            <a:off x="1065950" y="2713500"/>
            <a:ext cx="102159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rgbClr val="3C78D8"/>
                </a:solidFill>
                <a:latin typeface="Calibri"/>
                <a:ea typeface="Calibri"/>
                <a:cs typeface="Calibri"/>
                <a:sym typeface="Calibri"/>
              </a:rPr>
              <a:t>Pointwise:</a:t>
            </a:r>
            <a:endParaRPr sz="2800" b="1">
              <a:solidFill>
                <a:srgbClr val="3C78D8"/>
              </a:solidFill>
              <a:latin typeface="Calibri"/>
              <a:ea typeface="Calibri"/>
              <a:cs typeface="Calibri"/>
              <a:sym typeface="Calibri"/>
            </a:endParaRPr>
          </a:p>
          <a:p>
            <a:pPr marL="0" lvl="0" indent="457200" algn="l" rtl="0">
              <a:spcBef>
                <a:spcPts val="0"/>
              </a:spcBef>
              <a:spcAft>
                <a:spcPts val="0"/>
              </a:spcAft>
              <a:buNone/>
            </a:pPr>
            <a:r>
              <a:rPr lang="en-US" sz="2800" i="1">
                <a:solidFill>
                  <a:schemeClr val="dk1"/>
                </a:solidFill>
                <a:latin typeface="Times New Roman"/>
                <a:ea typeface="Times New Roman"/>
                <a:cs typeface="Times New Roman"/>
                <a:sym typeface="Times New Roman"/>
              </a:rPr>
              <a:t>L </a:t>
            </a:r>
            <a:r>
              <a:rPr lang="en-US" sz="2800">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f</a:t>
            </a:r>
            <a:r>
              <a:rPr lang="en-US" sz="2800" i="1" baseline="-25000">
                <a:solidFill>
                  <a:schemeClr val="dk1"/>
                </a:solidFill>
                <a:latin typeface="Times New Roman"/>
                <a:ea typeface="Times New Roman"/>
                <a:cs typeface="Times New Roman"/>
                <a:sym typeface="Times New Roman"/>
              </a:rPr>
              <a:t>𝜃</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q, d</a:t>
            </a:r>
            <a:r>
              <a:rPr lang="en-US" sz="2800" i="1" baseline="-25000">
                <a:solidFill>
                  <a:schemeClr val="dk1"/>
                </a:solidFill>
                <a:latin typeface="Times New Roman"/>
                <a:ea typeface="Times New Roman"/>
                <a:cs typeface="Times New Roman"/>
                <a:sym typeface="Times New Roman"/>
              </a:rPr>
              <a:t>1</a:t>
            </a:r>
            <a:r>
              <a:rPr lang="en-US" sz="2800" i="1">
                <a:solidFill>
                  <a:schemeClr val="dk1"/>
                </a:solidFill>
                <a:latin typeface="Times New Roman"/>
                <a:ea typeface="Times New Roman"/>
                <a:cs typeface="Times New Roman"/>
                <a:sym typeface="Times New Roman"/>
              </a:rPr>
              <a:t> ,d</a:t>
            </a:r>
            <a:r>
              <a:rPr lang="en-US" sz="2800" i="1" baseline="-25000">
                <a:solidFill>
                  <a:schemeClr val="dk1"/>
                </a:solidFill>
                <a:latin typeface="Times New Roman"/>
                <a:ea typeface="Times New Roman"/>
                <a:cs typeface="Times New Roman"/>
                <a:sym typeface="Times New Roman"/>
              </a:rPr>
              <a:t>2</a:t>
            </a:r>
            <a:r>
              <a:rPr lang="en-US" sz="2800" i="1">
                <a:solidFill>
                  <a:schemeClr val="dk1"/>
                </a:solidFill>
                <a:latin typeface="Times New Roman"/>
                <a:ea typeface="Times New Roman"/>
                <a:cs typeface="Times New Roman"/>
                <a:sym typeface="Times New Roman"/>
              </a:rPr>
              <a:t>, d</a:t>
            </a:r>
            <a:r>
              <a:rPr lang="en-US" sz="2800" i="1" baseline="-25000">
                <a:solidFill>
                  <a:schemeClr val="dk1"/>
                </a:solidFill>
                <a:latin typeface="Times New Roman"/>
                <a:ea typeface="Times New Roman"/>
                <a:cs typeface="Times New Roman"/>
                <a:sym typeface="Times New Roman"/>
              </a:rPr>
              <a:t>3</a:t>
            </a:r>
            <a:r>
              <a:rPr lang="en-US" sz="2800">
                <a:latin typeface="Calibri"/>
                <a:ea typeface="Calibri"/>
                <a:cs typeface="Calibri"/>
                <a:sym typeface="Calibri"/>
              </a:rPr>
              <a:t>) =  </a:t>
            </a:r>
            <a:r>
              <a:rPr lang="en-US" sz="2800" i="1">
                <a:solidFill>
                  <a:schemeClr val="dk1"/>
                </a:solidFill>
                <a:latin typeface="Times New Roman"/>
                <a:ea typeface="Times New Roman"/>
                <a:cs typeface="Times New Roman"/>
                <a:sym typeface="Times New Roman"/>
              </a:rPr>
              <a:t>L</a:t>
            </a:r>
            <a:r>
              <a:rPr lang="en-US" sz="2800">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f</a:t>
            </a:r>
            <a:r>
              <a:rPr lang="en-US" sz="2800" i="1" baseline="-25000">
                <a:solidFill>
                  <a:schemeClr val="dk1"/>
                </a:solidFill>
                <a:latin typeface="Times New Roman"/>
                <a:ea typeface="Times New Roman"/>
                <a:cs typeface="Times New Roman"/>
                <a:sym typeface="Times New Roman"/>
              </a:rPr>
              <a:t>𝜃</a:t>
            </a:r>
            <a:r>
              <a:rPr lang="en-US" sz="2800">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q, </a:t>
            </a:r>
            <a:r>
              <a:rPr lang="en-US" sz="2800" b="1" i="1">
                <a:solidFill>
                  <a:srgbClr val="3C78D8"/>
                </a:solidFill>
                <a:latin typeface="Times New Roman"/>
                <a:ea typeface="Times New Roman"/>
                <a:cs typeface="Times New Roman"/>
                <a:sym typeface="Times New Roman"/>
              </a:rPr>
              <a:t>d</a:t>
            </a:r>
            <a:r>
              <a:rPr lang="en-US" sz="2800" b="1" i="1" baseline="-25000">
                <a:solidFill>
                  <a:srgbClr val="3C78D8"/>
                </a:solidFill>
                <a:latin typeface="Times New Roman"/>
                <a:ea typeface="Times New Roman"/>
                <a:cs typeface="Times New Roman"/>
                <a:sym typeface="Times New Roman"/>
              </a:rPr>
              <a:t>1</a:t>
            </a:r>
            <a:r>
              <a:rPr lang="en-US" sz="2800">
                <a:latin typeface="Calibri"/>
                <a:ea typeface="Calibri"/>
                <a:cs typeface="Calibri"/>
                <a:sym typeface="Calibri"/>
              </a:rPr>
              <a:t>) + </a:t>
            </a:r>
            <a:r>
              <a:rPr lang="en-US" sz="2800" i="1">
                <a:solidFill>
                  <a:schemeClr val="dk1"/>
                </a:solidFill>
                <a:latin typeface="Times New Roman"/>
                <a:ea typeface="Times New Roman"/>
                <a:cs typeface="Times New Roman"/>
                <a:sym typeface="Times New Roman"/>
              </a:rPr>
              <a:t>L</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f</a:t>
            </a:r>
            <a:r>
              <a:rPr lang="en-US" sz="2800" i="1" baseline="-25000">
                <a:solidFill>
                  <a:schemeClr val="dk1"/>
                </a:solidFill>
                <a:latin typeface="Times New Roman"/>
                <a:ea typeface="Times New Roman"/>
                <a:cs typeface="Times New Roman"/>
                <a:sym typeface="Times New Roman"/>
              </a:rPr>
              <a:t>𝜃</a:t>
            </a:r>
            <a:r>
              <a:rPr lang="en-US" sz="2800" i="1">
                <a:solidFill>
                  <a:schemeClr val="dk1"/>
                </a:solidFill>
                <a:latin typeface="Times New Roman"/>
                <a:ea typeface="Times New Roman"/>
                <a:cs typeface="Times New Roman"/>
                <a:sym typeface="Times New Roman"/>
              </a:rPr>
              <a:t>, q, </a:t>
            </a:r>
            <a:r>
              <a:rPr lang="en-US" sz="2800" b="1" i="1">
                <a:solidFill>
                  <a:srgbClr val="3C78D8"/>
                </a:solidFill>
                <a:latin typeface="Times New Roman"/>
                <a:ea typeface="Times New Roman"/>
                <a:cs typeface="Times New Roman"/>
                <a:sym typeface="Times New Roman"/>
              </a:rPr>
              <a:t>d</a:t>
            </a:r>
            <a:r>
              <a:rPr lang="en-US" sz="2800" b="1" i="1" baseline="-25000">
                <a:solidFill>
                  <a:srgbClr val="3C78D8"/>
                </a:solidFill>
                <a:latin typeface="Times New Roman"/>
                <a:ea typeface="Times New Roman"/>
                <a:cs typeface="Times New Roman"/>
                <a:sym typeface="Times New Roman"/>
              </a:rPr>
              <a:t>2</a:t>
            </a:r>
            <a:r>
              <a:rPr lang="en-US" sz="2800">
                <a:solidFill>
                  <a:schemeClr val="dk1"/>
                </a:solidFill>
                <a:latin typeface="Calibri"/>
                <a:ea typeface="Calibri"/>
                <a:cs typeface="Calibri"/>
                <a:sym typeface="Calibri"/>
              </a:rPr>
              <a:t>) + </a:t>
            </a:r>
            <a:r>
              <a:rPr lang="en-US" sz="2800" i="1">
                <a:solidFill>
                  <a:schemeClr val="dk1"/>
                </a:solidFill>
                <a:latin typeface="Times New Roman"/>
                <a:ea typeface="Times New Roman"/>
                <a:cs typeface="Times New Roman"/>
                <a:sym typeface="Times New Roman"/>
              </a:rPr>
              <a:t>L</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f</a:t>
            </a:r>
            <a:r>
              <a:rPr lang="en-US" sz="2800" i="1" baseline="-25000">
                <a:solidFill>
                  <a:schemeClr val="dk1"/>
                </a:solidFill>
                <a:latin typeface="Times New Roman"/>
                <a:ea typeface="Times New Roman"/>
                <a:cs typeface="Times New Roman"/>
                <a:sym typeface="Times New Roman"/>
              </a:rPr>
              <a:t>𝜃</a:t>
            </a:r>
            <a:r>
              <a:rPr lang="en-US" sz="2800" i="1">
                <a:solidFill>
                  <a:schemeClr val="dk1"/>
                </a:solidFill>
                <a:latin typeface="Times New Roman"/>
                <a:ea typeface="Times New Roman"/>
                <a:cs typeface="Times New Roman"/>
                <a:sym typeface="Times New Roman"/>
              </a:rPr>
              <a:t>, q, </a:t>
            </a:r>
            <a:r>
              <a:rPr lang="en-US" sz="2800" b="1" i="1">
                <a:solidFill>
                  <a:srgbClr val="3C78D8"/>
                </a:solidFill>
                <a:latin typeface="Times New Roman"/>
                <a:ea typeface="Times New Roman"/>
                <a:cs typeface="Times New Roman"/>
                <a:sym typeface="Times New Roman"/>
              </a:rPr>
              <a:t>d</a:t>
            </a:r>
            <a:r>
              <a:rPr lang="en-US" sz="2800" b="1" i="1" baseline="-25000">
                <a:solidFill>
                  <a:srgbClr val="3C78D8"/>
                </a:solidFill>
                <a:latin typeface="Times New Roman"/>
                <a:ea typeface="Times New Roman"/>
                <a:cs typeface="Times New Roman"/>
                <a:sym typeface="Times New Roman"/>
              </a:rPr>
              <a:t>3</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800" b="1">
                <a:solidFill>
                  <a:srgbClr val="A64D79"/>
                </a:solidFill>
                <a:latin typeface="Calibri"/>
                <a:ea typeface="Calibri"/>
                <a:cs typeface="Calibri"/>
                <a:sym typeface="Calibri"/>
              </a:rPr>
              <a:t>Pairwise:</a:t>
            </a:r>
            <a:endParaRPr sz="2800" b="1">
              <a:solidFill>
                <a:srgbClr val="A64D79"/>
              </a:solidFill>
              <a:latin typeface="Calibri"/>
              <a:ea typeface="Calibri"/>
              <a:cs typeface="Calibri"/>
              <a:sym typeface="Calibri"/>
            </a:endParaRPr>
          </a:p>
          <a:p>
            <a:pPr marL="0" lvl="0" indent="457200" algn="l" rtl="0">
              <a:spcBef>
                <a:spcPts val="0"/>
              </a:spcBef>
              <a:spcAft>
                <a:spcPts val="0"/>
              </a:spcAft>
              <a:buClr>
                <a:schemeClr val="dk1"/>
              </a:buClr>
              <a:buSzPts val="1100"/>
              <a:buFont typeface="Arial"/>
              <a:buNone/>
            </a:pPr>
            <a:r>
              <a:rPr lang="en-US" sz="2800" i="1">
                <a:solidFill>
                  <a:schemeClr val="dk1"/>
                </a:solidFill>
                <a:latin typeface="Times New Roman"/>
                <a:ea typeface="Times New Roman"/>
                <a:cs typeface="Times New Roman"/>
                <a:sym typeface="Times New Roman"/>
              </a:rPr>
              <a:t>L </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f</a:t>
            </a:r>
            <a:r>
              <a:rPr lang="en-US" sz="2800" i="1" baseline="-25000">
                <a:solidFill>
                  <a:schemeClr val="dk1"/>
                </a:solidFill>
                <a:latin typeface="Times New Roman"/>
                <a:ea typeface="Times New Roman"/>
                <a:cs typeface="Times New Roman"/>
                <a:sym typeface="Times New Roman"/>
              </a:rPr>
              <a:t>𝜃</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q, d</a:t>
            </a:r>
            <a:r>
              <a:rPr lang="en-US" sz="2800" i="1" baseline="-25000">
                <a:solidFill>
                  <a:schemeClr val="dk1"/>
                </a:solidFill>
                <a:latin typeface="Times New Roman"/>
                <a:ea typeface="Times New Roman"/>
                <a:cs typeface="Times New Roman"/>
                <a:sym typeface="Times New Roman"/>
              </a:rPr>
              <a:t>1</a:t>
            </a:r>
            <a:r>
              <a:rPr lang="en-US" sz="2800" i="1">
                <a:solidFill>
                  <a:schemeClr val="dk1"/>
                </a:solidFill>
                <a:latin typeface="Times New Roman"/>
                <a:ea typeface="Times New Roman"/>
                <a:cs typeface="Times New Roman"/>
                <a:sym typeface="Times New Roman"/>
              </a:rPr>
              <a:t> ,d</a:t>
            </a:r>
            <a:r>
              <a:rPr lang="en-US" sz="2800" i="1" baseline="-25000">
                <a:solidFill>
                  <a:schemeClr val="dk1"/>
                </a:solidFill>
                <a:latin typeface="Times New Roman"/>
                <a:ea typeface="Times New Roman"/>
                <a:cs typeface="Times New Roman"/>
                <a:sym typeface="Times New Roman"/>
              </a:rPr>
              <a:t>2</a:t>
            </a:r>
            <a:r>
              <a:rPr lang="en-US" sz="2800" i="1">
                <a:solidFill>
                  <a:schemeClr val="dk1"/>
                </a:solidFill>
                <a:latin typeface="Times New Roman"/>
                <a:ea typeface="Times New Roman"/>
                <a:cs typeface="Times New Roman"/>
                <a:sym typeface="Times New Roman"/>
              </a:rPr>
              <a:t>, d</a:t>
            </a:r>
            <a:r>
              <a:rPr lang="en-US" sz="2800" i="1" baseline="-25000">
                <a:solidFill>
                  <a:schemeClr val="dk1"/>
                </a:solidFill>
                <a:latin typeface="Times New Roman"/>
                <a:ea typeface="Times New Roman"/>
                <a:cs typeface="Times New Roman"/>
                <a:sym typeface="Times New Roman"/>
              </a:rPr>
              <a:t>3</a:t>
            </a:r>
            <a:r>
              <a:rPr lang="en-US" sz="2800">
                <a:solidFill>
                  <a:schemeClr val="dk1"/>
                </a:solidFill>
                <a:latin typeface="Calibri"/>
                <a:ea typeface="Calibri"/>
                <a:cs typeface="Calibri"/>
                <a:sym typeface="Calibri"/>
              </a:rPr>
              <a:t>) =  </a:t>
            </a:r>
            <a:r>
              <a:rPr lang="en-US" sz="2800" i="1">
                <a:solidFill>
                  <a:schemeClr val="dk1"/>
                </a:solidFill>
                <a:latin typeface="Times New Roman"/>
                <a:ea typeface="Times New Roman"/>
                <a:cs typeface="Times New Roman"/>
                <a:sym typeface="Times New Roman"/>
              </a:rPr>
              <a:t>L</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f</a:t>
            </a:r>
            <a:r>
              <a:rPr lang="en-US" sz="2800" i="1" baseline="-25000">
                <a:solidFill>
                  <a:schemeClr val="dk1"/>
                </a:solidFill>
                <a:latin typeface="Times New Roman"/>
                <a:ea typeface="Times New Roman"/>
                <a:cs typeface="Times New Roman"/>
                <a:sym typeface="Times New Roman"/>
              </a:rPr>
              <a:t>𝜃</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q, </a:t>
            </a:r>
            <a:r>
              <a:rPr lang="en-US" sz="2800" b="1" i="1">
                <a:solidFill>
                  <a:srgbClr val="A64D79"/>
                </a:solidFill>
                <a:latin typeface="Times New Roman"/>
                <a:ea typeface="Times New Roman"/>
                <a:cs typeface="Times New Roman"/>
                <a:sym typeface="Times New Roman"/>
              </a:rPr>
              <a:t>d</a:t>
            </a:r>
            <a:r>
              <a:rPr lang="en-US" sz="2800" b="1" i="1" baseline="-25000">
                <a:solidFill>
                  <a:srgbClr val="A64D79"/>
                </a:solidFill>
                <a:latin typeface="Times New Roman"/>
                <a:ea typeface="Times New Roman"/>
                <a:cs typeface="Times New Roman"/>
                <a:sym typeface="Times New Roman"/>
              </a:rPr>
              <a:t>1</a:t>
            </a:r>
            <a:r>
              <a:rPr lang="en-US" sz="2800" i="1">
                <a:solidFill>
                  <a:schemeClr val="dk1"/>
                </a:solidFill>
                <a:latin typeface="Times New Roman"/>
                <a:ea typeface="Times New Roman"/>
                <a:cs typeface="Times New Roman"/>
                <a:sym typeface="Times New Roman"/>
              </a:rPr>
              <a:t>,</a:t>
            </a:r>
            <a:r>
              <a:rPr lang="en-US" sz="2800" b="1" i="1">
                <a:solidFill>
                  <a:srgbClr val="A64D79"/>
                </a:solidFill>
                <a:latin typeface="Times New Roman"/>
                <a:ea typeface="Times New Roman"/>
                <a:cs typeface="Times New Roman"/>
                <a:sym typeface="Times New Roman"/>
              </a:rPr>
              <a:t> d</a:t>
            </a:r>
            <a:r>
              <a:rPr lang="en-US" sz="2800" b="1" i="1" baseline="-25000">
                <a:solidFill>
                  <a:srgbClr val="A64D79"/>
                </a:solidFill>
                <a:latin typeface="Times New Roman"/>
                <a:ea typeface="Times New Roman"/>
                <a:cs typeface="Times New Roman"/>
                <a:sym typeface="Times New Roman"/>
              </a:rPr>
              <a:t>2</a:t>
            </a:r>
            <a:r>
              <a:rPr lang="en-US" sz="2800">
                <a:solidFill>
                  <a:schemeClr val="dk1"/>
                </a:solidFill>
                <a:latin typeface="Calibri"/>
                <a:ea typeface="Calibri"/>
                <a:cs typeface="Calibri"/>
                <a:sym typeface="Calibri"/>
              </a:rPr>
              <a:t>) + </a:t>
            </a:r>
            <a:r>
              <a:rPr lang="en-US" sz="2800" i="1">
                <a:solidFill>
                  <a:schemeClr val="dk1"/>
                </a:solidFill>
                <a:latin typeface="Times New Roman"/>
                <a:ea typeface="Times New Roman"/>
                <a:cs typeface="Times New Roman"/>
                <a:sym typeface="Times New Roman"/>
              </a:rPr>
              <a:t>L</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f</a:t>
            </a:r>
            <a:r>
              <a:rPr lang="en-US" sz="2800" i="1" baseline="-25000">
                <a:solidFill>
                  <a:schemeClr val="dk1"/>
                </a:solidFill>
                <a:latin typeface="Times New Roman"/>
                <a:ea typeface="Times New Roman"/>
                <a:cs typeface="Times New Roman"/>
                <a:sym typeface="Times New Roman"/>
              </a:rPr>
              <a:t>𝜃</a:t>
            </a:r>
            <a:r>
              <a:rPr lang="en-US" sz="2800" i="1">
                <a:solidFill>
                  <a:schemeClr val="dk1"/>
                </a:solidFill>
                <a:latin typeface="Times New Roman"/>
                <a:ea typeface="Times New Roman"/>
                <a:cs typeface="Times New Roman"/>
                <a:sym typeface="Times New Roman"/>
              </a:rPr>
              <a:t>, q, </a:t>
            </a:r>
            <a:r>
              <a:rPr lang="en-US" sz="2800" b="1" i="1">
                <a:solidFill>
                  <a:srgbClr val="A64D79"/>
                </a:solidFill>
                <a:latin typeface="Times New Roman"/>
                <a:ea typeface="Times New Roman"/>
                <a:cs typeface="Times New Roman"/>
                <a:sym typeface="Times New Roman"/>
              </a:rPr>
              <a:t>d</a:t>
            </a:r>
            <a:r>
              <a:rPr lang="en-US" sz="2800" b="1" i="1" baseline="-25000">
                <a:solidFill>
                  <a:srgbClr val="A64D79"/>
                </a:solidFill>
                <a:latin typeface="Times New Roman"/>
                <a:ea typeface="Times New Roman"/>
                <a:cs typeface="Times New Roman"/>
                <a:sym typeface="Times New Roman"/>
              </a:rPr>
              <a:t>1</a:t>
            </a:r>
            <a:r>
              <a:rPr lang="en-US" sz="2800" i="1">
                <a:solidFill>
                  <a:schemeClr val="dk1"/>
                </a:solidFill>
                <a:latin typeface="Times New Roman"/>
                <a:ea typeface="Times New Roman"/>
                <a:cs typeface="Times New Roman"/>
                <a:sym typeface="Times New Roman"/>
              </a:rPr>
              <a:t>,</a:t>
            </a:r>
            <a:r>
              <a:rPr lang="en-US" sz="2800" b="1" i="1">
                <a:solidFill>
                  <a:srgbClr val="A64D79"/>
                </a:solidFill>
                <a:latin typeface="Times New Roman"/>
                <a:ea typeface="Times New Roman"/>
                <a:cs typeface="Times New Roman"/>
                <a:sym typeface="Times New Roman"/>
              </a:rPr>
              <a:t> d</a:t>
            </a:r>
            <a:r>
              <a:rPr lang="en-US" sz="2800" b="1" i="1" baseline="-25000">
                <a:solidFill>
                  <a:srgbClr val="A64D79"/>
                </a:solidFill>
                <a:latin typeface="Times New Roman"/>
                <a:ea typeface="Times New Roman"/>
                <a:cs typeface="Times New Roman"/>
                <a:sym typeface="Times New Roman"/>
              </a:rPr>
              <a:t>3</a:t>
            </a:r>
            <a:r>
              <a:rPr lang="en-US" sz="2800">
                <a:solidFill>
                  <a:schemeClr val="dk1"/>
                </a:solidFill>
                <a:latin typeface="Calibri"/>
                <a:ea typeface="Calibri"/>
                <a:cs typeface="Calibri"/>
                <a:sym typeface="Calibri"/>
              </a:rPr>
              <a:t>) + </a:t>
            </a:r>
            <a:r>
              <a:rPr lang="en-US" sz="2800" i="1">
                <a:solidFill>
                  <a:schemeClr val="dk1"/>
                </a:solidFill>
                <a:latin typeface="Times New Roman"/>
                <a:ea typeface="Times New Roman"/>
                <a:cs typeface="Times New Roman"/>
                <a:sym typeface="Times New Roman"/>
              </a:rPr>
              <a:t>L</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f</a:t>
            </a:r>
            <a:r>
              <a:rPr lang="en-US" sz="2800" i="1" baseline="-25000">
                <a:solidFill>
                  <a:schemeClr val="dk1"/>
                </a:solidFill>
                <a:latin typeface="Times New Roman"/>
                <a:ea typeface="Times New Roman"/>
                <a:cs typeface="Times New Roman"/>
                <a:sym typeface="Times New Roman"/>
              </a:rPr>
              <a:t>𝜃</a:t>
            </a:r>
            <a:r>
              <a:rPr lang="en-US" sz="2800" i="1">
                <a:solidFill>
                  <a:schemeClr val="dk1"/>
                </a:solidFill>
                <a:latin typeface="Times New Roman"/>
                <a:ea typeface="Times New Roman"/>
                <a:cs typeface="Times New Roman"/>
                <a:sym typeface="Times New Roman"/>
              </a:rPr>
              <a:t>, q, </a:t>
            </a:r>
            <a:r>
              <a:rPr lang="en-US" sz="2800" b="1" i="1">
                <a:solidFill>
                  <a:srgbClr val="A64D79"/>
                </a:solidFill>
                <a:latin typeface="Times New Roman"/>
                <a:ea typeface="Times New Roman"/>
                <a:cs typeface="Times New Roman"/>
                <a:sym typeface="Times New Roman"/>
              </a:rPr>
              <a:t>d</a:t>
            </a:r>
            <a:r>
              <a:rPr lang="en-US" sz="2800" b="1" i="1" baseline="-25000">
                <a:solidFill>
                  <a:srgbClr val="A64D79"/>
                </a:solidFill>
                <a:latin typeface="Times New Roman"/>
                <a:ea typeface="Times New Roman"/>
                <a:cs typeface="Times New Roman"/>
                <a:sym typeface="Times New Roman"/>
              </a:rPr>
              <a:t>2</a:t>
            </a:r>
            <a:r>
              <a:rPr lang="en-US" sz="2800" i="1">
                <a:solidFill>
                  <a:schemeClr val="dk1"/>
                </a:solidFill>
                <a:latin typeface="Times New Roman"/>
                <a:ea typeface="Times New Roman"/>
                <a:cs typeface="Times New Roman"/>
                <a:sym typeface="Times New Roman"/>
              </a:rPr>
              <a:t>,</a:t>
            </a:r>
            <a:r>
              <a:rPr lang="en-US" sz="2800" b="1" i="1">
                <a:solidFill>
                  <a:srgbClr val="A64D79"/>
                </a:solidFill>
                <a:latin typeface="Times New Roman"/>
                <a:ea typeface="Times New Roman"/>
                <a:cs typeface="Times New Roman"/>
                <a:sym typeface="Times New Roman"/>
              </a:rPr>
              <a:t> d</a:t>
            </a:r>
            <a:r>
              <a:rPr lang="en-US" sz="2800" b="1" i="1" baseline="-25000">
                <a:solidFill>
                  <a:srgbClr val="A64D79"/>
                </a:solidFill>
                <a:latin typeface="Times New Roman"/>
                <a:ea typeface="Times New Roman"/>
                <a:cs typeface="Times New Roman"/>
                <a:sym typeface="Times New Roman"/>
              </a:rPr>
              <a:t>3</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800" b="1">
                <a:solidFill>
                  <a:srgbClr val="38761D"/>
                </a:solidFill>
                <a:latin typeface="Calibri"/>
                <a:ea typeface="Calibri"/>
                <a:cs typeface="Calibri"/>
                <a:sym typeface="Calibri"/>
              </a:rPr>
              <a:t>Listwise:</a:t>
            </a:r>
            <a:endParaRPr sz="2800" b="1">
              <a:solidFill>
                <a:srgbClr val="38761D"/>
              </a:solidFill>
              <a:latin typeface="Calibri"/>
              <a:ea typeface="Calibri"/>
              <a:cs typeface="Calibri"/>
              <a:sym typeface="Calibri"/>
            </a:endParaRPr>
          </a:p>
          <a:p>
            <a:pPr marL="0" lvl="0" indent="457200" algn="l" rtl="0">
              <a:spcBef>
                <a:spcPts val="0"/>
              </a:spcBef>
              <a:spcAft>
                <a:spcPts val="0"/>
              </a:spcAft>
              <a:buNone/>
            </a:pPr>
            <a:r>
              <a:rPr lang="en-US" sz="2800" i="1">
                <a:solidFill>
                  <a:schemeClr val="dk1"/>
                </a:solidFill>
                <a:latin typeface="Times New Roman"/>
                <a:ea typeface="Times New Roman"/>
                <a:cs typeface="Times New Roman"/>
                <a:sym typeface="Times New Roman"/>
              </a:rPr>
              <a:t>L </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f</a:t>
            </a:r>
            <a:r>
              <a:rPr lang="en-US" sz="2800" i="1" baseline="-25000">
                <a:solidFill>
                  <a:schemeClr val="dk1"/>
                </a:solidFill>
                <a:latin typeface="Times New Roman"/>
                <a:ea typeface="Times New Roman"/>
                <a:cs typeface="Times New Roman"/>
                <a:sym typeface="Times New Roman"/>
              </a:rPr>
              <a:t>𝜃</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q, d</a:t>
            </a:r>
            <a:r>
              <a:rPr lang="en-US" sz="2800" i="1" baseline="-25000">
                <a:solidFill>
                  <a:schemeClr val="dk1"/>
                </a:solidFill>
                <a:latin typeface="Times New Roman"/>
                <a:ea typeface="Times New Roman"/>
                <a:cs typeface="Times New Roman"/>
                <a:sym typeface="Times New Roman"/>
              </a:rPr>
              <a:t>1</a:t>
            </a:r>
            <a:r>
              <a:rPr lang="en-US" sz="2800" i="1">
                <a:solidFill>
                  <a:schemeClr val="dk1"/>
                </a:solidFill>
                <a:latin typeface="Times New Roman"/>
                <a:ea typeface="Times New Roman"/>
                <a:cs typeface="Times New Roman"/>
                <a:sym typeface="Times New Roman"/>
              </a:rPr>
              <a:t> ,d</a:t>
            </a:r>
            <a:r>
              <a:rPr lang="en-US" sz="2800" i="1" baseline="-25000">
                <a:solidFill>
                  <a:schemeClr val="dk1"/>
                </a:solidFill>
                <a:latin typeface="Times New Roman"/>
                <a:ea typeface="Times New Roman"/>
                <a:cs typeface="Times New Roman"/>
                <a:sym typeface="Times New Roman"/>
              </a:rPr>
              <a:t>2</a:t>
            </a:r>
            <a:r>
              <a:rPr lang="en-US" sz="2800" i="1">
                <a:solidFill>
                  <a:schemeClr val="dk1"/>
                </a:solidFill>
                <a:latin typeface="Times New Roman"/>
                <a:ea typeface="Times New Roman"/>
                <a:cs typeface="Times New Roman"/>
                <a:sym typeface="Times New Roman"/>
              </a:rPr>
              <a:t>, d</a:t>
            </a:r>
            <a:r>
              <a:rPr lang="en-US" sz="2800" i="1" baseline="-25000">
                <a:solidFill>
                  <a:schemeClr val="dk1"/>
                </a:solidFill>
                <a:latin typeface="Times New Roman"/>
                <a:ea typeface="Times New Roman"/>
                <a:cs typeface="Times New Roman"/>
                <a:sym typeface="Times New Roman"/>
              </a:rPr>
              <a:t>3</a:t>
            </a:r>
            <a:r>
              <a:rPr lang="en-US" sz="2800">
                <a:solidFill>
                  <a:schemeClr val="dk1"/>
                </a:solidFill>
                <a:latin typeface="Calibri"/>
                <a:ea typeface="Calibri"/>
                <a:cs typeface="Calibri"/>
                <a:sym typeface="Calibri"/>
              </a:rPr>
              <a:t>) =  </a:t>
            </a:r>
            <a:r>
              <a:rPr lang="en-US" sz="2800" i="1">
                <a:solidFill>
                  <a:schemeClr val="dk1"/>
                </a:solidFill>
                <a:latin typeface="Times New Roman"/>
                <a:ea typeface="Times New Roman"/>
                <a:cs typeface="Times New Roman"/>
                <a:sym typeface="Times New Roman"/>
              </a:rPr>
              <a:t>L</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f</a:t>
            </a:r>
            <a:r>
              <a:rPr lang="en-US" sz="2800" i="1" baseline="-25000">
                <a:solidFill>
                  <a:schemeClr val="dk1"/>
                </a:solidFill>
                <a:latin typeface="Times New Roman"/>
                <a:ea typeface="Times New Roman"/>
                <a:cs typeface="Times New Roman"/>
                <a:sym typeface="Times New Roman"/>
              </a:rPr>
              <a:t>𝜃</a:t>
            </a:r>
            <a:r>
              <a:rPr lang="en-US" sz="2800">
                <a:solidFill>
                  <a:schemeClr val="dk1"/>
                </a:solidFill>
                <a:latin typeface="Calibri"/>
                <a:ea typeface="Calibri"/>
                <a:cs typeface="Calibri"/>
                <a:sym typeface="Calibri"/>
              </a:rPr>
              <a:t>, </a:t>
            </a:r>
            <a:r>
              <a:rPr lang="en-US" sz="2800" i="1">
                <a:solidFill>
                  <a:schemeClr val="dk1"/>
                </a:solidFill>
                <a:latin typeface="Times New Roman"/>
                <a:ea typeface="Times New Roman"/>
                <a:cs typeface="Times New Roman"/>
                <a:sym typeface="Times New Roman"/>
              </a:rPr>
              <a:t>q, </a:t>
            </a:r>
            <a:r>
              <a:rPr lang="en-US" sz="2800" b="1" i="1">
                <a:solidFill>
                  <a:srgbClr val="38761D"/>
                </a:solidFill>
                <a:latin typeface="Times New Roman"/>
                <a:ea typeface="Times New Roman"/>
                <a:cs typeface="Times New Roman"/>
                <a:sym typeface="Times New Roman"/>
              </a:rPr>
              <a:t>d</a:t>
            </a:r>
            <a:r>
              <a:rPr lang="en-US" sz="2800" b="1" i="1" baseline="-25000">
                <a:solidFill>
                  <a:srgbClr val="38761D"/>
                </a:solidFill>
                <a:latin typeface="Times New Roman"/>
                <a:ea typeface="Times New Roman"/>
                <a:cs typeface="Times New Roman"/>
                <a:sym typeface="Times New Roman"/>
              </a:rPr>
              <a:t>1</a:t>
            </a:r>
            <a:r>
              <a:rPr lang="en-US" sz="2800" b="1" i="1">
                <a:solidFill>
                  <a:srgbClr val="38761D"/>
                </a:solidFill>
                <a:latin typeface="Times New Roman"/>
                <a:ea typeface="Times New Roman"/>
                <a:cs typeface="Times New Roman"/>
                <a:sym typeface="Times New Roman"/>
              </a:rPr>
              <a:t>, d</a:t>
            </a:r>
            <a:r>
              <a:rPr lang="en-US" sz="2800" b="1" i="1" baseline="-25000">
                <a:solidFill>
                  <a:srgbClr val="38761D"/>
                </a:solidFill>
                <a:latin typeface="Times New Roman"/>
                <a:ea typeface="Times New Roman"/>
                <a:cs typeface="Times New Roman"/>
                <a:sym typeface="Times New Roman"/>
              </a:rPr>
              <a:t>2</a:t>
            </a:r>
            <a:r>
              <a:rPr lang="en-US" sz="2800" b="1" i="1">
                <a:solidFill>
                  <a:srgbClr val="38761D"/>
                </a:solidFill>
                <a:latin typeface="Times New Roman"/>
                <a:ea typeface="Times New Roman"/>
                <a:cs typeface="Times New Roman"/>
                <a:sym typeface="Times New Roman"/>
              </a:rPr>
              <a:t>, d</a:t>
            </a:r>
            <a:r>
              <a:rPr lang="en-US" sz="2800" b="1" i="1" baseline="-25000">
                <a:solidFill>
                  <a:srgbClr val="38761D"/>
                </a:solidFill>
                <a:latin typeface="Times New Roman"/>
                <a:ea typeface="Times New Roman"/>
                <a:cs typeface="Times New Roman"/>
                <a:sym typeface="Times New Roman"/>
              </a:rPr>
              <a:t>3</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marL="0" lvl="0" indent="457200" algn="l" rtl="0">
              <a:spcBef>
                <a:spcPts val="0"/>
              </a:spcBef>
              <a:spcAft>
                <a:spcPts val="0"/>
              </a:spcAft>
              <a:buNone/>
            </a:pPr>
            <a:endParaRPr sz="2800">
              <a:solidFill>
                <a:schemeClr val="dk1"/>
              </a:solidFill>
              <a:latin typeface="Calibri"/>
              <a:ea typeface="Calibri"/>
              <a:cs typeface="Calibri"/>
              <a:sym typeface="Calibri"/>
            </a:endParaRPr>
          </a:p>
        </p:txBody>
      </p:sp>
      <p:sp>
        <p:nvSpPr>
          <p:cNvPr id="683" name="Google Shape;683;p83"/>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2">
                                            <p:txEl>
                                              <p:pRg st="0" end="0"/>
                                            </p:txEl>
                                          </p:spTgt>
                                        </p:tgtEl>
                                        <p:attrNameLst>
                                          <p:attrName>style.visibility</p:attrName>
                                        </p:attrNameLst>
                                      </p:cBhvr>
                                      <p:to>
                                        <p:strVal val="visible"/>
                                      </p:to>
                                    </p:set>
                                    <p:animEffect transition="in" filter="fade">
                                      <p:cBhvr>
                                        <p:cTn id="7" dur="1"/>
                                        <p:tgtEl>
                                          <p:spTgt spid="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2">
                                            <p:txEl>
                                              <p:pRg st="1" end="1"/>
                                            </p:txEl>
                                          </p:spTgt>
                                        </p:tgtEl>
                                        <p:attrNameLst>
                                          <p:attrName>style.visibility</p:attrName>
                                        </p:attrNameLst>
                                      </p:cBhvr>
                                      <p:to>
                                        <p:strVal val="visible"/>
                                      </p:to>
                                    </p:set>
                                    <p:animEffect transition="in" filter="fade">
                                      <p:cBhvr>
                                        <p:cTn id="12" dur="1"/>
                                        <p:tgtEl>
                                          <p:spTgt spid="6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2">
                                            <p:txEl>
                                              <p:pRg st="2" end="2"/>
                                            </p:txEl>
                                          </p:spTgt>
                                        </p:tgtEl>
                                        <p:attrNameLst>
                                          <p:attrName>style.visibility</p:attrName>
                                        </p:attrNameLst>
                                      </p:cBhvr>
                                      <p:to>
                                        <p:strVal val="visible"/>
                                      </p:to>
                                    </p:set>
                                    <p:animEffect transition="in" filter="fade">
                                      <p:cBhvr>
                                        <p:cTn id="17" dur="1"/>
                                        <p:tgtEl>
                                          <p:spTgt spid="6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2">
                                            <p:txEl>
                                              <p:pRg st="3" end="3"/>
                                            </p:txEl>
                                          </p:spTgt>
                                        </p:tgtEl>
                                        <p:attrNameLst>
                                          <p:attrName>style.visibility</p:attrName>
                                        </p:attrNameLst>
                                      </p:cBhvr>
                                      <p:to>
                                        <p:strVal val="visible"/>
                                      </p:to>
                                    </p:set>
                                    <p:animEffect transition="in" filter="fade">
                                      <p:cBhvr>
                                        <p:cTn id="22" dur="1"/>
                                        <p:tgtEl>
                                          <p:spTgt spid="6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2">
                                            <p:txEl>
                                              <p:pRg st="4" end="4"/>
                                            </p:txEl>
                                          </p:spTgt>
                                        </p:tgtEl>
                                        <p:attrNameLst>
                                          <p:attrName>style.visibility</p:attrName>
                                        </p:attrNameLst>
                                      </p:cBhvr>
                                      <p:to>
                                        <p:strVal val="visible"/>
                                      </p:to>
                                    </p:set>
                                    <p:animEffect transition="in" filter="fade">
                                      <p:cBhvr>
                                        <p:cTn id="27" dur="1"/>
                                        <p:tgtEl>
                                          <p:spTgt spid="68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2">
                                            <p:txEl>
                                              <p:pRg st="5" end="5"/>
                                            </p:txEl>
                                          </p:spTgt>
                                        </p:tgtEl>
                                        <p:attrNameLst>
                                          <p:attrName>style.visibility</p:attrName>
                                        </p:attrNameLst>
                                      </p:cBhvr>
                                      <p:to>
                                        <p:strVal val="visible"/>
                                      </p:to>
                                    </p:set>
                                    <p:animEffect transition="in" filter="fade">
                                      <p:cBhvr>
                                        <p:cTn id="32" dur="1"/>
                                        <p:tgtEl>
                                          <p:spTgt spid="68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2">
                                            <p:txEl>
                                              <p:pRg st="6" end="6"/>
                                            </p:txEl>
                                          </p:spTgt>
                                        </p:tgtEl>
                                        <p:attrNameLst>
                                          <p:attrName>style.visibility</p:attrName>
                                        </p:attrNameLst>
                                      </p:cBhvr>
                                      <p:to>
                                        <p:strVal val="visible"/>
                                      </p:to>
                                    </p:set>
                                    <p:animEffect transition="in" filter="fade">
                                      <p:cBhvr>
                                        <p:cTn id="37" dur="1"/>
                                        <p:tgtEl>
                                          <p:spTgt spid="68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82">
                                            <p:txEl>
                                              <p:pRg st="7" end="7"/>
                                            </p:txEl>
                                          </p:spTgt>
                                        </p:tgtEl>
                                        <p:attrNameLst>
                                          <p:attrName>style.visibility</p:attrName>
                                        </p:attrNameLst>
                                      </p:cBhvr>
                                      <p:to>
                                        <p:strVal val="visible"/>
                                      </p:to>
                                    </p:set>
                                    <p:animEffect transition="in" filter="fade">
                                      <p:cBhvr>
                                        <p:cTn id="42" dur="1"/>
                                        <p:tgtEl>
                                          <p:spTgt spid="68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82">
                                            <p:txEl>
                                              <p:pRg st="8" end="8"/>
                                            </p:txEl>
                                          </p:spTgt>
                                        </p:tgtEl>
                                        <p:attrNameLst>
                                          <p:attrName>style.visibility</p:attrName>
                                        </p:attrNameLst>
                                      </p:cBhvr>
                                      <p:to>
                                        <p:strVal val="visible"/>
                                      </p:to>
                                    </p:set>
                                    <p:animEffect transition="in" filter="fade">
                                      <p:cBhvr>
                                        <p:cTn id="47" dur="1"/>
                                        <p:tgtEl>
                                          <p:spTgt spid="68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687"/>
        <p:cNvGrpSpPr/>
        <p:nvPr/>
      </p:nvGrpSpPr>
      <p:grpSpPr>
        <a:xfrm>
          <a:off x="0" y="0"/>
          <a:ext cx="0" cy="0"/>
          <a:chOff x="0" y="0"/>
          <a:chExt cx="0" cy="0"/>
        </a:xfrm>
      </p:grpSpPr>
      <p:sp>
        <p:nvSpPr>
          <p:cNvPr id="688" name="Google Shape;688;p84"/>
          <p:cNvSpPr txBox="1">
            <a:spLocks noGrp="1"/>
          </p:cNvSpPr>
          <p:nvPr>
            <p:ph type="body" idx="1"/>
          </p:nvPr>
        </p:nvSpPr>
        <p:spPr>
          <a:xfrm>
            <a:off x="323500" y="1538425"/>
            <a:ext cx="11598300" cy="953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sz="2200"/>
              <a:t>An example: </a:t>
            </a:r>
            <a:endParaRPr sz="2200"/>
          </a:p>
          <a:p>
            <a:pPr marL="0" lvl="0" indent="457200" algn="l" rtl="0">
              <a:lnSpc>
                <a:spcPct val="115000"/>
              </a:lnSpc>
              <a:spcBef>
                <a:spcPts val="1000"/>
              </a:spcBef>
              <a:spcAft>
                <a:spcPts val="0"/>
              </a:spcAft>
              <a:buNone/>
            </a:pPr>
            <a:r>
              <a:rPr lang="en-US" sz="2200"/>
              <a:t>Rel(</a:t>
            </a:r>
            <a:r>
              <a:rPr lang="en-US" sz="2200" i="1">
                <a:latin typeface="Times New Roman"/>
                <a:ea typeface="Times New Roman"/>
                <a:cs typeface="Times New Roman"/>
                <a:sym typeface="Times New Roman"/>
              </a:rPr>
              <a:t>d</a:t>
            </a:r>
            <a:r>
              <a:rPr lang="en-US" sz="2200" i="1" baseline="-25000">
                <a:latin typeface="Times New Roman"/>
                <a:ea typeface="Times New Roman"/>
                <a:cs typeface="Times New Roman"/>
                <a:sym typeface="Times New Roman"/>
              </a:rPr>
              <a:t>1</a:t>
            </a:r>
            <a:r>
              <a:rPr lang="en-US" sz="2200">
                <a:latin typeface="Arial"/>
                <a:ea typeface="Arial"/>
                <a:cs typeface="Arial"/>
                <a:sym typeface="Arial"/>
              </a:rPr>
              <a:t>) &gt; </a:t>
            </a:r>
            <a:r>
              <a:rPr lang="en-US" sz="2200"/>
              <a:t>Rel(</a:t>
            </a:r>
            <a:r>
              <a:rPr lang="en-US" sz="2200" i="1">
                <a:latin typeface="Times New Roman"/>
                <a:ea typeface="Times New Roman"/>
                <a:cs typeface="Times New Roman"/>
                <a:sym typeface="Times New Roman"/>
              </a:rPr>
              <a:t>d</a:t>
            </a:r>
            <a:r>
              <a:rPr lang="en-US" sz="2200" i="1" baseline="-25000">
                <a:latin typeface="Times New Roman"/>
                <a:ea typeface="Times New Roman"/>
                <a:cs typeface="Times New Roman"/>
                <a:sym typeface="Times New Roman"/>
              </a:rPr>
              <a:t>2</a:t>
            </a:r>
            <a:r>
              <a:rPr lang="en-US" sz="2200">
                <a:latin typeface="Arial"/>
                <a:ea typeface="Arial"/>
                <a:cs typeface="Arial"/>
                <a:sym typeface="Arial"/>
              </a:rPr>
              <a:t>) &gt; </a:t>
            </a:r>
            <a:r>
              <a:rPr lang="en-US" sz="2200"/>
              <a:t>Rel(</a:t>
            </a:r>
            <a:r>
              <a:rPr lang="en-US" sz="2200" i="1">
                <a:latin typeface="Times New Roman"/>
                <a:ea typeface="Times New Roman"/>
                <a:cs typeface="Times New Roman"/>
                <a:sym typeface="Times New Roman"/>
              </a:rPr>
              <a:t>d</a:t>
            </a:r>
            <a:r>
              <a:rPr lang="en-US" sz="2200" i="1" baseline="-25000">
                <a:latin typeface="Times New Roman"/>
                <a:ea typeface="Times New Roman"/>
                <a:cs typeface="Times New Roman"/>
                <a:sym typeface="Times New Roman"/>
              </a:rPr>
              <a:t>3</a:t>
            </a:r>
            <a:r>
              <a:rPr lang="en-US" sz="2200">
                <a:latin typeface="Arial"/>
                <a:ea typeface="Arial"/>
                <a:cs typeface="Arial"/>
                <a:sym typeface="Arial"/>
              </a:rPr>
              <a:t>),</a:t>
            </a:r>
            <a:r>
              <a:rPr lang="en-US" sz="2200" i="1">
                <a:latin typeface="Times New Roman"/>
                <a:ea typeface="Times New Roman"/>
                <a:cs typeface="Times New Roman"/>
                <a:sym typeface="Times New Roman"/>
              </a:rPr>
              <a:t> f</a:t>
            </a:r>
            <a:r>
              <a:rPr lang="en-US" sz="2200" i="1" baseline="-25000">
                <a:latin typeface="Times New Roman"/>
                <a:ea typeface="Times New Roman"/>
                <a:cs typeface="Times New Roman"/>
                <a:sym typeface="Times New Roman"/>
              </a:rPr>
              <a:t>𝜃</a:t>
            </a:r>
            <a:r>
              <a:rPr lang="en-US" sz="2200" i="1">
                <a:latin typeface="Times New Roman"/>
                <a:ea typeface="Times New Roman"/>
                <a:cs typeface="Times New Roman"/>
                <a:sym typeface="Times New Roman"/>
              </a:rPr>
              <a:t> = </a:t>
            </a:r>
            <a:r>
              <a:rPr lang="en-US" sz="2200">
                <a:latin typeface="Arial"/>
                <a:ea typeface="Arial"/>
                <a:cs typeface="Arial"/>
                <a:sym typeface="Arial"/>
              </a:rPr>
              <a:t>a neural network that outputs a probability</a:t>
            </a:r>
            <a:r>
              <a:rPr lang="en-US" sz="2200" i="1">
                <a:latin typeface="Times New Roman"/>
                <a:ea typeface="Times New Roman"/>
                <a:cs typeface="Times New Roman"/>
                <a:sym typeface="Times New Roman"/>
              </a:rPr>
              <a:t>, L = </a:t>
            </a:r>
            <a:r>
              <a:rPr lang="en-US" sz="2200">
                <a:latin typeface="Arial"/>
                <a:ea typeface="Arial"/>
                <a:cs typeface="Arial"/>
                <a:sym typeface="Arial"/>
              </a:rPr>
              <a:t>cross-entropy</a:t>
            </a:r>
            <a:endParaRPr sz="2200">
              <a:latin typeface="Arial"/>
              <a:ea typeface="Arial"/>
              <a:cs typeface="Arial"/>
              <a:sym typeface="Arial"/>
            </a:endParaRPr>
          </a:p>
        </p:txBody>
      </p:sp>
      <p:grpSp>
        <p:nvGrpSpPr>
          <p:cNvPr id="689" name="Google Shape;689;p84"/>
          <p:cNvGrpSpPr/>
          <p:nvPr/>
        </p:nvGrpSpPr>
        <p:grpSpPr>
          <a:xfrm>
            <a:off x="3533575" y="3005625"/>
            <a:ext cx="3560700" cy="3366300"/>
            <a:chOff x="3533575" y="3005625"/>
            <a:chExt cx="3560700" cy="3366300"/>
          </a:xfrm>
        </p:grpSpPr>
        <p:sp>
          <p:nvSpPr>
            <p:cNvPr id="690" name="Google Shape;690;p84"/>
            <p:cNvSpPr/>
            <p:nvPr/>
          </p:nvSpPr>
          <p:spPr>
            <a:xfrm>
              <a:off x="3533575" y="3005625"/>
              <a:ext cx="3560700" cy="3366300"/>
            </a:xfrm>
            <a:prstGeom prst="roundRect">
              <a:avLst>
                <a:gd name="adj" fmla="val 8658"/>
              </a:avLst>
            </a:prstGeom>
            <a:noFill/>
            <a:ln w="19050"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t>Pairwise</a:t>
              </a:r>
              <a:endParaRPr sz="2400"/>
            </a:p>
          </p:txBody>
        </p:sp>
        <p:sp>
          <p:nvSpPr>
            <p:cNvPr id="691" name="Google Shape;691;p84"/>
            <p:cNvSpPr/>
            <p:nvPr/>
          </p:nvSpPr>
          <p:spPr>
            <a:xfrm>
              <a:off x="4125957" y="5358357"/>
              <a:ext cx="4728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1</a:t>
              </a:r>
              <a:endParaRPr sz="2300" i="1" baseline="-25000">
                <a:latin typeface="Times New Roman"/>
                <a:ea typeface="Times New Roman"/>
                <a:cs typeface="Times New Roman"/>
                <a:sym typeface="Times New Roman"/>
              </a:endParaRPr>
            </a:p>
          </p:txBody>
        </p:sp>
        <p:sp>
          <p:nvSpPr>
            <p:cNvPr id="692" name="Google Shape;692;p84"/>
            <p:cNvSpPr/>
            <p:nvPr/>
          </p:nvSpPr>
          <p:spPr>
            <a:xfrm>
              <a:off x="3629102" y="5358375"/>
              <a:ext cx="472800" cy="574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q</a:t>
              </a:r>
              <a:endParaRPr sz="2300" i="1">
                <a:latin typeface="Times New Roman"/>
                <a:ea typeface="Times New Roman"/>
                <a:cs typeface="Times New Roman"/>
                <a:sym typeface="Times New Roman"/>
              </a:endParaRPr>
            </a:p>
          </p:txBody>
        </p:sp>
        <p:sp>
          <p:nvSpPr>
            <p:cNvPr id="693" name="Google Shape;693;p84"/>
            <p:cNvSpPr/>
            <p:nvPr/>
          </p:nvSpPr>
          <p:spPr>
            <a:xfrm>
              <a:off x="3629100" y="4610000"/>
              <a:ext cx="1475700" cy="717600"/>
            </a:xfrm>
            <a:prstGeom prst="roundRect">
              <a:avLst>
                <a:gd name="adj" fmla="val 16667"/>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neural net</a:t>
              </a:r>
              <a:endParaRPr sz="2300"/>
            </a:p>
          </p:txBody>
        </p:sp>
        <p:sp>
          <p:nvSpPr>
            <p:cNvPr id="694" name="Google Shape;694;p84"/>
            <p:cNvSpPr/>
            <p:nvPr/>
          </p:nvSpPr>
          <p:spPr>
            <a:xfrm>
              <a:off x="4032502" y="3987275"/>
              <a:ext cx="659700" cy="490800"/>
            </a:xfrm>
            <a:prstGeom prst="ellipse">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sz="1600" i="1"/>
                <a:t>p</a:t>
              </a:r>
              <a:r>
                <a:rPr lang="en-US" sz="1600" i="1" baseline="-25000"/>
                <a:t>1,2</a:t>
              </a:r>
              <a:endParaRPr sz="1600" i="1" baseline="-25000"/>
            </a:p>
          </p:txBody>
        </p:sp>
        <p:sp>
          <p:nvSpPr>
            <p:cNvPr id="695" name="Google Shape;695;p84"/>
            <p:cNvSpPr txBox="1"/>
            <p:nvPr/>
          </p:nvSpPr>
          <p:spPr>
            <a:xfrm>
              <a:off x="4957725" y="3712250"/>
              <a:ext cx="4452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a:latin typeface="Calibri"/>
                  <a:ea typeface="Calibri"/>
                  <a:cs typeface="Calibri"/>
                  <a:sym typeface="Calibri"/>
                </a:rPr>
                <a:t>&gt;</a:t>
              </a:r>
              <a:endParaRPr sz="4400">
                <a:latin typeface="Calibri"/>
                <a:ea typeface="Calibri"/>
                <a:cs typeface="Calibri"/>
                <a:sym typeface="Calibri"/>
              </a:endParaRPr>
            </a:p>
          </p:txBody>
        </p:sp>
        <p:sp>
          <p:nvSpPr>
            <p:cNvPr id="696" name="Google Shape;696;p84"/>
            <p:cNvSpPr/>
            <p:nvPr/>
          </p:nvSpPr>
          <p:spPr>
            <a:xfrm>
              <a:off x="4632012" y="5358357"/>
              <a:ext cx="4728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2</a:t>
              </a:r>
              <a:endParaRPr sz="2300" i="1" baseline="-25000">
                <a:latin typeface="Times New Roman"/>
                <a:ea typeface="Times New Roman"/>
                <a:cs typeface="Times New Roman"/>
                <a:sym typeface="Times New Roman"/>
              </a:endParaRPr>
            </a:p>
          </p:txBody>
        </p:sp>
        <p:sp>
          <p:nvSpPr>
            <p:cNvPr id="697" name="Google Shape;697;p84"/>
            <p:cNvSpPr/>
            <p:nvPr/>
          </p:nvSpPr>
          <p:spPr>
            <a:xfrm>
              <a:off x="5905046" y="5358357"/>
              <a:ext cx="4980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2</a:t>
              </a:r>
              <a:endParaRPr sz="2300" i="1" baseline="-25000">
                <a:latin typeface="Times New Roman"/>
                <a:ea typeface="Times New Roman"/>
                <a:cs typeface="Times New Roman"/>
                <a:sym typeface="Times New Roman"/>
              </a:endParaRPr>
            </a:p>
          </p:txBody>
        </p:sp>
        <p:sp>
          <p:nvSpPr>
            <p:cNvPr id="698" name="Google Shape;698;p84"/>
            <p:cNvSpPr/>
            <p:nvPr/>
          </p:nvSpPr>
          <p:spPr>
            <a:xfrm>
              <a:off x="5381700" y="5358375"/>
              <a:ext cx="498000" cy="574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q</a:t>
              </a:r>
              <a:endParaRPr sz="2300" i="1">
                <a:latin typeface="Times New Roman"/>
                <a:ea typeface="Times New Roman"/>
                <a:cs typeface="Times New Roman"/>
                <a:sym typeface="Times New Roman"/>
              </a:endParaRPr>
            </a:p>
          </p:txBody>
        </p:sp>
        <p:sp>
          <p:nvSpPr>
            <p:cNvPr id="699" name="Google Shape;699;p84"/>
            <p:cNvSpPr/>
            <p:nvPr/>
          </p:nvSpPr>
          <p:spPr>
            <a:xfrm>
              <a:off x="5381750" y="4610000"/>
              <a:ext cx="1554300" cy="717600"/>
            </a:xfrm>
            <a:prstGeom prst="roundRect">
              <a:avLst>
                <a:gd name="adj" fmla="val 16667"/>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neural</a:t>
              </a:r>
              <a:endParaRPr sz="2300"/>
            </a:p>
            <a:p>
              <a:pPr marL="0" lvl="0" indent="0" algn="ctr" rtl="0">
                <a:spcBef>
                  <a:spcPts val="0"/>
                </a:spcBef>
                <a:spcAft>
                  <a:spcPts val="0"/>
                </a:spcAft>
                <a:buNone/>
              </a:pPr>
              <a:r>
                <a:rPr lang="en-US" sz="2300"/>
                <a:t>net</a:t>
              </a:r>
              <a:endParaRPr sz="2300"/>
            </a:p>
          </p:txBody>
        </p:sp>
        <p:sp>
          <p:nvSpPr>
            <p:cNvPr id="700" name="Google Shape;700;p84"/>
            <p:cNvSpPr/>
            <p:nvPr/>
          </p:nvSpPr>
          <p:spPr>
            <a:xfrm>
              <a:off x="5824202" y="3987275"/>
              <a:ext cx="659700" cy="490800"/>
            </a:xfrm>
            <a:prstGeom prst="ellipse">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sz="1600" i="1"/>
                <a:t>p</a:t>
              </a:r>
              <a:r>
                <a:rPr lang="en-US" sz="1600" i="1" baseline="-25000"/>
                <a:t>2,1</a:t>
              </a:r>
              <a:endParaRPr sz="1600" i="1" baseline="-25000"/>
            </a:p>
          </p:txBody>
        </p:sp>
        <p:sp>
          <p:nvSpPr>
            <p:cNvPr id="701" name="Google Shape;701;p84"/>
            <p:cNvSpPr/>
            <p:nvPr/>
          </p:nvSpPr>
          <p:spPr>
            <a:xfrm>
              <a:off x="6438082" y="5358357"/>
              <a:ext cx="4980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1</a:t>
              </a:r>
              <a:endParaRPr sz="2300" i="1" baseline="-25000">
                <a:latin typeface="Times New Roman"/>
                <a:ea typeface="Times New Roman"/>
                <a:cs typeface="Times New Roman"/>
                <a:sym typeface="Times New Roman"/>
              </a:endParaRPr>
            </a:p>
          </p:txBody>
        </p:sp>
      </p:grpSp>
      <p:grpSp>
        <p:nvGrpSpPr>
          <p:cNvPr id="702" name="Google Shape;702;p84"/>
          <p:cNvGrpSpPr/>
          <p:nvPr/>
        </p:nvGrpSpPr>
        <p:grpSpPr>
          <a:xfrm>
            <a:off x="7267375" y="3005625"/>
            <a:ext cx="4654500" cy="3366300"/>
            <a:chOff x="7267375" y="3005625"/>
            <a:chExt cx="4654500" cy="3366300"/>
          </a:xfrm>
        </p:grpSpPr>
        <p:sp>
          <p:nvSpPr>
            <p:cNvPr id="703" name="Google Shape;703;p84"/>
            <p:cNvSpPr/>
            <p:nvPr/>
          </p:nvSpPr>
          <p:spPr>
            <a:xfrm>
              <a:off x="7267375" y="3005625"/>
              <a:ext cx="4654500" cy="3366300"/>
            </a:xfrm>
            <a:prstGeom prst="roundRect">
              <a:avLst>
                <a:gd name="adj" fmla="val 8658"/>
              </a:avLst>
            </a:prstGeom>
            <a:noFill/>
            <a:ln w="19050"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t>Listwise</a:t>
              </a:r>
              <a:endParaRPr sz="2400"/>
            </a:p>
          </p:txBody>
        </p:sp>
        <p:sp>
          <p:nvSpPr>
            <p:cNvPr id="704" name="Google Shape;704;p84"/>
            <p:cNvSpPr/>
            <p:nvPr/>
          </p:nvSpPr>
          <p:spPr>
            <a:xfrm>
              <a:off x="7866027" y="5358350"/>
              <a:ext cx="4869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1</a:t>
              </a:r>
              <a:endParaRPr sz="2300" i="1" baseline="-25000">
                <a:latin typeface="Times New Roman"/>
                <a:ea typeface="Times New Roman"/>
                <a:cs typeface="Times New Roman"/>
                <a:sym typeface="Times New Roman"/>
              </a:endParaRPr>
            </a:p>
          </p:txBody>
        </p:sp>
        <p:sp>
          <p:nvSpPr>
            <p:cNvPr id="705" name="Google Shape;705;p84"/>
            <p:cNvSpPr/>
            <p:nvPr/>
          </p:nvSpPr>
          <p:spPr>
            <a:xfrm>
              <a:off x="7354375" y="5358368"/>
              <a:ext cx="486900" cy="574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q</a:t>
              </a:r>
              <a:endParaRPr sz="2300" i="1">
                <a:latin typeface="Times New Roman"/>
                <a:ea typeface="Times New Roman"/>
                <a:cs typeface="Times New Roman"/>
                <a:sym typeface="Times New Roman"/>
              </a:endParaRPr>
            </a:p>
          </p:txBody>
        </p:sp>
        <p:sp>
          <p:nvSpPr>
            <p:cNvPr id="706" name="Google Shape;706;p84"/>
            <p:cNvSpPr/>
            <p:nvPr/>
          </p:nvSpPr>
          <p:spPr>
            <a:xfrm>
              <a:off x="7354375" y="4610000"/>
              <a:ext cx="2068200" cy="717600"/>
            </a:xfrm>
            <a:prstGeom prst="roundRect">
              <a:avLst>
                <a:gd name="adj" fmla="val 16667"/>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neural net</a:t>
              </a:r>
              <a:endParaRPr sz="2300"/>
            </a:p>
          </p:txBody>
        </p:sp>
        <p:sp>
          <p:nvSpPr>
            <p:cNvPr id="707" name="Google Shape;707;p84"/>
            <p:cNvSpPr/>
            <p:nvPr/>
          </p:nvSpPr>
          <p:spPr>
            <a:xfrm>
              <a:off x="7879425" y="3987275"/>
              <a:ext cx="1001700" cy="490800"/>
            </a:xfrm>
            <a:prstGeom prst="ellipse">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sz="1600" i="1"/>
                <a:t>p</a:t>
              </a:r>
              <a:r>
                <a:rPr lang="en-US" sz="1600" i="1" baseline="-25000"/>
                <a:t>1,2,3</a:t>
              </a:r>
              <a:endParaRPr sz="1600" i="1" baseline="-25000"/>
            </a:p>
          </p:txBody>
        </p:sp>
        <p:sp>
          <p:nvSpPr>
            <p:cNvPr id="708" name="Google Shape;708;p84"/>
            <p:cNvSpPr/>
            <p:nvPr/>
          </p:nvSpPr>
          <p:spPr>
            <a:xfrm>
              <a:off x="8387154" y="5358350"/>
              <a:ext cx="4869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2</a:t>
              </a:r>
              <a:endParaRPr sz="2300" i="1" baseline="-25000">
                <a:latin typeface="Times New Roman"/>
                <a:ea typeface="Times New Roman"/>
                <a:cs typeface="Times New Roman"/>
                <a:sym typeface="Times New Roman"/>
              </a:endParaRPr>
            </a:p>
          </p:txBody>
        </p:sp>
        <p:sp>
          <p:nvSpPr>
            <p:cNvPr id="709" name="Google Shape;709;p84"/>
            <p:cNvSpPr/>
            <p:nvPr/>
          </p:nvSpPr>
          <p:spPr>
            <a:xfrm>
              <a:off x="8935762" y="5358350"/>
              <a:ext cx="4869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2</a:t>
              </a:r>
              <a:endParaRPr sz="2300" i="1" baseline="-25000">
                <a:latin typeface="Times New Roman"/>
                <a:ea typeface="Times New Roman"/>
                <a:cs typeface="Times New Roman"/>
                <a:sym typeface="Times New Roman"/>
              </a:endParaRPr>
            </a:p>
          </p:txBody>
        </p:sp>
        <p:sp>
          <p:nvSpPr>
            <p:cNvPr id="710" name="Google Shape;710;p84"/>
            <p:cNvSpPr/>
            <p:nvPr/>
          </p:nvSpPr>
          <p:spPr>
            <a:xfrm>
              <a:off x="10228227" y="5358350"/>
              <a:ext cx="4869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3</a:t>
              </a:r>
              <a:endParaRPr sz="2300" i="1" baseline="-25000">
                <a:latin typeface="Times New Roman"/>
                <a:ea typeface="Times New Roman"/>
                <a:cs typeface="Times New Roman"/>
                <a:sym typeface="Times New Roman"/>
              </a:endParaRPr>
            </a:p>
          </p:txBody>
        </p:sp>
        <p:sp>
          <p:nvSpPr>
            <p:cNvPr id="711" name="Google Shape;711;p84"/>
            <p:cNvSpPr/>
            <p:nvPr/>
          </p:nvSpPr>
          <p:spPr>
            <a:xfrm>
              <a:off x="9716575" y="5358368"/>
              <a:ext cx="486900" cy="574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q</a:t>
              </a:r>
              <a:endParaRPr sz="2300" i="1">
                <a:latin typeface="Times New Roman"/>
                <a:ea typeface="Times New Roman"/>
                <a:cs typeface="Times New Roman"/>
                <a:sym typeface="Times New Roman"/>
              </a:endParaRPr>
            </a:p>
          </p:txBody>
        </p:sp>
        <p:sp>
          <p:nvSpPr>
            <p:cNvPr id="712" name="Google Shape;712;p84"/>
            <p:cNvSpPr/>
            <p:nvPr/>
          </p:nvSpPr>
          <p:spPr>
            <a:xfrm>
              <a:off x="9716575" y="4610000"/>
              <a:ext cx="2029500" cy="717600"/>
            </a:xfrm>
            <a:prstGeom prst="roundRect">
              <a:avLst>
                <a:gd name="adj" fmla="val 16667"/>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neural net</a:t>
              </a:r>
              <a:endParaRPr sz="2300"/>
            </a:p>
          </p:txBody>
        </p:sp>
        <p:sp>
          <p:nvSpPr>
            <p:cNvPr id="713" name="Google Shape;713;p84"/>
            <p:cNvSpPr/>
            <p:nvPr/>
          </p:nvSpPr>
          <p:spPr>
            <a:xfrm>
              <a:off x="10749354" y="5358350"/>
              <a:ext cx="4869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2</a:t>
              </a:r>
              <a:endParaRPr sz="2300" i="1" baseline="-25000">
                <a:latin typeface="Times New Roman"/>
                <a:ea typeface="Times New Roman"/>
                <a:cs typeface="Times New Roman"/>
                <a:sym typeface="Times New Roman"/>
              </a:endParaRPr>
            </a:p>
          </p:txBody>
        </p:sp>
        <p:sp>
          <p:nvSpPr>
            <p:cNvPr id="714" name="Google Shape;714;p84"/>
            <p:cNvSpPr/>
            <p:nvPr/>
          </p:nvSpPr>
          <p:spPr>
            <a:xfrm>
              <a:off x="11297962" y="5358350"/>
              <a:ext cx="4869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1</a:t>
              </a:r>
              <a:endParaRPr sz="2300" i="1" baseline="-25000">
                <a:latin typeface="Times New Roman"/>
                <a:ea typeface="Times New Roman"/>
                <a:cs typeface="Times New Roman"/>
                <a:sym typeface="Times New Roman"/>
              </a:endParaRPr>
            </a:p>
          </p:txBody>
        </p:sp>
        <p:sp>
          <p:nvSpPr>
            <p:cNvPr id="715" name="Google Shape;715;p84"/>
            <p:cNvSpPr/>
            <p:nvPr/>
          </p:nvSpPr>
          <p:spPr>
            <a:xfrm>
              <a:off x="10241625" y="3987275"/>
              <a:ext cx="1001700" cy="490800"/>
            </a:xfrm>
            <a:prstGeom prst="ellipse">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sz="1600" i="1"/>
                <a:t>p</a:t>
              </a:r>
              <a:r>
                <a:rPr lang="en-US" sz="1600" i="1" baseline="-25000"/>
                <a:t>3,2,1</a:t>
              </a:r>
              <a:endParaRPr sz="1600" i="1" baseline="-25000"/>
            </a:p>
          </p:txBody>
        </p:sp>
        <p:sp>
          <p:nvSpPr>
            <p:cNvPr id="716" name="Google Shape;716;p84"/>
            <p:cNvSpPr txBox="1"/>
            <p:nvPr/>
          </p:nvSpPr>
          <p:spPr>
            <a:xfrm>
              <a:off x="9377325" y="3712250"/>
              <a:ext cx="4452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a:latin typeface="Calibri"/>
                  <a:ea typeface="Calibri"/>
                  <a:cs typeface="Calibri"/>
                  <a:sym typeface="Calibri"/>
                </a:rPr>
                <a:t>&gt;</a:t>
              </a:r>
              <a:endParaRPr sz="4400">
                <a:latin typeface="Calibri"/>
                <a:ea typeface="Calibri"/>
                <a:cs typeface="Calibri"/>
                <a:sym typeface="Calibri"/>
              </a:endParaRPr>
            </a:p>
          </p:txBody>
        </p:sp>
      </p:grpSp>
      <p:grpSp>
        <p:nvGrpSpPr>
          <p:cNvPr id="717" name="Google Shape;717;p84"/>
          <p:cNvGrpSpPr/>
          <p:nvPr/>
        </p:nvGrpSpPr>
        <p:grpSpPr>
          <a:xfrm>
            <a:off x="180775" y="3005625"/>
            <a:ext cx="3092700" cy="3366300"/>
            <a:chOff x="180775" y="3005625"/>
            <a:chExt cx="3092700" cy="3366300"/>
          </a:xfrm>
        </p:grpSpPr>
        <p:sp>
          <p:nvSpPr>
            <p:cNvPr id="718" name="Google Shape;718;p84"/>
            <p:cNvSpPr/>
            <p:nvPr/>
          </p:nvSpPr>
          <p:spPr>
            <a:xfrm>
              <a:off x="1011790" y="5358357"/>
              <a:ext cx="5547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1</a:t>
              </a:r>
              <a:endParaRPr sz="2300" i="1" baseline="-25000">
                <a:latin typeface="Times New Roman"/>
                <a:ea typeface="Times New Roman"/>
                <a:cs typeface="Times New Roman"/>
                <a:sym typeface="Times New Roman"/>
              </a:endParaRPr>
            </a:p>
          </p:txBody>
        </p:sp>
        <p:sp>
          <p:nvSpPr>
            <p:cNvPr id="719" name="Google Shape;719;p84"/>
            <p:cNvSpPr/>
            <p:nvPr/>
          </p:nvSpPr>
          <p:spPr>
            <a:xfrm>
              <a:off x="428702" y="5358374"/>
              <a:ext cx="554700" cy="574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q</a:t>
              </a:r>
              <a:endParaRPr sz="2300" i="1">
                <a:latin typeface="Times New Roman"/>
                <a:ea typeface="Times New Roman"/>
                <a:cs typeface="Times New Roman"/>
                <a:sym typeface="Times New Roman"/>
              </a:endParaRPr>
            </a:p>
          </p:txBody>
        </p:sp>
        <p:sp>
          <p:nvSpPr>
            <p:cNvPr id="720" name="Google Shape;720;p84"/>
            <p:cNvSpPr/>
            <p:nvPr/>
          </p:nvSpPr>
          <p:spPr>
            <a:xfrm>
              <a:off x="428700" y="4610000"/>
              <a:ext cx="1137900" cy="717600"/>
            </a:xfrm>
            <a:prstGeom prst="roundRect">
              <a:avLst>
                <a:gd name="adj" fmla="val 16667"/>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neural net</a:t>
              </a:r>
              <a:endParaRPr sz="2300"/>
            </a:p>
          </p:txBody>
        </p:sp>
        <p:sp>
          <p:nvSpPr>
            <p:cNvPr id="721" name="Google Shape;721;p84"/>
            <p:cNvSpPr/>
            <p:nvPr/>
          </p:nvSpPr>
          <p:spPr>
            <a:xfrm>
              <a:off x="709188" y="3987275"/>
              <a:ext cx="576900" cy="490800"/>
            </a:xfrm>
            <a:prstGeom prst="ellipse">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sz="1700" i="1"/>
                <a:t>p</a:t>
              </a:r>
              <a:r>
                <a:rPr lang="en-US" sz="1700" i="1" baseline="-25000"/>
                <a:t>1</a:t>
              </a:r>
              <a:endParaRPr sz="1700" i="1" baseline="-25000"/>
            </a:p>
          </p:txBody>
        </p:sp>
        <p:sp>
          <p:nvSpPr>
            <p:cNvPr id="722" name="Google Shape;722;p84"/>
            <p:cNvSpPr txBox="1"/>
            <p:nvPr/>
          </p:nvSpPr>
          <p:spPr>
            <a:xfrm>
              <a:off x="1528725" y="3712250"/>
              <a:ext cx="4452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a:latin typeface="Calibri"/>
                  <a:ea typeface="Calibri"/>
                  <a:cs typeface="Calibri"/>
                  <a:sym typeface="Calibri"/>
                </a:rPr>
                <a:t>&gt;</a:t>
              </a:r>
              <a:endParaRPr sz="4400">
                <a:latin typeface="Calibri"/>
                <a:ea typeface="Calibri"/>
                <a:cs typeface="Calibri"/>
                <a:sym typeface="Calibri"/>
              </a:endParaRPr>
            </a:p>
          </p:txBody>
        </p:sp>
        <p:sp>
          <p:nvSpPr>
            <p:cNvPr id="723" name="Google Shape;723;p84"/>
            <p:cNvSpPr/>
            <p:nvPr/>
          </p:nvSpPr>
          <p:spPr>
            <a:xfrm>
              <a:off x="2459620" y="5358355"/>
              <a:ext cx="554700" cy="57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2</a:t>
              </a:r>
              <a:endParaRPr sz="2300" i="1" baseline="-25000">
                <a:latin typeface="Times New Roman"/>
                <a:ea typeface="Times New Roman"/>
                <a:cs typeface="Times New Roman"/>
                <a:sym typeface="Times New Roman"/>
              </a:endParaRPr>
            </a:p>
          </p:txBody>
        </p:sp>
        <p:sp>
          <p:nvSpPr>
            <p:cNvPr id="724" name="Google Shape;724;p84"/>
            <p:cNvSpPr/>
            <p:nvPr/>
          </p:nvSpPr>
          <p:spPr>
            <a:xfrm>
              <a:off x="1876502" y="5358373"/>
              <a:ext cx="554700" cy="574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q</a:t>
              </a:r>
              <a:endParaRPr sz="2300" i="1">
                <a:latin typeface="Times New Roman"/>
                <a:ea typeface="Times New Roman"/>
                <a:cs typeface="Times New Roman"/>
                <a:sym typeface="Times New Roman"/>
              </a:endParaRPr>
            </a:p>
          </p:txBody>
        </p:sp>
        <p:sp>
          <p:nvSpPr>
            <p:cNvPr id="725" name="Google Shape;725;p84"/>
            <p:cNvSpPr/>
            <p:nvPr/>
          </p:nvSpPr>
          <p:spPr>
            <a:xfrm>
              <a:off x="1876500" y="4610000"/>
              <a:ext cx="1137900" cy="717600"/>
            </a:xfrm>
            <a:prstGeom prst="roundRect">
              <a:avLst>
                <a:gd name="adj" fmla="val 16667"/>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neural net</a:t>
              </a:r>
              <a:endParaRPr sz="2300"/>
            </a:p>
          </p:txBody>
        </p:sp>
        <p:sp>
          <p:nvSpPr>
            <p:cNvPr id="726" name="Google Shape;726;p84"/>
            <p:cNvSpPr/>
            <p:nvPr/>
          </p:nvSpPr>
          <p:spPr>
            <a:xfrm>
              <a:off x="2156988" y="3987275"/>
              <a:ext cx="576900" cy="490800"/>
            </a:xfrm>
            <a:prstGeom prst="ellipse">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sz="1700" i="1"/>
                <a:t>p</a:t>
              </a:r>
              <a:r>
                <a:rPr lang="en-US" sz="1700" i="1" baseline="-25000"/>
                <a:t>2</a:t>
              </a:r>
              <a:endParaRPr sz="1700" i="1" baseline="-25000"/>
            </a:p>
          </p:txBody>
        </p:sp>
        <p:sp>
          <p:nvSpPr>
            <p:cNvPr id="727" name="Google Shape;727;p84"/>
            <p:cNvSpPr/>
            <p:nvPr/>
          </p:nvSpPr>
          <p:spPr>
            <a:xfrm>
              <a:off x="180775" y="3005625"/>
              <a:ext cx="3092700" cy="3366300"/>
            </a:xfrm>
            <a:prstGeom prst="roundRect">
              <a:avLst>
                <a:gd name="adj" fmla="val 8658"/>
              </a:avLst>
            </a:prstGeom>
            <a:noFill/>
            <a:ln w="19050"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t>Pointwise</a:t>
              </a:r>
              <a:endParaRPr sz="2400"/>
            </a:p>
          </p:txBody>
        </p:sp>
      </p:grpSp>
      <p:sp>
        <p:nvSpPr>
          <p:cNvPr id="728" name="Google Shape;728;p84"/>
          <p:cNvSpPr txBox="1">
            <a:spLocks noGrp="1"/>
          </p:cNvSpPr>
          <p:nvPr>
            <p:ph type="title"/>
          </p:nvPr>
        </p:nvSpPr>
        <p:spPr>
          <a:xfrm>
            <a:off x="304800" y="2127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Learning to Rank - Types of Losses</a:t>
            </a:r>
            <a:endParaRPr/>
          </a:p>
        </p:txBody>
      </p:sp>
      <p:sp>
        <p:nvSpPr>
          <p:cNvPr id="729" name="Google Shape;729;p84"/>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
                                        </p:tgtEl>
                                        <p:attrNameLst>
                                          <p:attrName>style.visibility</p:attrName>
                                        </p:attrNameLst>
                                      </p:cBhvr>
                                      <p:to>
                                        <p:strVal val="visible"/>
                                      </p:to>
                                    </p:set>
                                    <p:animEffect transition="in" filter="fade">
                                      <p:cBhvr>
                                        <p:cTn id="7" dur="1"/>
                                        <p:tgtEl>
                                          <p:spTgt spid="7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9"/>
                                        </p:tgtEl>
                                        <p:attrNameLst>
                                          <p:attrName>style.visibility</p:attrName>
                                        </p:attrNameLst>
                                      </p:cBhvr>
                                      <p:to>
                                        <p:strVal val="visible"/>
                                      </p:to>
                                    </p:set>
                                    <p:animEffect transition="in" filter="fade">
                                      <p:cBhvr>
                                        <p:cTn id="12" dur="1"/>
                                        <p:tgtEl>
                                          <p:spTgt spid="6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2"/>
                                        </p:tgtEl>
                                        <p:attrNameLst>
                                          <p:attrName>style.visibility</p:attrName>
                                        </p:attrNameLst>
                                      </p:cBhvr>
                                      <p:to>
                                        <p:strVal val="visible"/>
                                      </p:to>
                                    </p:set>
                                    <p:animEffect transition="in" filter="fade">
                                      <p:cBhvr>
                                        <p:cTn id="17" dur="1"/>
                                        <p:tgtEl>
                                          <p:spTgt spid="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85"/>
          <p:cNvSpPr txBox="1">
            <a:spLocks noGrp="1"/>
          </p:cNvSpPr>
          <p:nvPr>
            <p:ph type="ctrTitle"/>
          </p:nvPr>
        </p:nvSpPr>
        <p:spPr>
          <a:xfrm>
            <a:off x="1071700" y="1122375"/>
            <a:ext cx="9903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latin typeface="Calibri"/>
                <a:ea typeface="Calibri"/>
                <a:cs typeface="Calibri"/>
                <a:sym typeface="Calibri"/>
              </a:rPr>
              <a:t>Machine Learning </a:t>
            </a:r>
            <a:r>
              <a:rPr lang="en-US"/>
              <a:t>B</a:t>
            </a:r>
            <a:r>
              <a:rPr lang="en-US">
                <a:latin typeface="Calibri"/>
                <a:ea typeface="Calibri"/>
                <a:cs typeface="Calibri"/>
                <a:sym typeface="Calibri"/>
              </a:rPr>
              <a:t>ackground</a:t>
            </a:r>
            <a:endParaRPr/>
          </a:p>
        </p:txBody>
      </p:sp>
      <p:sp>
        <p:nvSpPr>
          <p:cNvPr id="735" name="Google Shape;735;p8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Learning to rank</a:t>
            </a:r>
            <a:endParaRPr/>
          </a:p>
          <a:p>
            <a:pPr marL="0" lvl="0" indent="0" algn="ctr" rtl="0">
              <a:lnSpc>
                <a:spcPct val="90000"/>
              </a:lnSpc>
              <a:spcBef>
                <a:spcPts val="0"/>
              </a:spcBef>
              <a:spcAft>
                <a:spcPts val="0"/>
              </a:spcAft>
              <a:buClr>
                <a:schemeClr val="dk1"/>
              </a:buClr>
              <a:buSzPts val="2400"/>
              <a:buNone/>
            </a:pPr>
            <a:r>
              <a:rPr lang="en-US" b="1"/>
              <a:t>Deep learning for ranking</a:t>
            </a:r>
            <a:endParaRPr/>
          </a:p>
          <a:p>
            <a:pPr marL="0" lvl="0" indent="0" algn="ctr" rtl="0">
              <a:lnSpc>
                <a:spcPct val="90000"/>
              </a:lnSpc>
              <a:spcBef>
                <a:spcPts val="0"/>
              </a:spcBef>
              <a:spcAft>
                <a:spcPts val="0"/>
              </a:spcAft>
              <a:buClr>
                <a:schemeClr val="dk1"/>
              </a:buClr>
              <a:buSzPts val="2400"/>
              <a:buNone/>
            </a:pPr>
            <a:r>
              <a:rPr lang="en-US"/>
              <a:t>BERT</a:t>
            </a:r>
            <a:endParaRPr/>
          </a:p>
        </p:txBody>
      </p:sp>
      <p:sp>
        <p:nvSpPr>
          <p:cNvPr id="736" name="Google Shape;736;p8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86"/>
          <p:cNvSpPr txBox="1">
            <a:spLocks noGrp="1"/>
          </p:cNvSpPr>
          <p:nvPr>
            <p:ph type="title"/>
          </p:nvPr>
        </p:nvSpPr>
        <p:spPr>
          <a:xfrm>
            <a:off x="533400" y="603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Neural Ranking Models (&gt; 2016)</a:t>
            </a:r>
            <a:endParaRPr/>
          </a:p>
        </p:txBody>
      </p:sp>
      <p:pic>
        <p:nvPicPr>
          <p:cNvPr id="742" name="Google Shape;742;p86"/>
          <p:cNvPicPr preferRelativeResize="0">
            <a:picLocks noGrp="1"/>
          </p:cNvPicPr>
          <p:nvPr>
            <p:ph type="body" idx="1"/>
          </p:nvPr>
        </p:nvPicPr>
        <p:blipFill rotWithShape="1">
          <a:blip r:embed="rId3">
            <a:alphaModFix/>
          </a:blip>
          <a:srcRect b="9041"/>
          <a:stretch/>
        </p:blipFill>
        <p:spPr>
          <a:xfrm>
            <a:off x="507050" y="1479925"/>
            <a:ext cx="11287500" cy="4751100"/>
          </a:xfrm>
          <a:prstGeom prst="rect">
            <a:avLst/>
          </a:prstGeom>
          <a:noFill/>
          <a:ln w="9525" cap="flat" cmpd="sng">
            <a:solidFill>
              <a:schemeClr val="lt1"/>
            </a:solidFill>
            <a:prstDash val="solid"/>
            <a:round/>
            <a:headEnd type="none" w="sm" len="sm"/>
            <a:tailEnd type="none" w="sm" len="sm"/>
          </a:ln>
        </p:spPr>
      </p:pic>
      <p:sp>
        <p:nvSpPr>
          <p:cNvPr id="743" name="Google Shape;743;p86"/>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
        <p:nvSpPr>
          <p:cNvPr id="744" name="Google Shape;744;p86"/>
          <p:cNvSpPr txBox="1"/>
          <p:nvPr/>
        </p:nvSpPr>
        <p:spPr>
          <a:xfrm>
            <a:off x="1275025" y="1462100"/>
            <a:ext cx="45891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latin typeface="Calibri"/>
                <a:ea typeface="Calibri"/>
                <a:cs typeface="Calibri"/>
                <a:sym typeface="Calibri"/>
              </a:rPr>
              <a:t>We will revisit these architectures in Dense Retrieval Section</a:t>
            </a:r>
            <a:endParaRPr sz="2300">
              <a:latin typeface="Calibri"/>
              <a:ea typeface="Calibri"/>
              <a:cs typeface="Calibri"/>
              <a:sym typeface="Calibri"/>
            </a:endParaRPr>
          </a:p>
        </p:txBody>
      </p:sp>
      <p:sp>
        <p:nvSpPr>
          <p:cNvPr id="745" name="Google Shape;745;p86"/>
          <p:cNvSpPr txBox="1"/>
          <p:nvPr/>
        </p:nvSpPr>
        <p:spPr>
          <a:xfrm>
            <a:off x="1496600" y="2663275"/>
            <a:ext cx="3157800" cy="554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latin typeface="Calibri"/>
                <a:ea typeface="Calibri"/>
                <a:cs typeface="Calibri"/>
                <a:sym typeface="Calibri"/>
              </a:rPr>
              <a:t>Representation-based</a:t>
            </a:r>
            <a:endParaRPr sz="2400">
              <a:latin typeface="Calibri"/>
              <a:ea typeface="Calibri"/>
              <a:cs typeface="Calibri"/>
              <a:sym typeface="Calibri"/>
            </a:endParaRPr>
          </a:p>
        </p:txBody>
      </p:sp>
      <p:sp>
        <p:nvSpPr>
          <p:cNvPr id="746" name="Google Shape;746;p86"/>
          <p:cNvSpPr txBox="1"/>
          <p:nvPr/>
        </p:nvSpPr>
        <p:spPr>
          <a:xfrm>
            <a:off x="7900950" y="1174225"/>
            <a:ext cx="3157800" cy="554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latin typeface="Calibri"/>
                <a:ea typeface="Calibri"/>
                <a:cs typeface="Calibri"/>
                <a:sym typeface="Calibri"/>
              </a:rPr>
              <a:t>Interaction-based</a:t>
            </a:r>
            <a:endParaRPr sz="24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animEffect transition="in" filter="fade">
                                      <p:cBhvr>
                                        <p:cTn id="7" dur="1"/>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9DA7-D2DC-0048-AF97-580FC9A11CBB}"/>
              </a:ext>
            </a:extLst>
          </p:cNvPr>
          <p:cNvSpPr>
            <a:spLocks noGrp="1"/>
          </p:cNvSpPr>
          <p:nvPr>
            <p:ph type="title"/>
          </p:nvPr>
        </p:nvSpPr>
        <p:spPr>
          <a:xfrm>
            <a:off x="3045892" y="1115936"/>
            <a:ext cx="4283603" cy="403278"/>
          </a:xfrm>
        </p:spPr>
        <p:txBody>
          <a:bodyPr>
            <a:normAutofit fontScale="90000"/>
          </a:bodyPr>
          <a:lstStyle/>
          <a:p>
            <a:r>
              <a:rPr lang="en-US" sz="2621" dirty="0"/>
              <a:t>Transformer Videos</a:t>
            </a:r>
          </a:p>
        </p:txBody>
      </p:sp>
      <p:sp>
        <p:nvSpPr>
          <p:cNvPr id="3" name="Text Placeholder 2">
            <a:extLst>
              <a:ext uri="{FF2B5EF4-FFF2-40B4-BE49-F238E27FC236}">
                <a16:creationId xmlns:a16="http://schemas.microsoft.com/office/drawing/2014/main" id="{00CD4FE7-02B5-6E41-BCB3-AFDB9B12F0AB}"/>
              </a:ext>
            </a:extLst>
          </p:cNvPr>
          <p:cNvSpPr>
            <a:spLocks noGrp="1"/>
          </p:cNvSpPr>
          <p:nvPr>
            <p:ph type="body" idx="1"/>
          </p:nvPr>
        </p:nvSpPr>
        <p:spPr>
          <a:xfrm>
            <a:off x="1991286" y="1931335"/>
            <a:ext cx="7135256" cy="4345081"/>
          </a:xfrm>
        </p:spPr>
        <p:txBody>
          <a:bodyPr/>
          <a:lstStyle/>
          <a:p>
            <a:r>
              <a:rPr lang="en-US" dirty="0">
                <a:hlinkClick r:id="rId2">
                  <a:extLst>
                    <a:ext uri="{A12FA001-AC4F-418D-AE19-62706E023703}">
                      <ahyp:hlinkClr xmlns:ahyp="http://schemas.microsoft.com/office/drawing/2018/hyperlinkcolor" val="tx"/>
                    </a:ext>
                  </a:extLst>
                </a:hlinkClick>
              </a:rPr>
              <a:t>Illustrated Guide to Transformer Neural Network</a:t>
            </a:r>
            <a:endParaRPr lang="en-US" dirty="0"/>
          </a:p>
          <a:p>
            <a:endParaRPr lang="en-US" dirty="0"/>
          </a:p>
          <a:p>
            <a:r>
              <a:rPr lang="en-US" dirty="0">
                <a:hlinkClick r:id="rId3">
                  <a:extLst>
                    <a:ext uri="{A12FA001-AC4F-418D-AE19-62706E023703}">
                      <ahyp:hlinkClr xmlns:ahyp="http://schemas.microsoft.com/office/drawing/2018/hyperlinkcolor" val="tx"/>
                    </a:ext>
                  </a:extLst>
                </a:hlinkClick>
              </a:rPr>
              <a:t>NLP for Developers: Transformers | Rasa</a:t>
            </a:r>
            <a:endParaRPr lang="en-US" dirty="0"/>
          </a:p>
          <a:p>
            <a:endParaRPr lang="en-US" dirty="0">
              <a:solidFill>
                <a:srgbClr val="00B0F0"/>
              </a:solidFill>
            </a:endParaRPr>
          </a:p>
          <a:p>
            <a:r>
              <a:rPr lang="en-US" dirty="0">
                <a:hlinkClick r:id="rId4">
                  <a:extLst>
                    <a:ext uri="{A12FA001-AC4F-418D-AE19-62706E023703}">
                      <ahyp:hlinkClr xmlns:ahyp="http://schemas.microsoft.com/office/drawing/2018/hyperlinkcolor" val="tx"/>
                    </a:ext>
                  </a:extLst>
                </a:hlinkClick>
              </a:rPr>
              <a:t>NLP for Developers: BERT</a:t>
            </a:r>
            <a:endParaRPr lang="en-US" dirty="0"/>
          </a:p>
          <a:p>
            <a:endParaRPr lang="en-US" dirty="0"/>
          </a:p>
          <a:p>
            <a:r>
              <a:rPr lang="en-US" dirty="0">
                <a:hlinkClick r:id="rId5">
                  <a:extLst>
                    <a:ext uri="{A12FA001-AC4F-418D-AE19-62706E023703}">
                      <ahyp:hlinkClr xmlns:ahyp="http://schemas.microsoft.com/office/drawing/2018/hyperlinkcolor" val="tx"/>
                    </a:ext>
                  </a:extLst>
                </a:hlinkClick>
              </a:rPr>
              <a:t>BERT</a:t>
            </a:r>
            <a:endParaRPr lang="en-US" dirty="0"/>
          </a:p>
          <a:p>
            <a:endParaRPr lang="en-US" dirty="0"/>
          </a:p>
          <a:p>
            <a:endParaRPr lang="en-US" dirty="0"/>
          </a:p>
        </p:txBody>
      </p:sp>
    </p:spTree>
    <p:extLst>
      <p:ext uri="{BB962C8B-B14F-4D97-AF65-F5344CB8AC3E}">
        <p14:creationId xmlns:p14="http://schemas.microsoft.com/office/powerpoint/2010/main" val="593032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87"/>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434343"/>
              </a:buClr>
              <a:buSzPts val="2800"/>
              <a:buNone/>
            </a:pPr>
            <a:r>
              <a:rPr lang="en-US"/>
              <a:t>Popular Neural Ranking Models</a:t>
            </a:r>
            <a:endParaRPr/>
          </a:p>
          <a:p>
            <a:pPr marL="0" lvl="0" indent="0" algn="l" rtl="0">
              <a:lnSpc>
                <a:spcPct val="100000"/>
              </a:lnSpc>
              <a:spcBef>
                <a:spcPts val="0"/>
              </a:spcBef>
              <a:spcAft>
                <a:spcPts val="0"/>
              </a:spcAft>
              <a:buClr>
                <a:srgbClr val="434343"/>
              </a:buClr>
              <a:buSzPts val="2800"/>
              <a:buNone/>
            </a:pPr>
            <a:endParaRPr/>
          </a:p>
        </p:txBody>
      </p:sp>
      <p:sp>
        <p:nvSpPr>
          <p:cNvPr id="752" name="Google Shape;752;p87"/>
          <p:cNvSpPr txBox="1">
            <a:spLocks noGrp="1"/>
          </p:cNvSpPr>
          <p:nvPr>
            <p:ph type="body" idx="4294967295"/>
          </p:nvPr>
        </p:nvSpPr>
        <p:spPr>
          <a:xfrm>
            <a:off x="110800" y="1130233"/>
            <a:ext cx="11360700" cy="4555200"/>
          </a:xfrm>
          <a:prstGeom prst="rect">
            <a:avLst/>
          </a:prstGeom>
          <a:noFill/>
          <a:ln>
            <a:noFill/>
          </a:ln>
        </p:spPr>
        <p:txBody>
          <a:bodyPr spcFirstLastPara="1" wrap="square" lIns="121900" tIns="121900" rIns="121900" bIns="121900" anchor="t" anchorCtr="0">
            <a:noAutofit/>
          </a:bodyPr>
          <a:lstStyle/>
          <a:p>
            <a:pPr marL="1218565" lvl="1" indent="-422909" algn="l" rtl="0">
              <a:lnSpc>
                <a:spcPct val="115000"/>
              </a:lnSpc>
              <a:spcBef>
                <a:spcPts val="1333"/>
              </a:spcBef>
              <a:spcAft>
                <a:spcPts val="0"/>
              </a:spcAft>
              <a:buSzPts val="1400"/>
              <a:buChar char="-"/>
            </a:pPr>
            <a:r>
              <a:rPr lang="en-US" u="sng">
                <a:solidFill>
                  <a:schemeClr val="hlink"/>
                </a:solidFill>
                <a:hlinkClick r:id="rId3"/>
              </a:rPr>
              <a:t>DESM (Nalisnick et al., 2016)</a:t>
            </a:r>
            <a:endParaRPr>
              <a:solidFill>
                <a:schemeClr val="hlink"/>
              </a:solidFill>
            </a:endParaRPr>
          </a:p>
          <a:p>
            <a:pPr marL="1218565" lvl="1" indent="-422909" algn="l" rtl="0">
              <a:lnSpc>
                <a:spcPct val="115000"/>
              </a:lnSpc>
              <a:spcBef>
                <a:spcPts val="1333"/>
              </a:spcBef>
              <a:spcAft>
                <a:spcPts val="0"/>
              </a:spcAft>
              <a:buSzPts val="1400"/>
              <a:buChar char="-"/>
            </a:pPr>
            <a:r>
              <a:rPr lang="en-US" u="sng">
                <a:solidFill>
                  <a:schemeClr val="hlink"/>
                </a:solidFill>
                <a:hlinkClick r:id="rId4"/>
              </a:rPr>
              <a:t>MatchPyramid (Pang et al., 2016)</a:t>
            </a:r>
            <a:endParaRPr>
              <a:solidFill>
                <a:schemeClr val="hlink"/>
              </a:solidFill>
            </a:endParaRPr>
          </a:p>
          <a:p>
            <a:pPr marL="1218565" lvl="1" indent="-422909" algn="l" rtl="0">
              <a:lnSpc>
                <a:spcPct val="115000"/>
              </a:lnSpc>
              <a:spcBef>
                <a:spcPts val="1333"/>
              </a:spcBef>
              <a:spcAft>
                <a:spcPts val="0"/>
              </a:spcAft>
              <a:buSzPts val="1400"/>
              <a:buChar char="-"/>
            </a:pPr>
            <a:r>
              <a:rPr lang="en-US" u="sng">
                <a:solidFill>
                  <a:schemeClr val="hlink"/>
                </a:solidFill>
                <a:hlinkClick r:id="rId5"/>
              </a:rPr>
              <a:t>DUET (Mitra et al., 2017)</a:t>
            </a:r>
            <a:endParaRPr>
              <a:solidFill>
                <a:schemeClr val="hlink"/>
              </a:solidFill>
            </a:endParaRPr>
          </a:p>
          <a:p>
            <a:pPr marL="1218565" lvl="1" indent="-422909" algn="l" rtl="0">
              <a:lnSpc>
                <a:spcPct val="115000"/>
              </a:lnSpc>
              <a:spcBef>
                <a:spcPts val="1333"/>
              </a:spcBef>
              <a:spcAft>
                <a:spcPts val="0"/>
              </a:spcAft>
              <a:buSzPts val="1400"/>
              <a:buChar char="-"/>
            </a:pPr>
            <a:r>
              <a:rPr lang="en-US" u="sng">
                <a:solidFill>
                  <a:schemeClr val="hlink"/>
                </a:solidFill>
                <a:hlinkClick r:id="rId6"/>
              </a:rPr>
              <a:t>PACRR (Hui et al., 2017</a:t>
            </a:r>
            <a:r>
              <a:rPr lang="en-US"/>
              <a:t>)</a:t>
            </a:r>
            <a:endParaRPr>
              <a:solidFill>
                <a:srgbClr val="0097A7"/>
              </a:solidFill>
            </a:endParaRPr>
          </a:p>
          <a:p>
            <a:pPr marL="1218565" lvl="1" indent="-422909" algn="l" rtl="0">
              <a:lnSpc>
                <a:spcPct val="114999"/>
              </a:lnSpc>
              <a:spcBef>
                <a:spcPts val="1333"/>
              </a:spcBef>
              <a:spcAft>
                <a:spcPts val="0"/>
              </a:spcAft>
              <a:buSzPts val="1400"/>
              <a:buChar char="-"/>
            </a:pPr>
            <a:r>
              <a:rPr lang="en-US" u="sng">
                <a:solidFill>
                  <a:schemeClr val="hlink"/>
                </a:solidFill>
                <a:hlinkClick r:id="rId7"/>
              </a:rPr>
              <a:t>Co-PACRR (Hui et al., 2018)</a:t>
            </a:r>
            <a:endParaRPr>
              <a:solidFill>
                <a:schemeClr val="hlink"/>
              </a:solidFill>
            </a:endParaRPr>
          </a:p>
          <a:p>
            <a:pPr marL="1218565" lvl="1" indent="-422909" algn="l" rtl="0">
              <a:lnSpc>
                <a:spcPct val="115000"/>
              </a:lnSpc>
              <a:spcBef>
                <a:spcPts val="1333"/>
              </a:spcBef>
              <a:spcAft>
                <a:spcPts val="0"/>
              </a:spcAft>
              <a:buSzPts val="1400"/>
              <a:buChar char="-"/>
            </a:pPr>
            <a:r>
              <a:rPr lang="en-US" u="sng">
                <a:solidFill>
                  <a:schemeClr val="hlink"/>
                </a:solidFill>
                <a:hlinkClick r:id="rId8"/>
              </a:rPr>
              <a:t>ConvKNRM (Dai et al., 2018) </a:t>
            </a:r>
            <a:endParaRPr>
              <a:solidFill>
                <a:srgbClr val="595959"/>
              </a:solidFill>
            </a:endParaRPr>
          </a:p>
          <a:p>
            <a:pPr marL="1218565" lvl="1" indent="-422909" algn="l" rtl="0">
              <a:lnSpc>
                <a:spcPct val="115000"/>
              </a:lnSpc>
              <a:spcBef>
                <a:spcPts val="1333"/>
              </a:spcBef>
              <a:spcAft>
                <a:spcPts val="0"/>
              </a:spcAft>
              <a:buSzPts val="1400"/>
              <a:buChar char="-"/>
            </a:pPr>
            <a:r>
              <a:rPr lang="en-US"/>
              <a:t>Query Expansion w/ Embeddings </a:t>
            </a:r>
            <a:endParaRPr/>
          </a:p>
          <a:p>
            <a:pPr marL="1828165" lvl="2" indent="-422909" algn="l" rtl="0">
              <a:lnSpc>
                <a:spcPct val="115000"/>
              </a:lnSpc>
              <a:spcBef>
                <a:spcPts val="1333"/>
              </a:spcBef>
              <a:spcAft>
                <a:spcPts val="0"/>
              </a:spcAft>
              <a:buSzPts val="1400"/>
              <a:buChar char="-"/>
            </a:pPr>
            <a:r>
              <a:rPr lang="en-US"/>
              <a:t>(</a:t>
            </a:r>
            <a:r>
              <a:rPr lang="en-US" u="sng">
                <a:solidFill>
                  <a:schemeClr val="accent5"/>
                </a:solidFill>
                <a:hlinkClick r:id="rId9">
                  <a:extLst>
                    <a:ext uri="{A12FA001-AC4F-418D-AE19-62706E023703}">
                      <ahyp:hlinkClr xmlns:ahyp="http://schemas.microsoft.com/office/drawing/2018/hyperlinkcolor" val="tx"/>
                    </a:ext>
                  </a:extLst>
                </a:hlinkClick>
              </a:rPr>
              <a:t>Diaz et al., 2016</a:t>
            </a:r>
            <a:r>
              <a:rPr lang="en-US"/>
              <a:t>,  </a:t>
            </a:r>
            <a:r>
              <a:rPr lang="en-US" u="sng">
                <a:solidFill>
                  <a:schemeClr val="accent5"/>
                </a:solidFill>
                <a:hlinkClick r:id="rId10">
                  <a:extLst>
                    <a:ext uri="{A12FA001-AC4F-418D-AE19-62706E023703}">
                      <ahyp:hlinkClr xmlns:ahyp="http://schemas.microsoft.com/office/drawing/2018/hyperlinkcolor" val="tx"/>
                    </a:ext>
                  </a:extLst>
                </a:hlinkClick>
              </a:rPr>
              <a:t>Roy et al., 2016</a:t>
            </a:r>
            <a:r>
              <a:rPr lang="en-US"/>
              <a:t>)</a:t>
            </a:r>
            <a:endParaRPr/>
          </a:p>
          <a:p>
            <a:pPr marL="1218565" lvl="1" indent="-422909" algn="l" rtl="0">
              <a:lnSpc>
                <a:spcPct val="115000"/>
              </a:lnSpc>
              <a:spcBef>
                <a:spcPts val="1333"/>
              </a:spcBef>
              <a:spcAft>
                <a:spcPts val="0"/>
              </a:spcAft>
              <a:buSzPts val="1400"/>
              <a:buChar char="-"/>
            </a:pPr>
            <a:r>
              <a:rPr lang="en-US"/>
              <a:t>….</a:t>
            </a:r>
            <a:endParaRPr/>
          </a:p>
          <a:p>
            <a:pPr marL="608965" lvl="0" indent="-456565" algn="l" rtl="0">
              <a:lnSpc>
                <a:spcPct val="115000"/>
              </a:lnSpc>
              <a:spcBef>
                <a:spcPts val="1333"/>
              </a:spcBef>
              <a:spcAft>
                <a:spcPts val="0"/>
              </a:spcAft>
              <a:buSzPts val="1800"/>
              <a:buChar char="-"/>
            </a:pPr>
            <a:r>
              <a:rPr lang="en-US"/>
              <a:t>Check </a:t>
            </a:r>
            <a:r>
              <a:rPr lang="en-US" u="sng">
                <a:solidFill>
                  <a:schemeClr val="accent5"/>
                </a:solidFill>
                <a:hlinkClick r:id="rId11">
                  <a:extLst>
                    <a:ext uri="{A12FA001-AC4F-418D-AE19-62706E023703}">
                      <ahyp:hlinkClr xmlns:ahyp="http://schemas.microsoft.com/office/drawing/2018/hyperlinkcolor" val="tx"/>
                    </a:ext>
                  </a:extLst>
                </a:hlinkClick>
              </a:rPr>
              <a:t>Mitra and Craswell, (2017)</a:t>
            </a:r>
            <a:r>
              <a:rPr lang="en-US"/>
              <a:t> for an excellent survey of these methods</a:t>
            </a:r>
            <a:endParaRPr/>
          </a:p>
        </p:txBody>
      </p:sp>
      <p:pic>
        <p:nvPicPr>
          <p:cNvPr id="753" name="Google Shape;753;p87"/>
          <p:cNvPicPr preferRelativeResize="0"/>
          <p:nvPr/>
        </p:nvPicPr>
        <p:blipFill rotWithShape="1">
          <a:blip r:embed="rId12">
            <a:alphaModFix/>
          </a:blip>
          <a:srcRect l="5633" t="21286" r="4236" b="6776"/>
          <a:stretch/>
        </p:blipFill>
        <p:spPr>
          <a:xfrm>
            <a:off x="5286780" y="1049675"/>
            <a:ext cx="6546086" cy="3533420"/>
          </a:xfrm>
          <a:prstGeom prst="rect">
            <a:avLst/>
          </a:prstGeom>
          <a:noFill/>
          <a:ln>
            <a:noFill/>
          </a:ln>
        </p:spPr>
      </p:pic>
      <p:sp>
        <p:nvSpPr>
          <p:cNvPr id="754" name="Google Shape;754;p87"/>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88"/>
          <p:cNvSpPr txBox="1">
            <a:spLocks noGrp="1"/>
          </p:cNvSpPr>
          <p:nvPr>
            <p:ph type="ctrTitle"/>
          </p:nvPr>
        </p:nvSpPr>
        <p:spPr>
          <a:xfrm>
            <a:off x="1071700" y="1122375"/>
            <a:ext cx="9903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latin typeface="Calibri"/>
                <a:ea typeface="Calibri"/>
                <a:cs typeface="Calibri"/>
                <a:sym typeface="Calibri"/>
              </a:rPr>
              <a:t>Machine Learning </a:t>
            </a:r>
            <a:r>
              <a:rPr lang="en-US"/>
              <a:t>B</a:t>
            </a:r>
            <a:r>
              <a:rPr lang="en-US">
                <a:latin typeface="Calibri"/>
                <a:ea typeface="Calibri"/>
                <a:cs typeface="Calibri"/>
                <a:sym typeface="Calibri"/>
              </a:rPr>
              <a:t>ackground</a:t>
            </a:r>
            <a:endParaRPr/>
          </a:p>
        </p:txBody>
      </p:sp>
      <p:sp>
        <p:nvSpPr>
          <p:cNvPr id="760" name="Google Shape;760;p8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Learning to rank</a:t>
            </a:r>
            <a:endParaRPr/>
          </a:p>
          <a:p>
            <a:pPr marL="0" lvl="0" indent="0" algn="ctr" rtl="0">
              <a:lnSpc>
                <a:spcPct val="90000"/>
              </a:lnSpc>
              <a:spcBef>
                <a:spcPts val="0"/>
              </a:spcBef>
              <a:spcAft>
                <a:spcPts val="0"/>
              </a:spcAft>
              <a:buClr>
                <a:schemeClr val="dk1"/>
              </a:buClr>
              <a:buSzPts val="2400"/>
              <a:buNone/>
            </a:pPr>
            <a:r>
              <a:rPr lang="en-US"/>
              <a:t>Deep learning for ranking</a:t>
            </a:r>
            <a:endParaRPr/>
          </a:p>
          <a:p>
            <a:pPr marL="0" lvl="0" indent="0" algn="ctr" rtl="0">
              <a:lnSpc>
                <a:spcPct val="90000"/>
              </a:lnSpc>
              <a:spcBef>
                <a:spcPts val="0"/>
              </a:spcBef>
              <a:spcAft>
                <a:spcPts val="0"/>
              </a:spcAft>
              <a:buClr>
                <a:schemeClr val="dk1"/>
              </a:buClr>
              <a:buSzPts val="2400"/>
              <a:buNone/>
            </a:pPr>
            <a:r>
              <a:rPr lang="en-US" b="1"/>
              <a:t>BERT</a:t>
            </a:r>
            <a:endParaRPr b="1"/>
          </a:p>
        </p:txBody>
      </p:sp>
      <p:sp>
        <p:nvSpPr>
          <p:cNvPr id="761" name="Google Shape;761;p8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89"/>
          <p:cNvSpPr txBox="1">
            <a:spLocks noGrp="1"/>
          </p:cNvSpPr>
          <p:nvPr>
            <p:ph type="title"/>
          </p:nvPr>
        </p:nvSpPr>
        <p:spPr>
          <a:xfrm>
            <a:off x="415600" y="1869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100"/>
              <a:buNone/>
            </a:pPr>
            <a:r>
              <a:rPr lang="en-US"/>
              <a:t>Progress in Information Retrieval - Robust04</a:t>
            </a:r>
            <a:endParaRPr/>
          </a:p>
        </p:txBody>
      </p:sp>
      <p:sp>
        <p:nvSpPr>
          <p:cNvPr id="767" name="Google Shape;767;p8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42</a:t>
            </a:fld>
            <a:endParaRPr/>
          </a:p>
        </p:txBody>
      </p:sp>
      <p:pic>
        <p:nvPicPr>
          <p:cNvPr id="768" name="Google Shape;768;p89"/>
          <p:cNvPicPr preferRelativeResize="0"/>
          <p:nvPr/>
        </p:nvPicPr>
        <p:blipFill rotWithShape="1">
          <a:blip r:embed="rId3">
            <a:alphaModFix/>
          </a:blip>
          <a:srcRect l="13852" t="7103" r="793" b="38631"/>
          <a:stretch/>
        </p:blipFill>
        <p:spPr>
          <a:xfrm>
            <a:off x="537234" y="1850501"/>
            <a:ext cx="11075405" cy="3960735"/>
          </a:xfrm>
          <a:prstGeom prst="rect">
            <a:avLst/>
          </a:prstGeom>
          <a:noFill/>
          <a:ln>
            <a:noFill/>
          </a:ln>
        </p:spPr>
      </p:pic>
      <p:sp>
        <p:nvSpPr>
          <p:cNvPr id="769" name="Google Shape;769;p89"/>
          <p:cNvSpPr/>
          <p:nvPr/>
        </p:nvSpPr>
        <p:spPr>
          <a:xfrm>
            <a:off x="10174869" y="1491900"/>
            <a:ext cx="1448400" cy="4319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0" name="Google Shape;770;p89"/>
          <p:cNvSpPr txBox="1"/>
          <p:nvPr/>
        </p:nvSpPr>
        <p:spPr>
          <a:xfrm>
            <a:off x="60000" y="6314633"/>
            <a:ext cx="4283700" cy="5247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Source: </a:t>
            </a:r>
            <a:r>
              <a:rPr lang="en-US" sz="1600" u="sng">
                <a:solidFill>
                  <a:schemeClr val="hlink"/>
                </a:solidFill>
                <a:latin typeface="Arial"/>
                <a:ea typeface="Arial"/>
                <a:cs typeface="Arial"/>
                <a:sym typeface="Arial"/>
                <a:hlinkClick r:id="rId4"/>
              </a:rPr>
              <a:t>Yang et al., (2019)</a:t>
            </a:r>
            <a:endParaRPr sz="1600">
              <a:solidFill>
                <a:schemeClr val="hlink"/>
              </a:solidFill>
              <a:latin typeface="Arial"/>
              <a:ea typeface="Arial"/>
              <a:cs typeface="Arial"/>
              <a:sym typeface="Arial"/>
            </a:endParaRPr>
          </a:p>
        </p:txBody>
      </p:sp>
      <p:grpSp>
        <p:nvGrpSpPr>
          <p:cNvPr id="771" name="Google Shape;771;p89"/>
          <p:cNvGrpSpPr/>
          <p:nvPr/>
        </p:nvGrpSpPr>
        <p:grpSpPr>
          <a:xfrm>
            <a:off x="7998425" y="2014455"/>
            <a:ext cx="3231715" cy="1008129"/>
            <a:chOff x="7998425" y="2014455"/>
            <a:chExt cx="3231715" cy="1008129"/>
          </a:xfrm>
        </p:grpSpPr>
        <p:sp>
          <p:nvSpPr>
            <p:cNvPr id="772" name="Google Shape;772;p89"/>
            <p:cNvSpPr txBox="1"/>
            <p:nvPr/>
          </p:nvSpPr>
          <p:spPr>
            <a:xfrm>
              <a:off x="8355033" y="2604984"/>
              <a:ext cx="2062800" cy="4176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en-US" sz="1300">
                  <a:solidFill>
                    <a:schemeClr val="dk1"/>
                  </a:solidFill>
                </a:rPr>
                <a:t>Yilmaz et al., 2019</a:t>
              </a:r>
              <a:r>
                <a:rPr lang="en-US" sz="1300">
                  <a:solidFill>
                    <a:schemeClr val="dk1"/>
                  </a:solidFill>
                  <a:latin typeface="Arial"/>
                  <a:ea typeface="Arial"/>
                  <a:cs typeface="Arial"/>
                  <a:sym typeface="Arial"/>
                </a:rPr>
                <a:t>; MacAvaney et al. 2019</a:t>
              </a:r>
              <a:endParaRPr sz="1300">
                <a:solidFill>
                  <a:schemeClr val="dk1"/>
                </a:solidFill>
                <a:latin typeface="Arial"/>
                <a:ea typeface="Arial"/>
                <a:cs typeface="Arial"/>
                <a:sym typeface="Arial"/>
              </a:endParaRPr>
            </a:p>
          </p:txBody>
        </p:sp>
        <p:sp>
          <p:nvSpPr>
            <p:cNvPr id="773" name="Google Shape;773;p89"/>
            <p:cNvSpPr/>
            <p:nvPr/>
          </p:nvSpPr>
          <p:spPr>
            <a:xfrm>
              <a:off x="10432116" y="2821913"/>
              <a:ext cx="131700" cy="129600"/>
            </a:xfrm>
            <a:prstGeom prst="ellipse">
              <a:avLst/>
            </a:prstGeom>
            <a:solidFill>
              <a:srgbClr val="00FF00"/>
            </a:solid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4" name="Google Shape;774;p89"/>
            <p:cNvSpPr/>
            <p:nvPr/>
          </p:nvSpPr>
          <p:spPr>
            <a:xfrm>
              <a:off x="11098440" y="2236023"/>
              <a:ext cx="131700" cy="129600"/>
            </a:xfrm>
            <a:prstGeom prst="ellipse">
              <a:avLst/>
            </a:prstGeom>
            <a:solidFill>
              <a:srgbClr val="00FF00"/>
            </a:solid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5" name="Google Shape;775;p89"/>
            <p:cNvSpPr txBox="1"/>
            <p:nvPr/>
          </p:nvSpPr>
          <p:spPr>
            <a:xfrm>
              <a:off x="7998425" y="2014455"/>
              <a:ext cx="30000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300">
                  <a:solidFill>
                    <a:schemeClr val="dk1"/>
                  </a:solidFill>
                </a:rPr>
                <a:t>Li et al., 2020;</a:t>
              </a:r>
              <a:endParaRPr sz="1300">
                <a:solidFill>
                  <a:schemeClr val="dk1"/>
                </a:solidFill>
              </a:endParaRPr>
            </a:p>
            <a:p>
              <a:pPr marL="0" lvl="0" indent="0" algn="r" rtl="0">
                <a:spcBef>
                  <a:spcPts val="0"/>
                </a:spcBef>
                <a:spcAft>
                  <a:spcPts val="0"/>
                </a:spcAft>
                <a:buNone/>
              </a:pPr>
              <a:r>
                <a:rPr lang="en-US" sz="1300">
                  <a:solidFill>
                    <a:schemeClr val="dk1"/>
                  </a:solidFill>
                </a:rPr>
                <a:t>Nogueira et al., 2020</a:t>
              </a:r>
              <a:endParaRPr sz="1300">
                <a:solidFill>
                  <a:schemeClr val="dk1"/>
                </a:solidFill>
              </a:endParaRPr>
            </a:p>
          </p:txBody>
        </p:sp>
      </p:grpSp>
      <p:sp>
        <p:nvSpPr>
          <p:cNvPr id="776" name="Google Shape;776;p89"/>
          <p:cNvSpPr txBox="1"/>
          <p:nvPr/>
        </p:nvSpPr>
        <p:spPr>
          <a:xfrm>
            <a:off x="10071625" y="1127675"/>
            <a:ext cx="186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Some of them are </a:t>
            </a:r>
            <a:endParaRPr/>
          </a:p>
          <a:p>
            <a:pPr marL="0" lvl="0" indent="0" algn="l" rtl="0">
              <a:spcBef>
                <a:spcPts val="0"/>
              </a:spcBef>
              <a:spcAft>
                <a:spcPts val="0"/>
              </a:spcAft>
              <a:buNone/>
            </a:pPr>
            <a:r>
              <a:rPr lang="en-US"/>
              <a:t>zero-shot!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
                                        <p:tgtEl>
                                          <p:spTgt spid="769"/>
                                        </p:tgtEl>
                                      </p:cBhvr>
                                    </p:animEffect>
                                    <p:set>
                                      <p:cBhvr>
                                        <p:cTn id="7" dur="1" fill="hold">
                                          <p:stCondLst>
                                            <p:cond delay="1"/>
                                          </p:stCondLst>
                                        </p:cTn>
                                        <p:tgtEl>
                                          <p:spTgt spid="76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71"/>
                                        </p:tgtEl>
                                        <p:attrNameLst>
                                          <p:attrName>style.visibility</p:attrName>
                                        </p:attrNameLst>
                                      </p:cBhvr>
                                      <p:to>
                                        <p:strVal val="visible"/>
                                      </p:to>
                                    </p:set>
                                    <p:animEffect transition="in" filter="fade">
                                      <p:cBhvr>
                                        <p:cTn id="10" dur="1"/>
                                        <p:tgtEl>
                                          <p:spTgt spid="7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76"/>
                                        </p:tgtEl>
                                        <p:attrNameLst>
                                          <p:attrName>style.visibility</p:attrName>
                                        </p:attrNameLst>
                                      </p:cBhvr>
                                      <p:to>
                                        <p:strVal val="visible"/>
                                      </p:to>
                                    </p:set>
                                    <p:animEffect transition="in" filter="fade">
                                      <p:cBhvr>
                                        <p:cTn id="15" dur="1"/>
                                        <p:tgtEl>
                                          <p:spTgt spid="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780"/>
        <p:cNvGrpSpPr/>
        <p:nvPr/>
      </p:nvGrpSpPr>
      <p:grpSpPr>
        <a:xfrm>
          <a:off x="0" y="0"/>
          <a:ext cx="0" cy="0"/>
          <a:chOff x="0" y="0"/>
          <a:chExt cx="0" cy="0"/>
        </a:xfrm>
      </p:grpSpPr>
      <p:sp>
        <p:nvSpPr>
          <p:cNvPr id="781" name="Google Shape;781;p9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MS MARCO Passage Ranking Leaderboard on December 2018</a:t>
            </a:r>
            <a:endParaRPr/>
          </a:p>
        </p:txBody>
      </p:sp>
      <p:sp>
        <p:nvSpPr>
          <p:cNvPr id="782" name="Google Shape;782;p9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43</a:t>
            </a:fld>
            <a:endParaRPr/>
          </a:p>
        </p:txBody>
      </p:sp>
      <p:pic>
        <p:nvPicPr>
          <p:cNvPr id="783" name="Google Shape;783;p90"/>
          <p:cNvPicPr preferRelativeResize="0"/>
          <p:nvPr/>
        </p:nvPicPr>
        <p:blipFill>
          <a:blip r:embed="rId3">
            <a:alphaModFix/>
          </a:blip>
          <a:stretch>
            <a:fillRect/>
          </a:stretch>
        </p:blipFill>
        <p:spPr>
          <a:xfrm>
            <a:off x="844000" y="1814174"/>
            <a:ext cx="10662200" cy="35870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787"/>
        <p:cNvGrpSpPr/>
        <p:nvPr/>
      </p:nvGrpSpPr>
      <p:grpSpPr>
        <a:xfrm>
          <a:off x="0" y="0"/>
          <a:ext cx="0" cy="0"/>
          <a:chOff x="0" y="0"/>
          <a:chExt cx="0" cy="0"/>
        </a:xfrm>
      </p:grpSpPr>
      <p:pic>
        <p:nvPicPr>
          <p:cNvPr id="788" name="Google Shape;788;p91"/>
          <p:cNvPicPr preferRelativeResize="0"/>
          <p:nvPr/>
        </p:nvPicPr>
        <p:blipFill rotWithShape="1">
          <a:blip r:embed="rId3">
            <a:alphaModFix/>
          </a:blip>
          <a:srcRect t="10929"/>
          <a:stretch/>
        </p:blipFill>
        <p:spPr>
          <a:xfrm>
            <a:off x="595821" y="1774207"/>
            <a:ext cx="11044623" cy="3828250"/>
          </a:xfrm>
          <a:prstGeom prst="rect">
            <a:avLst/>
          </a:prstGeom>
          <a:noFill/>
          <a:ln>
            <a:noFill/>
          </a:ln>
        </p:spPr>
      </p:pic>
      <p:sp>
        <p:nvSpPr>
          <p:cNvPr id="789" name="Google Shape;789;p91"/>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MS MARCO Passage Ranking Leaderboard on January 2019</a:t>
            </a:r>
            <a:endParaRPr/>
          </a:p>
        </p:txBody>
      </p:sp>
      <p:sp>
        <p:nvSpPr>
          <p:cNvPr id="790" name="Google Shape;790;p91"/>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44</a:t>
            </a:fld>
            <a:endParaRPr/>
          </a:p>
        </p:txBody>
      </p:sp>
      <p:grpSp>
        <p:nvGrpSpPr>
          <p:cNvPr id="791" name="Google Shape;791;p91"/>
          <p:cNvGrpSpPr/>
          <p:nvPr/>
        </p:nvGrpSpPr>
        <p:grpSpPr>
          <a:xfrm>
            <a:off x="9213273" y="2304185"/>
            <a:ext cx="2740739" cy="923400"/>
            <a:chOff x="9213273" y="2304185"/>
            <a:chExt cx="2740739" cy="923400"/>
          </a:xfrm>
        </p:grpSpPr>
        <p:sp>
          <p:nvSpPr>
            <p:cNvPr id="792" name="Google Shape;792;p91"/>
            <p:cNvSpPr/>
            <p:nvPr/>
          </p:nvSpPr>
          <p:spPr>
            <a:xfrm>
              <a:off x="9213273" y="2369128"/>
              <a:ext cx="914400" cy="789600"/>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3" name="Google Shape;793;p91"/>
            <p:cNvSpPr txBox="1"/>
            <p:nvPr/>
          </p:nvSpPr>
          <p:spPr>
            <a:xfrm>
              <a:off x="10235912" y="2304185"/>
              <a:ext cx="1718100" cy="9234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rgbClr val="C00000"/>
                </a:solidFill>
                <a:latin typeface="Arial"/>
                <a:ea typeface="Arial"/>
                <a:cs typeface="Arial"/>
                <a:sym typeface="Arial"/>
              </a:endParaRPr>
            </a:p>
            <a:p>
              <a:pPr marL="0" marR="0" lvl="0" indent="0" algn="l" rtl="0">
                <a:spcBef>
                  <a:spcPts val="0"/>
                </a:spcBef>
                <a:spcAft>
                  <a:spcPts val="0"/>
                </a:spcAft>
                <a:buNone/>
              </a:pPr>
              <a:r>
                <a:rPr lang="en-US" sz="1800" b="1">
                  <a:solidFill>
                    <a:srgbClr val="C00000"/>
                  </a:solidFill>
                  <a:latin typeface="Arial"/>
                  <a:ea typeface="Arial"/>
                  <a:cs typeface="Arial"/>
                  <a:sym typeface="Arial"/>
                </a:rPr>
                <a:t>~8 points!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b="1">
                <a:solidFill>
                  <a:srgbClr val="C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797"/>
        <p:cNvGrpSpPr/>
        <p:nvPr/>
      </p:nvGrpSpPr>
      <p:grpSpPr>
        <a:xfrm>
          <a:off x="0" y="0"/>
          <a:ext cx="0" cy="0"/>
          <a:chOff x="0" y="0"/>
          <a:chExt cx="0" cy="0"/>
        </a:xfrm>
      </p:grpSpPr>
      <p:sp>
        <p:nvSpPr>
          <p:cNvPr id="798" name="Google Shape;798;p9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a:t>MS MARCO Passage Ranking Leaderboard on June/2021</a:t>
            </a:r>
            <a:endParaRPr/>
          </a:p>
          <a:p>
            <a:pPr marL="0" lvl="0" indent="0" algn="l" rtl="0">
              <a:lnSpc>
                <a:spcPct val="100000"/>
              </a:lnSpc>
              <a:spcBef>
                <a:spcPts val="0"/>
              </a:spcBef>
              <a:spcAft>
                <a:spcPts val="0"/>
              </a:spcAft>
              <a:buSzPts val="2800"/>
              <a:buNone/>
            </a:pPr>
            <a:endParaRPr/>
          </a:p>
        </p:txBody>
      </p:sp>
      <p:sp>
        <p:nvSpPr>
          <p:cNvPr id="799" name="Google Shape;799;p9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45</a:t>
            </a:fld>
            <a:endParaRPr/>
          </a:p>
        </p:txBody>
      </p:sp>
      <p:pic>
        <p:nvPicPr>
          <p:cNvPr id="800" name="Google Shape;800;p92"/>
          <p:cNvPicPr preferRelativeResize="0"/>
          <p:nvPr/>
        </p:nvPicPr>
        <p:blipFill>
          <a:blip r:embed="rId3">
            <a:alphaModFix/>
          </a:blip>
          <a:stretch>
            <a:fillRect/>
          </a:stretch>
        </p:blipFill>
        <p:spPr>
          <a:xfrm>
            <a:off x="922600" y="1356967"/>
            <a:ext cx="10346805" cy="5196233"/>
          </a:xfrm>
          <a:prstGeom prst="rect">
            <a:avLst/>
          </a:prstGeom>
          <a:noFill/>
          <a:ln>
            <a:noFill/>
          </a:ln>
        </p:spPr>
      </p:pic>
      <p:grpSp>
        <p:nvGrpSpPr>
          <p:cNvPr id="801" name="Google Shape;801;p92"/>
          <p:cNvGrpSpPr/>
          <p:nvPr/>
        </p:nvGrpSpPr>
        <p:grpSpPr>
          <a:xfrm>
            <a:off x="922600" y="1601888"/>
            <a:ext cx="10072650" cy="4848225"/>
            <a:chOff x="922600" y="1601888"/>
            <a:chExt cx="10072650" cy="4848225"/>
          </a:xfrm>
        </p:grpSpPr>
        <p:pic>
          <p:nvPicPr>
            <p:cNvPr id="802" name="Google Shape;802;p92"/>
            <p:cNvPicPr preferRelativeResize="0"/>
            <p:nvPr/>
          </p:nvPicPr>
          <p:blipFill>
            <a:blip r:embed="rId4">
              <a:alphaModFix/>
            </a:blip>
            <a:stretch>
              <a:fillRect/>
            </a:stretch>
          </p:blipFill>
          <p:spPr>
            <a:xfrm>
              <a:off x="4961625" y="1764338"/>
              <a:ext cx="3048000" cy="4381500"/>
            </a:xfrm>
            <a:prstGeom prst="rect">
              <a:avLst/>
            </a:prstGeom>
            <a:noFill/>
            <a:ln>
              <a:noFill/>
            </a:ln>
          </p:spPr>
        </p:pic>
        <p:pic>
          <p:nvPicPr>
            <p:cNvPr id="803" name="Google Shape;803;p92"/>
            <p:cNvPicPr preferRelativeResize="0"/>
            <p:nvPr/>
          </p:nvPicPr>
          <p:blipFill>
            <a:blip r:embed="rId5">
              <a:alphaModFix/>
            </a:blip>
            <a:stretch>
              <a:fillRect/>
            </a:stretch>
          </p:blipFill>
          <p:spPr>
            <a:xfrm>
              <a:off x="922600" y="2054838"/>
              <a:ext cx="3790950" cy="3800475"/>
            </a:xfrm>
            <a:prstGeom prst="rect">
              <a:avLst/>
            </a:prstGeom>
            <a:noFill/>
            <a:ln>
              <a:noFill/>
            </a:ln>
          </p:spPr>
        </p:pic>
        <p:pic>
          <p:nvPicPr>
            <p:cNvPr id="804" name="Google Shape;804;p92"/>
            <p:cNvPicPr preferRelativeResize="0"/>
            <p:nvPr/>
          </p:nvPicPr>
          <p:blipFill>
            <a:blip r:embed="rId6">
              <a:alphaModFix/>
            </a:blip>
            <a:stretch>
              <a:fillRect/>
            </a:stretch>
          </p:blipFill>
          <p:spPr>
            <a:xfrm>
              <a:off x="8137750" y="1601888"/>
              <a:ext cx="2857500" cy="48482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fade">
                                      <p:cBhvr>
                                        <p:cTn id="7" dur="1"/>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93"/>
          <p:cNvSpPr txBox="1">
            <a:spLocks noGrp="1"/>
          </p:cNvSpPr>
          <p:nvPr>
            <p:ph type="title"/>
          </p:nvPr>
        </p:nvSpPr>
        <p:spPr>
          <a:xfrm>
            <a:off x="339400" y="2631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a:t>Adoption by Commercial Search Engines</a:t>
            </a:r>
            <a:endParaRPr/>
          </a:p>
        </p:txBody>
      </p:sp>
      <p:pic>
        <p:nvPicPr>
          <p:cNvPr id="810" name="Google Shape;810;p93"/>
          <p:cNvPicPr preferRelativeResize="0"/>
          <p:nvPr/>
        </p:nvPicPr>
        <p:blipFill rotWithShape="1">
          <a:blip r:embed="rId3">
            <a:alphaModFix/>
          </a:blip>
          <a:srcRect l="13142" t="20204" r="12224" b="12377"/>
          <a:stretch/>
        </p:blipFill>
        <p:spPr>
          <a:xfrm>
            <a:off x="523200" y="1813350"/>
            <a:ext cx="5296675" cy="2691328"/>
          </a:xfrm>
          <a:prstGeom prst="rect">
            <a:avLst/>
          </a:prstGeom>
          <a:noFill/>
          <a:ln>
            <a:noFill/>
          </a:ln>
        </p:spPr>
      </p:pic>
      <p:sp>
        <p:nvSpPr>
          <p:cNvPr id="811" name="Google Shape;811;p93"/>
          <p:cNvSpPr txBox="1"/>
          <p:nvPr/>
        </p:nvSpPr>
        <p:spPr>
          <a:xfrm>
            <a:off x="4609668" y="5791225"/>
            <a:ext cx="1210200" cy="5931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en-US" u="sng">
                <a:solidFill>
                  <a:schemeClr val="hlink"/>
                </a:solidFill>
                <a:hlinkClick r:id="rId4"/>
              </a:rPr>
              <a:t>source</a:t>
            </a:r>
            <a:endParaRPr>
              <a:solidFill>
                <a:schemeClr val="dk1"/>
              </a:solidFill>
              <a:latin typeface="Arial"/>
              <a:ea typeface="Arial"/>
              <a:cs typeface="Arial"/>
              <a:sym typeface="Arial"/>
            </a:endParaRPr>
          </a:p>
        </p:txBody>
      </p:sp>
      <p:sp>
        <p:nvSpPr>
          <p:cNvPr id="812" name="Google Shape;812;p93"/>
          <p:cNvSpPr txBox="1"/>
          <p:nvPr/>
        </p:nvSpPr>
        <p:spPr>
          <a:xfrm>
            <a:off x="469450" y="4525025"/>
            <a:ext cx="5404200" cy="1293000"/>
          </a:xfrm>
          <a:prstGeom prst="rect">
            <a:avLst/>
          </a:prstGeom>
          <a:noFill/>
          <a:ln>
            <a:noFill/>
          </a:ln>
        </p:spPr>
        <p:txBody>
          <a:bodyPr spcFirstLastPara="1" wrap="square" lIns="121900" tIns="121900" rIns="121900" bIns="121900" anchor="t" anchorCtr="0">
            <a:noAutofit/>
          </a:bodyPr>
          <a:lstStyle/>
          <a:p>
            <a:pPr marL="0" marR="0" lvl="0" indent="0" algn="just" rtl="0">
              <a:spcBef>
                <a:spcPts val="0"/>
              </a:spcBef>
              <a:spcAft>
                <a:spcPts val="0"/>
              </a:spcAft>
              <a:buNone/>
            </a:pPr>
            <a:r>
              <a:rPr lang="en-US" sz="1800" i="1">
                <a:solidFill>
                  <a:srgbClr val="202124"/>
                </a:solidFill>
                <a:highlight>
                  <a:srgbClr val="FFFFFF"/>
                </a:highlight>
                <a:latin typeface="Roboto"/>
                <a:ea typeface="Roboto"/>
                <a:cs typeface="Roboto"/>
                <a:sym typeface="Roboto"/>
              </a:rPr>
              <a:t>We’re making a significant improvement to how we understand queries, representing the biggest leap forward in the past five years, and one of the biggest leaps forward in the history of Search. </a:t>
            </a:r>
            <a:endParaRPr sz="1800" i="1">
              <a:solidFill>
                <a:schemeClr val="dk1"/>
              </a:solidFill>
              <a:latin typeface="Arial"/>
              <a:ea typeface="Arial"/>
              <a:cs typeface="Arial"/>
              <a:sym typeface="Arial"/>
            </a:endParaRPr>
          </a:p>
        </p:txBody>
      </p:sp>
      <p:sp>
        <p:nvSpPr>
          <p:cNvPr id="813" name="Google Shape;813;p9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46</a:t>
            </a:fld>
            <a:endParaRPr/>
          </a:p>
        </p:txBody>
      </p:sp>
      <p:pic>
        <p:nvPicPr>
          <p:cNvPr id="814" name="Google Shape;814;p93"/>
          <p:cNvPicPr preferRelativeResize="0"/>
          <p:nvPr/>
        </p:nvPicPr>
        <p:blipFill>
          <a:blip r:embed="rId5">
            <a:alphaModFix/>
          </a:blip>
          <a:stretch>
            <a:fillRect/>
          </a:stretch>
        </p:blipFill>
        <p:spPr>
          <a:xfrm>
            <a:off x="6329650" y="2445250"/>
            <a:ext cx="5598674" cy="1596500"/>
          </a:xfrm>
          <a:prstGeom prst="rect">
            <a:avLst/>
          </a:prstGeom>
          <a:noFill/>
          <a:ln>
            <a:noFill/>
          </a:ln>
        </p:spPr>
      </p:pic>
      <p:sp>
        <p:nvSpPr>
          <p:cNvPr id="815" name="Google Shape;815;p93"/>
          <p:cNvSpPr txBox="1"/>
          <p:nvPr/>
        </p:nvSpPr>
        <p:spPr>
          <a:xfrm>
            <a:off x="6524150" y="4582657"/>
            <a:ext cx="5001600" cy="1293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i="1">
                <a:highlight>
                  <a:srgbClr val="FFFFFF"/>
                </a:highlight>
                <a:latin typeface="Roboto"/>
                <a:ea typeface="Roboto"/>
                <a:cs typeface="Roboto"/>
                <a:sym typeface="Roboto"/>
              </a:rPr>
              <a:t>Starting from April of this year (2019), we used large transformer models to deliver the largest quality improvements to our Bing customers in the past year.</a:t>
            </a:r>
            <a:endParaRPr sz="1800" i="1">
              <a:latin typeface="Roboto"/>
              <a:ea typeface="Roboto"/>
              <a:cs typeface="Roboto"/>
              <a:sym typeface="Roboto"/>
            </a:endParaRPr>
          </a:p>
        </p:txBody>
      </p:sp>
      <p:sp>
        <p:nvSpPr>
          <p:cNvPr id="816" name="Google Shape;816;p93"/>
          <p:cNvSpPr txBox="1"/>
          <p:nvPr/>
        </p:nvSpPr>
        <p:spPr>
          <a:xfrm>
            <a:off x="8240600" y="1730650"/>
            <a:ext cx="1863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MS Bing</a:t>
            </a:r>
            <a:endParaRPr sz="2400"/>
          </a:p>
        </p:txBody>
      </p:sp>
      <p:sp>
        <p:nvSpPr>
          <p:cNvPr id="817" name="Google Shape;817;p93"/>
          <p:cNvSpPr txBox="1"/>
          <p:nvPr/>
        </p:nvSpPr>
        <p:spPr>
          <a:xfrm>
            <a:off x="1995991" y="1259250"/>
            <a:ext cx="2351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Google Search</a:t>
            </a:r>
            <a:endParaRPr sz="2400"/>
          </a:p>
        </p:txBody>
      </p:sp>
      <p:sp>
        <p:nvSpPr>
          <p:cNvPr id="818" name="Google Shape;818;p93"/>
          <p:cNvSpPr txBox="1"/>
          <p:nvPr/>
        </p:nvSpPr>
        <p:spPr>
          <a:xfrm>
            <a:off x="10711525" y="5791225"/>
            <a:ext cx="8142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u="sng">
                <a:solidFill>
                  <a:schemeClr val="hlink"/>
                </a:solidFill>
                <a:hlinkClick r:id="rId6"/>
              </a:rPr>
              <a:t>source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94"/>
          <p:cNvSpPr txBox="1">
            <a:spLocks noGrp="1"/>
          </p:cNvSpPr>
          <p:nvPr>
            <p:ph type="title"/>
          </p:nvPr>
        </p:nvSpPr>
        <p:spPr>
          <a:xfrm>
            <a:off x="415600" y="445025"/>
            <a:ext cx="11360700" cy="572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a:t>What is BERT?</a:t>
            </a:r>
            <a:endParaRPr/>
          </a:p>
        </p:txBody>
      </p:sp>
      <p:grpSp>
        <p:nvGrpSpPr>
          <p:cNvPr id="824" name="Google Shape;824;p94"/>
          <p:cNvGrpSpPr/>
          <p:nvPr/>
        </p:nvGrpSpPr>
        <p:grpSpPr>
          <a:xfrm>
            <a:off x="415600" y="1272717"/>
            <a:ext cx="11360798" cy="5051383"/>
            <a:chOff x="415600" y="1391367"/>
            <a:chExt cx="11360798" cy="5051383"/>
          </a:xfrm>
        </p:grpSpPr>
        <p:pic>
          <p:nvPicPr>
            <p:cNvPr id="825" name="Google Shape;825;p94"/>
            <p:cNvPicPr preferRelativeResize="0"/>
            <p:nvPr/>
          </p:nvPicPr>
          <p:blipFill rotWithShape="1">
            <a:blip r:embed="rId3">
              <a:alphaModFix/>
            </a:blip>
            <a:srcRect l="7136" t="23046" r="7706" b="12755"/>
            <a:stretch/>
          </p:blipFill>
          <p:spPr>
            <a:xfrm>
              <a:off x="415600" y="1391367"/>
              <a:ext cx="11360798" cy="4451333"/>
            </a:xfrm>
            <a:prstGeom prst="rect">
              <a:avLst/>
            </a:prstGeom>
            <a:noFill/>
            <a:ln>
              <a:noFill/>
            </a:ln>
          </p:spPr>
        </p:pic>
        <p:sp>
          <p:nvSpPr>
            <p:cNvPr id="826" name="Google Shape;826;p94"/>
            <p:cNvSpPr txBox="1"/>
            <p:nvPr/>
          </p:nvSpPr>
          <p:spPr>
            <a:xfrm>
              <a:off x="1152700" y="5981050"/>
              <a:ext cx="3385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Self-supervised: ∞ training data</a:t>
              </a:r>
              <a:endParaRPr sz="1800"/>
            </a:p>
          </p:txBody>
        </p:sp>
      </p:grpSp>
      <p:sp>
        <p:nvSpPr>
          <p:cNvPr id="827" name="Google Shape;827;p94"/>
          <p:cNvSpPr txBox="1"/>
          <p:nvPr/>
        </p:nvSpPr>
        <p:spPr>
          <a:xfrm>
            <a:off x="7187450" y="5774800"/>
            <a:ext cx="3823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Supervised: (few) labeled examples</a:t>
            </a:r>
            <a:endParaRPr sz="1800"/>
          </a:p>
        </p:txBody>
      </p:sp>
      <p:sp>
        <p:nvSpPr>
          <p:cNvPr id="828" name="Google Shape;828;p94"/>
          <p:cNvSpPr/>
          <p:nvPr/>
        </p:nvSpPr>
        <p:spPr>
          <a:xfrm>
            <a:off x="5056275" y="1044125"/>
            <a:ext cx="6915900" cy="5250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4"/>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47</a:t>
            </a:fld>
            <a:endParaRPr/>
          </a:p>
        </p:txBody>
      </p:sp>
      <p:sp>
        <p:nvSpPr>
          <p:cNvPr id="830" name="Google Shape;830;p94"/>
          <p:cNvSpPr txBox="1"/>
          <p:nvPr/>
        </p:nvSpPr>
        <p:spPr>
          <a:xfrm>
            <a:off x="-17100" y="6412776"/>
            <a:ext cx="11972100" cy="431100"/>
          </a:xfrm>
          <a:prstGeom prst="rect">
            <a:avLst/>
          </a:prstGeom>
          <a:noFill/>
          <a:ln>
            <a:noFill/>
          </a:ln>
        </p:spPr>
        <p:txBody>
          <a:bodyPr spcFirstLastPara="1" wrap="square" lIns="91425" tIns="91425" rIns="91425" bIns="91425" anchor="t" anchorCtr="0">
            <a:spAutoFit/>
          </a:bodyPr>
          <a:lstStyle/>
          <a:p>
            <a:pPr marL="0" lvl="0" indent="0" algn="l" rtl="0">
              <a:lnSpc>
                <a:spcPct val="124000"/>
              </a:lnSpc>
              <a:spcBef>
                <a:spcPts val="0"/>
              </a:spcBef>
              <a:spcAft>
                <a:spcPts val="0"/>
              </a:spcAft>
              <a:buNone/>
            </a:pPr>
            <a:r>
              <a:rPr lang="en-US" sz="1600" i="1">
                <a:solidFill>
                  <a:srgbClr val="222222"/>
                </a:solidFill>
                <a:highlight>
                  <a:srgbClr val="FFFFFF"/>
                </a:highlight>
                <a:latin typeface="Calibri"/>
                <a:ea typeface="Calibri"/>
                <a:cs typeface="Calibri"/>
                <a:sym typeface="Calibri"/>
              </a:rPr>
              <a:t>Devlin, Chang, Lee, Toutanova. BERT: Pre-training of Deep Bidirectional Transformers for Language Understanding. NAACL  2019.</a:t>
            </a:r>
            <a:endParaRPr sz="1600" i="1">
              <a:solidFill>
                <a:srgbClr val="222222"/>
              </a:solidFill>
              <a:highlight>
                <a:srgbClr val="FFFFFF"/>
              </a:highlight>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
                                        <p:tgtEl>
                                          <p:spTgt spid="828"/>
                                        </p:tgtEl>
                                      </p:cBhvr>
                                    </p:animEffect>
                                    <p:set>
                                      <p:cBhvr>
                                        <p:cTn id="7" dur="1" fill="hold">
                                          <p:stCondLst>
                                            <p:cond delay="0"/>
                                          </p:stCondLst>
                                        </p:cTn>
                                        <p:tgtEl>
                                          <p:spTgt spid="8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95"/>
          <p:cNvSpPr txBox="1">
            <a:spLocks noGrp="1"/>
          </p:cNvSpPr>
          <p:nvPr>
            <p:ph type="title"/>
          </p:nvPr>
        </p:nvSpPr>
        <p:spPr>
          <a:xfrm>
            <a:off x="685800" y="603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BERT's Pretraining Ingredients</a:t>
            </a:r>
            <a:endParaRPr/>
          </a:p>
        </p:txBody>
      </p:sp>
      <p:grpSp>
        <p:nvGrpSpPr>
          <p:cNvPr id="837" name="Google Shape;837;p95"/>
          <p:cNvGrpSpPr/>
          <p:nvPr/>
        </p:nvGrpSpPr>
        <p:grpSpPr>
          <a:xfrm>
            <a:off x="251988" y="1690825"/>
            <a:ext cx="3588900" cy="4839525"/>
            <a:chOff x="251988" y="1690825"/>
            <a:chExt cx="3588900" cy="4839525"/>
          </a:xfrm>
        </p:grpSpPr>
        <p:pic>
          <p:nvPicPr>
            <p:cNvPr id="838" name="Google Shape;838;p95"/>
            <p:cNvPicPr preferRelativeResize="0"/>
            <p:nvPr/>
          </p:nvPicPr>
          <p:blipFill>
            <a:blip r:embed="rId3">
              <a:alphaModFix/>
            </a:blip>
            <a:stretch>
              <a:fillRect/>
            </a:stretch>
          </p:blipFill>
          <p:spPr>
            <a:xfrm>
              <a:off x="968251" y="1690825"/>
              <a:ext cx="2156375" cy="3832649"/>
            </a:xfrm>
            <a:prstGeom prst="rect">
              <a:avLst/>
            </a:prstGeom>
            <a:noFill/>
            <a:ln>
              <a:noFill/>
            </a:ln>
          </p:spPr>
        </p:pic>
        <p:sp>
          <p:nvSpPr>
            <p:cNvPr id="839" name="Google Shape;839;p95"/>
            <p:cNvSpPr txBox="1"/>
            <p:nvPr/>
          </p:nvSpPr>
          <p:spPr>
            <a:xfrm>
              <a:off x="251988" y="5606950"/>
              <a:ext cx="35889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latin typeface="Calibri"/>
                  <a:ea typeface="Calibri"/>
                  <a:cs typeface="Calibri"/>
                  <a:sym typeface="Calibri"/>
                </a:rPr>
                <a:t>Transformer (</a:t>
              </a:r>
              <a:r>
                <a:rPr lang="en-US" sz="2400">
                  <a:solidFill>
                    <a:schemeClr val="dk1"/>
                  </a:solidFill>
                  <a:latin typeface="Calibri"/>
                  <a:ea typeface="Calibri"/>
                  <a:cs typeface="Calibri"/>
                  <a:sym typeface="Calibri"/>
                </a:rPr>
                <a:t>encoder-only)</a:t>
              </a:r>
              <a:endParaRPr sz="2400">
                <a:solidFill>
                  <a:schemeClr val="dk1"/>
                </a:solidFill>
                <a:latin typeface="Calibri"/>
                <a:ea typeface="Calibri"/>
                <a:cs typeface="Calibri"/>
                <a:sym typeface="Calibri"/>
              </a:endParaRPr>
            </a:p>
            <a:p>
              <a:pPr marL="0" lvl="0" indent="0" algn="ctr" rtl="0">
                <a:spcBef>
                  <a:spcPts val="0"/>
                </a:spcBef>
                <a:spcAft>
                  <a:spcPts val="0"/>
                </a:spcAft>
                <a:buNone/>
              </a:pPr>
              <a:r>
                <a:rPr lang="en-US" sz="2400">
                  <a:solidFill>
                    <a:schemeClr val="dk1"/>
                  </a:solidFill>
                  <a:latin typeface="Calibri"/>
                  <a:ea typeface="Calibri"/>
                  <a:cs typeface="Calibri"/>
                  <a:sym typeface="Calibri"/>
                </a:rPr>
                <a:t>with lots of parameters</a:t>
              </a:r>
              <a:endParaRPr sz="2400">
                <a:solidFill>
                  <a:schemeClr val="dk1"/>
                </a:solidFill>
                <a:latin typeface="Calibri"/>
                <a:ea typeface="Calibri"/>
                <a:cs typeface="Calibri"/>
                <a:sym typeface="Calibri"/>
              </a:endParaRPr>
            </a:p>
          </p:txBody>
        </p:sp>
      </p:grpSp>
      <p:grpSp>
        <p:nvGrpSpPr>
          <p:cNvPr id="840" name="Google Shape;840;p95"/>
          <p:cNvGrpSpPr/>
          <p:nvPr/>
        </p:nvGrpSpPr>
        <p:grpSpPr>
          <a:xfrm>
            <a:off x="3512400" y="1538425"/>
            <a:ext cx="4498800" cy="4684125"/>
            <a:chOff x="3512400" y="1538425"/>
            <a:chExt cx="4498800" cy="4684125"/>
          </a:xfrm>
        </p:grpSpPr>
        <p:sp>
          <p:nvSpPr>
            <p:cNvPr id="841" name="Google Shape;841;p95"/>
            <p:cNvSpPr txBox="1"/>
            <p:nvPr/>
          </p:nvSpPr>
          <p:spPr>
            <a:xfrm>
              <a:off x="3512400" y="2193400"/>
              <a:ext cx="5148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0"/>
                <a:t>+</a:t>
              </a:r>
              <a:endParaRPr sz="15000"/>
            </a:p>
          </p:txBody>
        </p:sp>
        <p:pic>
          <p:nvPicPr>
            <p:cNvPr id="842" name="Google Shape;842;p95"/>
            <p:cNvPicPr preferRelativeResize="0"/>
            <p:nvPr/>
          </p:nvPicPr>
          <p:blipFill>
            <a:blip r:embed="rId4">
              <a:alphaModFix/>
            </a:blip>
            <a:stretch>
              <a:fillRect/>
            </a:stretch>
          </p:blipFill>
          <p:spPr>
            <a:xfrm>
              <a:off x="5128375" y="1538425"/>
              <a:ext cx="2023626" cy="2023626"/>
            </a:xfrm>
            <a:prstGeom prst="rect">
              <a:avLst/>
            </a:prstGeom>
            <a:noFill/>
            <a:ln>
              <a:noFill/>
            </a:ln>
          </p:spPr>
        </p:pic>
        <p:pic>
          <p:nvPicPr>
            <p:cNvPr id="843" name="Google Shape;843;p95"/>
            <p:cNvPicPr preferRelativeResize="0"/>
            <p:nvPr/>
          </p:nvPicPr>
          <p:blipFill>
            <a:blip r:embed="rId5">
              <a:alphaModFix/>
            </a:blip>
            <a:stretch>
              <a:fillRect/>
            </a:stretch>
          </p:blipFill>
          <p:spPr>
            <a:xfrm>
              <a:off x="5082313" y="3784001"/>
              <a:ext cx="2268150" cy="1433475"/>
            </a:xfrm>
            <a:prstGeom prst="rect">
              <a:avLst/>
            </a:prstGeom>
            <a:noFill/>
            <a:ln>
              <a:noFill/>
            </a:ln>
          </p:spPr>
        </p:pic>
        <p:sp>
          <p:nvSpPr>
            <p:cNvPr id="844" name="Google Shape;844;p95"/>
            <p:cNvSpPr txBox="1"/>
            <p:nvPr/>
          </p:nvSpPr>
          <p:spPr>
            <a:xfrm>
              <a:off x="4422300" y="5606950"/>
              <a:ext cx="3588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latin typeface="Calibri"/>
                  <a:ea typeface="Calibri"/>
                  <a:cs typeface="Calibri"/>
                  <a:sym typeface="Calibri"/>
                </a:rPr>
                <a:t>Lots of texts</a:t>
              </a:r>
              <a:endParaRPr sz="2800">
                <a:latin typeface="Calibri"/>
                <a:ea typeface="Calibri"/>
                <a:cs typeface="Calibri"/>
                <a:sym typeface="Calibri"/>
              </a:endParaRPr>
            </a:p>
          </p:txBody>
        </p:sp>
      </p:grpSp>
      <p:grpSp>
        <p:nvGrpSpPr>
          <p:cNvPr id="845" name="Google Shape;845;p95"/>
          <p:cNvGrpSpPr/>
          <p:nvPr/>
        </p:nvGrpSpPr>
        <p:grpSpPr>
          <a:xfrm>
            <a:off x="7779600" y="1164973"/>
            <a:ext cx="4346400" cy="5057577"/>
            <a:chOff x="7779600" y="1164973"/>
            <a:chExt cx="4346400" cy="5057577"/>
          </a:xfrm>
        </p:grpSpPr>
        <p:pic>
          <p:nvPicPr>
            <p:cNvPr id="846" name="Google Shape;846;p95"/>
            <p:cNvPicPr preferRelativeResize="0"/>
            <p:nvPr/>
          </p:nvPicPr>
          <p:blipFill rotWithShape="1">
            <a:blip r:embed="rId6">
              <a:alphaModFix/>
            </a:blip>
            <a:srcRect l="57751" t="31642" r="20631"/>
            <a:stretch/>
          </p:blipFill>
          <p:spPr>
            <a:xfrm>
              <a:off x="9223077" y="1164973"/>
              <a:ext cx="2545574" cy="4528051"/>
            </a:xfrm>
            <a:prstGeom prst="rect">
              <a:avLst/>
            </a:prstGeom>
            <a:noFill/>
            <a:ln>
              <a:noFill/>
            </a:ln>
          </p:spPr>
        </p:pic>
        <p:sp>
          <p:nvSpPr>
            <p:cNvPr id="847" name="Google Shape;847;p95"/>
            <p:cNvSpPr txBox="1"/>
            <p:nvPr/>
          </p:nvSpPr>
          <p:spPr>
            <a:xfrm>
              <a:off x="7779600" y="2193400"/>
              <a:ext cx="5148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0"/>
                <a:t>+</a:t>
              </a:r>
              <a:endParaRPr sz="15000"/>
            </a:p>
          </p:txBody>
        </p:sp>
        <p:sp>
          <p:nvSpPr>
            <p:cNvPr id="848" name="Google Shape;848;p95"/>
            <p:cNvSpPr txBox="1"/>
            <p:nvPr/>
          </p:nvSpPr>
          <p:spPr>
            <a:xfrm>
              <a:off x="8537100" y="5606950"/>
              <a:ext cx="3588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latin typeface="Calibri"/>
                  <a:ea typeface="Calibri"/>
                  <a:cs typeface="Calibri"/>
                  <a:sym typeface="Calibri"/>
                </a:rPr>
                <a:t>Lots of Compute</a:t>
              </a:r>
              <a:endParaRPr sz="2800">
                <a:latin typeface="Calibri"/>
                <a:ea typeface="Calibri"/>
                <a:cs typeface="Calibri"/>
                <a:sym typeface="Calibri"/>
              </a:endParaRPr>
            </a:p>
          </p:txBody>
        </p:sp>
      </p:grpSp>
      <p:sp>
        <p:nvSpPr>
          <p:cNvPr id="849" name="Google Shape;849;p95"/>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fade">
                                      <p:cBhvr>
                                        <p:cTn id="7" dur="1"/>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0"/>
                                        </p:tgtEl>
                                        <p:attrNameLst>
                                          <p:attrName>style.visibility</p:attrName>
                                        </p:attrNameLst>
                                      </p:cBhvr>
                                      <p:to>
                                        <p:strVal val="visible"/>
                                      </p:to>
                                    </p:set>
                                    <p:animEffect transition="in" filter="fade">
                                      <p:cBhvr>
                                        <p:cTn id="12" dur="1"/>
                                        <p:tgtEl>
                                          <p:spTgt spid="8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5"/>
                                        </p:tgtEl>
                                        <p:attrNameLst>
                                          <p:attrName>style.visibility</p:attrName>
                                        </p:attrNameLst>
                                      </p:cBhvr>
                                      <p:to>
                                        <p:strVal val="visible"/>
                                      </p:to>
                                    </p:set>
                                    <p:animEffect transition="in" filter="fade">
                                      <p:cBhvr>
                                        <p:cTn id="17" dur="1"/>
                                        <p:tgtEl>
                                          <p:spTgt spid="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grpSp>
        <p:nvGrpSpPr>
          <p:cNvPr id="854" name="Google Shape;854;p96"/>
          <p:cNvGrpSpPr/>
          <p:nvPr/>
        </p:nvGrpSpPr>
        <p:grpSpPr>
          <a:xfrm>
            <a:off x="2093205" y="507859"/>
            <a:ext cx="8236200" cy="3583570"/>
            <a:chOff x="2093205" y="507859"/>
            <a:chExt cx="8236200" cy="3583570"/>
          </a:xfrm>
        </p:grpSpPr>
        <p:sp>
          <p:nvSpPr>
            <p:cNvPr id="855" name="Google Shape;855;p96"/>
            <p:cNvSpPr/>
            <p:nvPr/>
          </p:nvSpPr>
          <p:spPr>
            <a:xfrm>
              <a:off x="2093205" y="507859"/>
              <a:ext cx="8236200" cy="350340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56" name="Google Shape;856;p96"/>
            <p:cNvGrpSpPr/>
            <p:nvPr/>
          </p:nvGrpSpPr>
          <p:grpSpPr>
            <a:xfrm>
              <a:off x="2384221" y="1912053"/>
              <a:ext cx="7679376" cy="457895"/>
              <a:chOff x="2534255" y="5136409"/>
              <a:chExt cx="7679376" cy="457895"/>
            </a:xfrm>
          </p:grpSpPr>
          <p:sp>
            <p:nvSpPr>
              <p:cNvPr id="857" name="Google Shape;857;p96"/>
              <p:cNvSpPr/>
              <p:nvPr/>
            </p:nvSpPr>
            <p:spPr>
              <a:xfrm>
                <a:off x="2534255"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858" name="Google Shape;858;p96"/>
              <p:cNvSpPr/>
              <p:nvPr/>
            </p:nvSpPr>
            <p:spPr>
              <a:xfrm>
                <a:off x="3402752"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859" name="Google Shape;859;p96"/>
              <p:cNvSpPr/>
              <p:nvPr/>
            </p:nvSpPr>
            <p:spPr>
              <a:xfrm>
                <a:off x="4271249"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860" name="Google Shape;860;p96"/>
              <p:cNvSpPr/>
              <p:nvPr/>
            </p:nvSpPr>
            <p:spPr>
              <a:xfrm>
                <a:off x="5139746"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861" name="Google Shape;861;p96"/>
              <p:cNvSpPr/>
              <p:nvPr/>
            </p:nvSpPr>
            <p:spPr>
              <a:xfrm>
                <a:off x="6008243"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862" name="Google Shape;862;p96"/>
              <p:cNvSpPr/>
              <p:nvPr/>
            </p:nvSpPr>
            <p:spPr>
              <a:xfrm>
                <a:off x="6876740"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863" name="Google Shape;863;p96"/>
              <p:cNvSpPr/>
              <p:nvPr/>
            </p:nvSpPr>
            <p:spPr>
              <a:xfrm>
                <a:off x="7745237"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864" name="Google Shape;864;p96"/>
              <p:cNvSpPr/>
              <p:nvPr/>
            </p:nvSpPr>
            <p:spPr>
              <a:xfrm>
                <a:off x="9482231"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865" name="Google Shape;865;p96"/>
              <p:cNvSpPr/>
              <p:nvPr/>
            </p:nvSpPr>
            <p:spPr>
              <a:xfrm>
                <a:off x="8611411" y="5137104"/>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grpSp>
        <p:cxnSp>
          <p:nvCxnSpPr>
            <p:cNvPr id="866" name="Google Shape;866;p96"/>
            <p:cNvCxnSpPr>
              <a:stCxn id="867" idx="7"/>
              <a:endCxn id="868" idx="2"/>
            </p:cNvCxnSpPr>
            <p:nvPr/>
          </p:nvCxnSpPr>
          <p:spPr>
            <a:xfrm rot="10800000" flipH="1">
              <a:off x="3678505" y="1127436"/>
              <a:ext cx="601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69" name="Google Shape;869;p96"/>
            <p:cNvCxnSpPr>
              <a:stCxn id="870" idx="7"/>
              <a:endCxn id="868" idx="2"/>
            </p:cNvCxnSpPr>
            <p:nvPr/>
          </p:nvCxnSpPr>
          <p:spPr>
            <a:xfrm rot="10800000" flipH="1">
              <a:off x="7152493" y="1127436"/>
              <a:ext cx="2540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71" name="Google Shape;871;p96"/>
            <p:cNvCxnSpPr>
              <a:stCxn id="872" idx="7"/>
              <a:endCxn id="868" idx="2"/>
            </p:cNvCxnSpPr>
            <p:nvPr/>
          </p:nvCxnSpPr>
          <p:spPr>
            <a:xfrm rot="10800000" flipH="1">
              <a:off x="6283996" y="1127436"/>
              <a:ext cx="3409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73" name="Google Shape;873;p96"/>
            <p:cNvCxnSpPr>
              <a:stCxn id="874" idx="7"/>
              <a:endCxn id="868" idx="2"/>
            </p:cNvCxnSpPr>
            <p:nvPr/>
          </p:nvCxnSpPr>
          <p:spPr>
            <a:xfrm rot="10800000" flipH="1">
              <a:off x="5415499" y="1127436"/>
              <a:ext cx="427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75" name="Google Shape;875;p96"/>
            <p:cNvCxnSpPr>
              <a:stCxn id="876" idx="7"/>
              <a:endCxn id="868" idx="2"/>
            </p:cNvCxnSpPr>
            <p:nvPr/>
          </p:nvCxnSpPr>
          <p:spPr>
            <a:xfrm rot="10800000" flipH="1">
              <a:off x="2810008" y="1127436"/>
              <a:ext cx="688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77" name="Google Shape;877;p96"/>
            <p:cNvCxnSpPr>
              <a:stCxn id="878" idx="7"/>
              <a:endCxn id="868" idx="2"/>
            </p:cNvCxnSpPr>
            <p:nvPr/>
          </p:nvCxnSpPr>
          <p:spPr>
            <a:xfrm rot="10800000" flipH="1">
              <a:off x="4547002" y="1127436"/>
              <a:ext cx="514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79" name="Google Shape;879;p96"/>
            <p:cNvCxnSpPr>
              <a:stCxn id="880" idx="7"/>
              <a:endCxn id="868" idx="2"/>
            </p:cNvCxnSpPr>
            <p:nvPr/>
          </p:nvCxnSpPr>
          <p:spPr>
            <a:xfrm rot="10800000" flipH="1">
              <a:off x="8020990" y="1127436"/>
              <a:ext cx="1672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81" name="Google Shape;881;p96"/>
            <p:cNvCxnSpPr>
              <a:endCxn id="868" idx="2"/>
            </p:cNvCxnSpPr>
            <p:nvPr/>
          </p:nvCxnSpPr>
          <p:spPr>
            <a:xfrm rot="10800000">
              <a:off x="9693208" y="1127395"/>
              <a:ext cx="0" cy="322200"/>
            </a:xfrm>
            <a:prstGeom prst="straightConnector1">
              <a:avLst/>
            </a:prstGeom>
            <a:noFill/>
            <a:ln w="9525" cap="flat" cmpd="sng">
              <a:solidFill>
                <a:srgbClr val="757070"/>
              </a:solidFill>
              <a:prstDash val="solid"/>
              <a:miter lim="800000"/>
              <a:headEnd type="none" w="sm" len="sm"/>
              <a:tailEnd type="none" w="sm" len="sm"/>
            </a:ln>
          </p:spPr>
        </p:cxnSp>
        <p:cxnSp>
          <p:nvCxnSpPr>
            <p:cNvPr id="882" name="Google Shape;882;p96"/>
            <p:cNvCxnSpPr>
              <a:stCxn id="883" idx="7"/>
              <a:endCxn id="868" idx="2"/>
            </p:cNvCxnSpPr>
            <p:nvPr/>
          </p:nvCxnSpPr>
          <p:spPr>
            <a:xfrm rot="10800000" flipH="1">
              <a:off x="8895674" y="11274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84" name="Google Shape;884;p96"/>
            <p:cNvCxnSpPr>
              <a:stCxn id="883" idx="0"/>
              <a:endCxn id="885" idx="2"/>
            </p:cNvCxnSpPr>
            <p:nvPr/>
          </p:nvCxnSpPr>
          <p:spPr>
            <a:xfrm rot="10800000">
              <a:off x="8824822" y="11274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886" name="Google Shape;886;p96"/>
            <p:cNvCxnSpPr>
              <a:stCxn id="887" idx="1"/>
              <a:endCxn id="885" idx="2"/>
            </p:cNvCxnSpPr>
            <p:nvPr/>
          </p:nvCxnSpPr>
          <p:spPr>
            <a:xfrm rot="10800000">
              <a:off x="8824767" y="11274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88" name="Google Shape;888;p96"/>
            <p:cNvCxnSpPr>
              <a:stCxn id="867" idx="7"/>
              <a:endCxn id="885" idx="2"/>
            </p:cNvCxnSpPr>
            <p:nvPr/>
          </p:nvCxnSpPr>
          <p:spPr>
            <a:xfrm rot="10800000" flipH="1">
              <a:off x="3678505" y="1127436"/>
              <a:ext cx="514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89" name="Google Shape;889;p96"/>
            <p:cNvCxnSpPr>
              <a:stCxn id="880" idx="7"/>
              <a:endCxn id="885" idx="2"/>
            </p:cNvCxnSpPr>
            <p:nvPr/>
          </p:nvCxnSpPr>
          <p:spPr>
            <a:xfrm rot="10800000" flipH="1">
              <a:off x="8020990" y="1127436"/>
              <a:ext cx="803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90" name="Google Shape;890;p96"/>
            <p:cNvCxnSpPr>
              <a:stCxn id="870" idx="7"/>
              <a:endCxn id="885" idx="2"/>
            </p:cNvCxnSpPr>
            <p:nvPr/>
          </p:nvCxnSpPr>
          <p:spPr>
            <a:xfrm rot="10800000" flipH="1">
              <a:off x="7152493" y="1127436"/>
              <a:ext cx="1672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91" name="Google Shape;891;p96"/>
            <p:cNvCxnSpPr>
              <a:stCxn id="872" idx="7"/>
              <a:endCxn id="885" idx="2"/>
            </p:cNvCxnSpPr>
            <p:nvPr/>
          </p:nvCxnSpPr>
          <p:spPr>
            <a:xfrm rot="10800000" flipH="1">
              <a:off x="6283996" y="1127436"/>
              <a:ext cx="2540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92" name="Google Shape;892;p96"/>
            <p:cNvCxnSpPr>
              <a:stCxn id="874" idx="7"/>
              <a:endCxn id="885" idx="2"/>
            </p:cNvCxnSpPr>
            <p:nvPr/>
          </p:nvCxnSpPr>
          <p:spPr>
            <a:xfrm rot="10800000" flipH="1">
              <a:off x="5415499" y="1127436"/>
              <a:ext cx="3409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93" name="Google Shape;893;p96"/>
            <p:cNvCxnSpPr>
              <a:stCxn id="878" idx="7"/>
              <a:endCxn id="885" idx="2"/>
            </p:cNvCxnSpPr>
            <p:nvPr/>
          </p:nvCxnSpPr>
          <p:spPr>
            <a:xfrm rot="10800000" flipH="1">
              <a:off x="4547002" y="1127436"/>
              <a:ext cx="427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94" name="Google Shape;894;p96"/>
            <p:cNvCxnSpPr>
              <a:stCxn id="876" idx="7"/>
              <a:endCxn id="885" idx="2"/>
            </p:cNvCxnSpPr>
            <p:nvPr/>
          </p:nvCxnSpPr>
          <p:spPr>
            <a:xfrm rot="10800000" flipH="1">
              <a:off x="2810008" y="1127436"/>
              <a:ext cx="601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95" name="Google Shape;895;p96"/>
            <p:cNvCxnSpPr>
              <a:stCxn id="887" idx="1"/>
              <a:endCxn id="896" idx="2"/>
            </p:cNvCxnSpPr>
            <p:nvPr/>
          </p:nvCxnSpPr>
          <p:spPr>
            <a:xfrm rot="10800000">
              <a:off x="7949967" y="1127436"/>
              <a:ext cx="1672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97" name="Google Shape;897;p96"/>
            <p:cNvCxnSpPr>
              <a:stCxn id="883" idx="1"/>
              <a:endCxn id="896" idx="2"/>
            </p:cNvCxnSpPr>
            <p:nvPr/>
          </p:nvCxnSpPr>
          <p:spPr>
            <a:xfrm rot="10800000">
              <a:off x="7949970" y="1127436"/>
              <a:ext cx="804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98" name="Google Shape;898;p96"/>
            <p:cNvCxnSpPr>
              <a:stCxn id="867" idx="7"/>
              <a:endCxn id="896" idx="2"/>
            </p:cNvCxnSpPr>
            <p:nvPr/>
          </p:nvCxnSpPr>
          <p:spPr>
            <a:xfrm rot="10800000" flipH="1">
              <a:off x="3678505" y="1127436"/>
              <a:ext cx="4271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899" name="Google Shape;899;p96"/>
            <p:cNvCxnSpPr>
              <a:endCxn id="896" idx="2"/>
            </p:cNvCxnSpPr>
            <p:nvPr/>
          </p:nvCxnSpPr>
          <p:spPr>
            <a:xfrm rot="10800000" flipH="1">
              <a:off x="2809827" y="1127395"/>
              <a:ext cx="5140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00" name="Google Shape;900;p96"/>
            <p:cNvCxnSpPr>
              <a:endCxn id="896" idx="2"/>
            </p:cNvCxnSpPr>
            <p:nvPr/>
          </p:nvCxnSpPr>
          <p:spPr>
            <a:xfrm rot="10800000" flipH="1">
              <a:off x="5415327" y="1127395"/>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01" name="Google Shape;901;p96"/>
            <p:cNvCxnSpPr>
              <a:stCxn id="872" idx="7"/>
              <a:endCxn id="896" idx="2"/>
            </p:cNvCxnSpPr>
            <p:nvPr/>
          </p:nvCxnSpPr>
          <p:spPr>
            <a:xfrm rot="10800000" flipH="1">
              <a:off x="6283996" y="11274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02" name="Google Shape;902;p96"/>
            <p:cNvCxnSpPr>
              <a:stCxn id="870" idx="7"/>
              <a:endCxn id="896" idx="2"/>
            </p:cNvCxnSpPr>
            <p:nvPr/>
          </p:nvCxnSpPr>
          <p:spPr>
            <a:xfrm rot="10800000" flipH="1">
              <a:off x="7152493" y="11274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03" name="Google Shape;903;p96"/>
            <p:cNvCxnSpPr>
              <a:stCxn id="878" idx="7"/>
              <a:endCxn id="896" idx="2"/>
            </p:cNvCxnSpPr>
            <p:nvPr/>
          </p:nvCxnSpPr>
          <p:spPr>
            <a:xfrm rot="10800000" flipH="1">
              <a:off x="4547002" y="1127436"/>
              <a:ext cx="3402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04" name="Google Shape;904;p96"/>
            <p:cNvCxnSpPr>
              <a:stCxn id="880" idx="1"/>
              <a:endCxn id="905" idx="2"/>
            </p:cNvCxnSpPr>
            <p:nvPr/>
          </p:nvCxnSpPr>
          <p:spPr>
            <a:xfrm rot="10800000">
              <a:off x="7081586" y="11274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06" name="Google Shape;906;p96"/>
            <p:cNvCxnSpPr>
              <a:stCxn id="883" idx="1"/>
              <a:endCxn id="905" idx="2"/>
            </p:cNvCxnSpPr>
            <p:nvPr/>
          </p:nvCxnSpPr>
          <p:spPr>
            <a:xfrm rot="10800000">
              <a:off x="7081470" y="1127436"/>
              <a:ext cx="1672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07" name="Google Shape;907;p96"/>
            <p:cNvCxnSpPr>
              <a:stCxn id="887" idx="1"/>
              <a:endCxn id="905" idx="2"/>
            </p:cNvCxnSpPr>
            <p:nvPr/>
          </p:nvCxnSpPr>
          <p:spPr>
            <a:xfrm rot="10800000">
              <a:off x="7081467" y="1127436"/>
              <a:ext cx="2541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08" name="Google Shape;908;p96"/>
            <p:cNvCxnSpPr>
              <a:stCxn id="867" idx="7"/>
              <a:endCxn id="905" idx="2"/>
            </p:cNvCxnSpPr>
            <p:nvPr/>
          </p:nvCxnSpPr>
          <p:spPr>
            <a:xfrm rot="10800000" flipH="1">
              <a:off x="3678505" y="1127436"/>
              <a:ext cx="3402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09" name="Google Shape;909;p96"/>
            <p:cNvCxnSpPr>
              <a:stCxn id="876" idx="7"/>
              <a:endCxn id="905" idx="2"/>
            </p:cNvCxnSpPr>
            <p:nvPr/>
          </p:nvCxnSpPr>
          <p:spPr>
            <a:xfrm rot="10800000" flipH="1">
              <a:off x="2810008" y="1127436"/>
              <a:ext cx="4271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10" name="Google Shape;910;p96"/>
            <p:cNvCxnSpPr>
              <a:stCxn id="874" idx="7"/>
              <a:endCxn id="905" idx="2"/>
            </p:cNvCxnSpPr>
            <p:nvPr/>
          </p:nvCxnSpPr>
          <p:spPr>
            <a:xfrm rot="10800000" flipH="1">
              <a:off x="5415499" y="11274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11" name="Google Shape;911;p96"/>
            <p:cNvCxnSpPr>
              <a:stCxn id="878" idx="7"/>
              <a:endCxn id="905" idx="2"/>
            </p:cNvCxnSpPr>
            <p:nvPr/>
          </p:nvCxnSpPr>
          <p:spPr>
            <a:xfrm rot="10800000" flipH="1">
              <a:off x="4547002" y="1127436"/>
              <a:ext cx="2534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12" name="Google Shape;912;p96"/>
            <p:cNvCxnSpPr>
              <a:endCxn id="905" idx="2"/>
            </p:cNvCxnSpPr>
            <p:nvPr/>
          </p:nvCxnSpPr>
          <p:spPr>
            <a:xfrm rot="10800000" flipH="1">
              <a:off x="6283830" y="1127395"/>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13" name="Google Shape;913;p96"/>
            <p:cNvCxnSpPr>
              <a:stCxn id="880" idx="0"/>
              <a:endCxn id="896" idx="2"/>
            </p:cNvCxnSpPr>
            <p:nvPr/>
          </p:nvCxnSpPr>
          <p:spPr>
            <a:xfrm rot="10800000">
              <a:off x="7950138" y="11274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914" name="Google Shape;914;p96"/>
            <p:cNvCxnSpPr>
              <a:stCxn id="870" idx="0"/>
              <a:endCxn id="905" idx="2"/>
            </p:cNvCxnSpPr>
            <p:nvPr/>
          </p:nvCxnSpPr>
          <p:spPr>
            <a:xfrm rot="10800000">
              <a:off x="7081641" y="11274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915" name="Google Shape;915;p96"/>
            <p:cNvCxnSpPr>
              <a:stCxn id="874" idx="7"/>
              <a:endCxn id="916" idx="2"/>
            </p:cNvCxnSpPr>
            <p:nvPr/>
          </p:nvCxnSpPr>
          <p:spPr>
            <a:xfrm rot="10800000" flipH="1">
              <a:off x="5415499" y="11274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17" name="Google Shape;917;p96"/>
            <p:cNvCxnSpPr>
              <a:stCxn id="883" idx="1"/>
              <a:endCxn id="916" idx="2"/>
            </p:cNvCxnSpPr>
            <p:nvPr/>
          </p:nvCxnSpPr>
          <p:spPr>
            <a:xfrm rot="10800000">
              <a:off x="6212970" y="1127436"/>
              <a:ext cx="2541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18" name="Google Shape;918;p96"/>
            <p:cNvCxnSpPr>
              <a:stCxn id="880" idx="1"/>
              <a:endCxn id="916" idx="2"/>
            </p:cNvCxnSpPr>
            <p:nvPr/>
          </p:nvCxnSpPr>
          <p:spPr>
            <a:xfrm rot="10800000">
              <a:off x="6213086" y="11274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19" name="Google Shape;919;p96"/>
            <p:cNvCxnSpPr>
              <a:stCxn id="870" idx="1"/>
              <a:endCxn id="916" idx="2"/>
            </p:cNvCxnSpPr>
            <p:nvPr/>
          </p:nvCxnSpPr>
          <p:spPr>
            <a:xfrm rot="10800000">
              <a:off x="6213089" y="11274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20" name="Google Shape;920;p96"/>
            <p:cNvCxnSpPr>
              <a:stCxn id="887" idx="1"/>
              <a:endCxn id="916" idx="2"/>
            </p:cNvCxnSpPr>
            <p:nvPr/>
          </p:nvCxnSpPr>
          <p:spPr>
            <a:xfrm rot="10800000">
              <a:off x="6212967" y="1127436"/>
              <a:ext cx="3409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21" name="Google Shape;921;p96"/>
            <p:cNvCxnSpPr>
              <a:stCxn id="867" idx="7"/>
              <a:endCxn id="916" idx="2"/>
            </p:cNvCxnSpPr>
            <p:nvPr/>
          </p:nvCxnSpPr>
          <p:spPr>
            <a:xfrm rot="10800000" flipH="1">
              <a:off x="3678505" y="1127436"/>
              <a:ext cx="2534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22" name="Google Shape;922;p96"/>
            <p:cNvCxnSpPr>
              <a:endCxn id="916" idx="2"/>
            </p:cNvCxnSpPr>
            <p:nvPr/>
          </p:nvCxnSpPr>
          <p:spPr>
            <a:xfrm rot="10800000" flipH="1">
              <a:off x="4546833" y="1127395"/>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23" name="Google Shape;923;p96"/>
            <p:cNvCxnSpPr>
              <a:stCxn id="876" idx="7"/>
              <a:endCxn id="916" idx="2"/>
            </p:cNvCxnSpPr>
            <p:nvPr/>
          </p:nvCxnSpPr>
          <p:spPr>
            <a:xfrm rot="10800000" flipH="1">
              <a:off x="2810008" y="1127436"/>
              <a:ext cx="3402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24" name="Google Shape;924;p96"/>
            <p:cNvCxnSpPr>
              <a:stCxn id="872" idx="0"/>
              <a:endCxn id="916" idx="2"/>
            </p:cNvCxnSpPr>
            <p:nvPr/>
          </p:nvCxnSpPr>
          <p:spPr>
            <a:xfrm rot="10800000">
              <a:off x="6213144" y="11274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925" name="Google Shape;925;p96"/>
            <p:cNvCxnSpPr>
              <a:stCxn id="872" idx="1"/>
              <a:endCxn id="926" idx="2"/>
            </p:cNvCxnSpPr>
            <p:nvPr/>
          </p:nvCxnSpPr>
          <p:spPr>
            <a:xfrm rot="10800000">
              <a:off x="5344592" y="11274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27" name="Google Shape;927;p96"/>
            <p:cNvCxnSpPr>
              <a:stCxn id="887" idx="1"/>
              <a:endCxn id="926" idx="2"/>
            </p:cNvCxnSpPr>
            <p:nvPr/>
          </p:nvCxnSpPr>
          <p:spPr>
            <a:xfrm rot="10800000">
              <a:off x="5344467" y="1127436"/>
              <a:ext cx="4278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28" name="Google Shape;928;p96"/>
            <p:cNvCxnSpPr>
              <a:stCxn id="883" idx="1"/>
              <a:endCxn id="926" idx="2"/>
            </p:cNvCxnSpPr>
            <p:nvPr/>
          </p:nvCxnSpPr>
          <p:spPr>
            <a:xfrm rot="10800000">
              <a:off x="5344470" y="1127436"/>
              <a:ext cx="3409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29" name="Google Shape;929;p96"/>
            <p:cNvCxnSpPr>
              <a:stCxn id="880" idx="1"/>
              <a:endCxn id="926" idx="2"/>
            </p:cNvCxnSpPr>
            <p:nvPr/>
          </p:nvCxnSpPr>
          <p:spPr>
            <a:xfrm rot="10800000">
              <a:off x="5344586" y="11274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30" name="Google Shape;930;p96"/>
            <p:cNvCxnSpPr>
              <a:stCxn id="870" idx="1"/>
              <a:endCxn id="926" idx="2"/>
            </p:cNvCxnSpPr>
            <p:nvPr/>
          </p:nvCxnSpPr>
          <p:spPr>
            <a:xfrm rot="10800000">
              <a:off x="5344589" y="11274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31" name="Google Shape;931;p96"/>
            <p:cNvCxnSpPr>
              <a:stCxn id="867" idx="7"/>
              <a:endCxn id="926" idx="2"/>
            </p:cNvCxnSpPr>
            <p:nvPr/>
          </p:nvCxnSpPr>
          <p:spPr>
            <a:xfrm rot="10800000" flipH="1">
              <a:off x="3678505" y="11274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32" name="Google Shape;932;p96"/>
            <p:cNvCxnSpPr>
              <a:stCxn id="876" idx="7"/>
              <a:endCxn id="926" idx="2"/>
            </p:cNvCxnSpPr>
            <p:nvPr/>
          </p:nvCxnSpPr>
          <p:spPr>
            <a:xfrm rot="10800000" flipH="1">
              <a:off x="2810008" y="1127436"/>
              <a:ext cx="2534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33" name="Google Shape;933;p96"/>
            <p:cNvCxnSpPr>
              <a:stCxn id="878" idx="7"/>
              <a:endCxn id="926" idx="2"/>
            </p:cNvCxnSpPr>
            <p:nvPr/>
          </p:nvCxnSpPr>
          <p:spPr>
            <a:xfrm rot="10800000" flipH="1">
              <a:off x="4547002" y="11274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34" name="Google Shape;934;p96"/>
            <p:cNvCxnSpPr>
              <a:stCxn id="874" idx="0"/>
              <a:endCxn id="926" idx="2"/>
            </p:cNvCxnSpPr>
            <p:nvPr/>
          </p:nvCxnSpPr>
          <p:spPr>
            <a:xfrm rot="10800000">
              <a:off x="5344647" y="11274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935" name="Google Shape;935;p96"/>
            <p:cNvCxnSpPr>
              <a:stCxn id="872" idx="1"/>
              <a:endCxn id="936" idx="2"/>
            </p:cNvCxnSpPr>
            <p:nvPr/>
          </p:nvCxnSpPr>
          <p:spPr>
            <a:xfrm rot="10800000">
              <a:off x="4476092" y="11274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37" name="Google Shape;937;p96"/>
            <p:cNvCxnSpPr>
              <a:stCxn id="870" idx="1"/>
              <a:endCxn id="936" idx="2"/>
            </p:cNvCxnSpPr>
            <p:nvPr/>
          </p:nvCxnSpPr>
          <p:spPr>
            <a:xfrm rot="10800000">
              <a:off x="4476089" y="11274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38" name="Google Shape;938;p96"/>
            <p:cNvCxnSpPr>
              <a:stCxn id="880" idx="1"/>
              <a:endCxn id="936" idx="2"/>
            </p:cNvCxnSpPr>
            <p:nvPr/>
          </p:nvCxnSpPr>
          <p:spPr>
            <a:xfrm rot="10800000">
              <a:off x="4476086" y="1127436"/>
              <a:ext cx="340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39" name="Google Shape;939;p96"/>
            <p:cNvCxnSpPr>
              <a:stCxn id="883" idx="1"/>
              <a:endCxn id="936" idx="2"/>
            </p:cNvCxnSpPr>
            <p:nvPr/>
          </p:nvCxnSpPr>
          <p:spPr>
            <a:xfrm rot="10800000">
              <a:off x="4475970" y="1127436"/>
              <a:ext cx="4278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40" name="Google Shape;940;p96"/>
            <p:cNvCxnSpPr>
              <a:stCxn id="887" idx="1"/>
              <a:endCxn id="936" idx="2"/>
            </p:cNvCxnSpPr>
            <p:nvPr/>
          </p:nvCxnSpPr>
          <p:spPr>
            <a:xfrm rot="10800000">
              <a:off x="4475967" y="1127436"/>
              <a:ext cx="5146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41" name="Google Shape;941;p96"/>
            <p:cNvCxnSpPr>
              <a:stCxn id="876" idx="7"/>
              <a:endCxn id="942" idx="2"/>
            </p:cNvCxnSpPr>
            <p:nvPr/>
          </p:nvCxnSpPr>
          <p:spPr>
            <a:xfrm rot="10800000" flipH="1">
              <a:off x="2810008" y="11274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43" name="Google Shape;943;p96"/>
            <p:cNvCxnSpPr>
              <a:stCxn id="878" idx="1"/>
              <a:endCxn id="942" idx="2"/>
            </p:cNvCxnSpPr>
            <p:nvPr/>
          </p:nvCxnSpPr>
          <p:spPr>
            <a:xfrm rot="10800000">
              <a:off x="3607598" y="11274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44" name="Google Shape;944;p96"/>
            <p:cNvCxnSpPr>
              <a:stCxn id="874" idx="1"/>
              <a:endCxn id="942" idx="2"/>
            </p:cNvCxnSpPr>
            <p:nvPr/>
          </p:nvCxnSpPr>
          <p:spPr>
            <a:xfrm rot="10800000">
              <a:off x="3607595" y="11274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45" name="Google Shape;945;p96"/>
            <p:cNvCxnSpPr>
              <a:stCxn id="872" idx="1"/>
              <a:endCxn id="942" idx="2"/>
            </p:cNvCxnSpPr>
            <p:nvPr/>
          </p:nvCxnSpPr>
          <p:spPr>
            <a:xfrm rot="10800000">
              <a:off x="3607592" y="11274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46" name="Google Shape;946;p96"/>
            <p:cNvCxnSpPr>
              <a:stCxn id="870" idx="1"/>
              <a:endCxn id="942" idx="2"/>
            </p:cNvCxnSpPr>
            <p:nvPr/>
          </p:nvCxnSpPr>
          <p:spPr>
            <a:xfrm rot="10800000">
              <a:off x="3607589" y="1127436"/>
              <a:ext cx="340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47" name="Google Shape;947;p96"/>
            <p:cNvCxnSpPr>
              <a:stCxn id="880" idx="1"/>
              <a:endCxn id="942" idx="2"/>
            </p:cNvCxnSpPr>
            <p:nvPr/>
          </p:nvCxnSpPr>
          <p:spPr>
            <a:xfrm rot="10800000">
              <a:off x="3607586" y="1127436"/>
              <a:ext cx="4271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48" name="Google Shape;948;p96"/>
            <p:cNvCxnSpPr>
              <a:stCxn id="883" idx="1"/>
              <a:endCxn id="942" idx="2"/>
            </p:cNvCxnSpPr>
            <p:nvPr/>
          </p:nvCxnSpPr>
          <p:spPr>
            <a:xfrm rot="10800000">
              <a:off x="3607470" y="1127436"/>
              <a:ext cx="5146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49" name="Google Shape;949;p96"/>
            <p:cNvCxnSpPr>
              <a:stCxn id="887" idx="1"/>
              <a:endCxn id="942" idx="2"/>
            </p:cNvCxnSpPr>
            <p:nvPr/>
          </p:nvCxnSpPr>
          <p:spPr>
            <a:xfrm rot="10800000">
              <a:off x="3607467" y="1127436"/>
              <a:ext cx="6015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50" name="Google Shape;950;p96"/>
            <p:cNvCxnSpPr>
              <a:stCxn id="867" idx="7"/>
              <a:endCxn id="936" idx="2"/>
            </p:cNvCxnSpPr>
            <p:nvPr/>
          </p:nvCxnSpPr>
          <p:spPr>
            <a:xfrm rot="10800000" flipH="1">
              <a:off x="3678505" y="11274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51" name="Google Shape;951;p96"/>
            <p:cNvCxnSpPr>
              <a:stCxn id="876" idx="7"/>
              <a:endCxn id="936" idx="2"/>
            </p:cNvCxnSpPr>
            <p:nvPr/>
          </p:nvCxnSpPr>
          <p:spPr>
            <a:xfrm rot="10800000" flipH="1">
              <a:off x="2810008" y="11274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52" name="Google Shape;952;p96"/>
            <p:cNvCxnSpPr>
              <a:stCxn id="883" idx="1"/>
              <a:endCxn id="953" idx="2"/>
            </p:cNvCxnSpPr>
            <p:nvPr/>
          </p:nvCxnSpPr>
          <p:spPr>
            <a:xfrm rot="10800000">
              <a:off x="2738970" y="1127436"/>
              <a:ext cx="6015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54" name="Google Shape;954;p96"/>
            <p:cNvCxnSpPr>
              <a:stCxn id="887" idx="1"/>
              <a:endCxn id="953" idx="2"/>
            </p:cNvCxnSpPr>
            <p:nvPr/>
          </p:nvCxnSpPr>
          <p:spPr>
            <a:xfrm rot="10800000">
              <a:off x="2738967" y="1127436"/>
              <a:ext cx="6883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55" name="Google Shape;955;p96"/>
            <p:cNvCxnSpPr>
              <a:endCxn id="953" idx="2"/>
            </p:cNvCxnSpPr>
            <p:nvPr/>
          </p:nvCxnSpPr>
          <p:spPr>
            <a:xfrm rot="10800000">
              <a:off x="2739045" y="1127395"/>
              <a:ext cx="340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56" name="Google Shape;956;p96"/>
            <p:cNvCxnSpPr>
              <a:endCxn id="953" idx="2"/>
            </p:cNvCxnSpPr>
            <p:nvPr/>
          </p:nvCxnSpPr>
          <p:spPr>
            <a:xfrm rot="10800000">
              <a:off x="2739045" y="1127395"/>
              <a:ext cx="4271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57" name="Google Shape;957;p96"/>
            <p:cNvCxnSpPr>
              <a:stCxn id="874" idx="1"/>
              <a:endCxn id="953" idx="2"/>
            </p:cNvCxnSpPr>
            <p:nvPr/>
          </p:nvCxnSpPr>
          <p:spPr>
            <a:xfrm rot="10800000">
              <a:off x="2739095" y="11274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58" name="Google Shape;958;p96"/>
            <p:cNvCxnSpPr>
              <a:stCxn id="867" idx="1"/>
              <a:endCxn id="953" idx="2"/>
            </p:cNvCxnSpPr>
            <p:nvPr/>
          </p:nvCxnSpPr>
          <p:spPr>
            <a:xfrm rot="10800000">
              <a:off x="2739101" y="11274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59" name="Google Shape;959;p96"/>
            <p:cNvCxnSpPr>
              <a:stCxn id="878" idx="1"/>
              <a:endCxn id="953" idx="2"/>
            </p:cNvCxnSpPr>
            <p:nvPr/>
          </p:nvCxnSpPr>
          <p:spPr>
            <a:xfrm rot="10800000">
              <a:off x="2739098" y="11274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960" name="Google Shape;960;p96"/>
            <p:cNvCxnSpPr>
              <a:endCxn id="961" idx="7"/>
            </p:cNvCxnSpPr>
            <p:nvPr/>
          </p:nvCxnSpPr>
          <p:spPr>
            <a:xfrm flipH="1">
              <a:off x="2810009" y="22657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962" name="Google Shape;962;p96"/>
            <p:cNvCxnSpPr>
              <a:endCxn id="961" idx="7"/>
            </p:cNvCxnSpPr>
            <p:nvPr/>
          </p:nvCxnSpPr>
          <p:spPr>
            <a:xfrm flipH="1">
              <a:off x="2810009" y="2265770"/>
              <a:ext cx="681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963" name="Google Shape;963;p96"/>
            <p:cNvCxnSpPr>
              <a:endCxn id="964" idx="1"/>
            </p:cNvCxnSpPr>
            <p:nvPr/>
          </p:nvCxnSpPr>
          <p:spPr>
            <a:xfrm>
              <a:off x="5415568" y="22657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965" name="Google Shape;965;p96"/>
            <p:cNvCxnSpPr>
              <a:endCxn id="964" idx="1"/>
            </p:cNvCxnSpPr>
            <p:nvPr/>
          </p:nvCxnSpPr>
          <p:spPr>
            <a:xfrm>
              <a:off x="3678568" y="22657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966" name="Google Shape;966;p96"/>
            <p:cNvCxnSpPr>
              <a:endCxn id="967" idx="1"/>
            </p:cNvCxnSpPr>
            <p:nvPr/>
          </p:nvCxnSpPr>
          <p:spPr>
            <a:xfrm>
              <a:off x="2809887" y="2265770"/>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968" name="Google Shape;968;p96"/>
            <p:cNvCxnSpPr>
              <a:endCxn id="964" idx="1"/>
            </p:cNvCxnSpPr>
            <p:nvPr/>
          </p:nvCxnSpPr>
          <p:spPr>
            <a:xfrm>
              <a:off x="2810068" y="2265770"/>
              <a:ext cx="681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969" name="Google Shape;969;p96"/>
            <p:cNvCxnSpPr>
              <a:endCxn id="970" idx="1"/>
            </p:cNvCxnSpPr>
            <p:nvPr/>
          </p:nvCxnSpPr>
          <p:spPr>
            <a:xfrm>
              <a:off x="2809890" y="22657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971" name="Google Shape;971;p96"/>
            <p:cNvCxnSpPr>
              <a:endCxn id="964" idx="1"/>
            </p:cNvCxnSpPr>
            <p:nvPr/>
          </p:nvCxnSpPr>
          <p:spPr>
            <a:xfrm>
              <a:off x="4547068" y="22657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972" name="Google Shape;972;p96"/>
            <p:cNvCxnSpPr>
              <a:stCxn id="961" idx="5"/>
              <a:endCxn id="973" idx="0"/>
            </p:cNvCxnSpPr>
            <p:nvPr/>
          </p:nvCxnSpPr>
          <p:spPr>
            <a:xfrm>
              <a:off x="2810009" y="29036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74" name="Google Shape;974;p96"/>
            <p:cNvCxnSpPr>
              <a:stCxn id="975" idx="4"/>
              <a:endCxn id="973" idx="0"/>
            </p:cNvCxnSpPr>
            <p:nvPr/>
          </p:nvCxnSpPr>
          <p:spPr>
            <a:xfrm>
              <a:off x="3607654" y="29330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976" name="Google Shape;976;p96"/>
            <p:cNvCxnSpPr>
              <a:stCxn id="977" idx="3"/>
              <a:endCxn id="973" idx="0"/>
            </p:cNvCxnSpPr>
            <p:nvPr/>
          </p:nvCxnSpPr>
          <p:spPr>
            <a:xfrm flipH="1">
              <a:off x="3607599" y="29036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78" name="Google Shape;978;p96"/>
            <p:cNvCxnSpPr>
              <a:stCxn id="979" idx="3"/>
              <a:endCxn id="973" idx="0"/>
            </p:cNvCxnSpPr>
            <p:nvPr/>
          </p:nvCxnSpPr>
          <p:spPr>
            <a:xfrm flipH="1">
              <a:off x="3607596" y="29036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80" name="Google Shape;980;p96"/>
            <p:cNvCxnSpPr>
              <a:stCxn id="981" idx="3"/>
              <a:endCxn id="973" idx="0"/>
            </p:cNvCxnSpPr>
            <p:nvPr/>
          </p:nvCxnSpPr>
          <p:spPr>
            <a:xfrm flipH="1">
              <a:off x="3607593" y="29036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82" name="Google Shape;982;p96"/>
            <p:cNvCxnSpPr>
              <a:stCxn id="970" idx="3"/>
              <a:endCxn id="973" idx="0"/>
            </p:cNvCxnSpPr>
            <p:nvPr/>
          </p:nvCxnSpPr>
          <p:spPr>
            <a:xfrm flipH="1">
              <a:off x="3607590" y="2903674"/>
              <a:ext cx="3403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83" name="Google Shape;983;p96"/>
            <p:cNvCxnSpPr>
              <a:stCxn id="967" idx="3"/>
            </p:cNvCxnSpPr>
            <p:nvPr/>
          </p:nvCxnSpPr>
          <p:spPr>
            <a:xfrm flipH="1">
              <a:off x="3607587" y="2903674"/>
              <a:ext cx="4271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84" name="Google Shape;984;p96"/>
            <p:cNvCxnSpPr>
              <a:stCxn id="985" idx="3"/>
              <a:endCxn id="973" idx="0"/>
            </p:cNvCxnSpPr>
            <p:nvPr/>
          </p:nvCxnSpPr>
          <p:spPr>
            <a:xfrm flipH="1">
              <a:off x="3607471" y="2903674"/>
              <a:ext cx="5146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86" name="Google Shape;986;p96"/>
            <p:cNvCxnSpPr>
              <a:stCxn id="964" idx="3"/>
              <a:endCxn id="973" idx="0"/>
            </p:cNvCxnSpPr>
            <p:nvPr/>
          </p:nvCxnSpPr>
          <p:spPr>
            <a:xfrm flipH="1">
              <a:off x="3607468" y="2903674"/>
              <a:ext cx="6015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87" name="Google Shape;987;p96"/>
            <p:cNvCxnSpPr>
              <a:stCxn id="977" idx="4"/>
              <a:endCxn id="988" idx="0"/>
            </p:cNvCxnSpPr>
            <p:nvPr/>
          </p:nvCxnSpPr>
          <p:spPr>
            <a:xfrm>
              <a:off x="4476151" y="29330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989" name="Google Shape;989;p96"/>
            <p:cNvCxnSpPr>
              <a:stCxn id="975" idx="5"/>
              <a:endCxn id="988" idx="0"/>
            </p:cNvCxnSpPr>
            <p:nvPr/>
          </p:nvCxnSpPr>
          <p:spPr>
            <a:xfrm>
              <a:off x="3678506" y="29036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90" name="Google Shape;990;p96"/>
            <p:cNvCxnSpPr>
              <a:stCxn id="961" idx="5"/>
              <a:endCxn id="988" idx="0"/>
            </p:cNvCxnSpPr>
            <p:nvPr/>
          </p:nvCxnSpPr>
          <p:spPr>
            <a:xfrm>
              <a:off x="2810009" y="29036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91" name="Google Shape;991;p96"/>
            <p:cNvCxnSpPr>
              <a:stCxn id="979" idx="3"/>
              <a:endCxn id="988" idx="0"/>
            </p:cNvCxnSpPr>
            <p:nvPr/>
          </p:nvCxnSpPr>
          <p:spPr>
            <a:xfrm flipH="1">
              <a:off x="4476096" y="29036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92" name="Google Shape;992;p96"/>
            <p:cNvCxnSpPr>
              <a:stCxn id="981" idx="3"/>
              <a:endCxn id="988" idx="0"/>
            </p:cNvCxnSpPr>
            <p:nvPr/>
          </p:nvCxnSpPr>
          <p:spPr>
            <a:xfrm flipH="1">
              <a:off x="4476093" y="29036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93" name="Google Shape;993;p96"/>
            <p:cNvCxnSpPr>
              <a:stCxn id="970" idx="3"/>
              <a:endCxn id="988" idx="0"/>
            </p:cNvCxnSpPr>
            <p:nvPr/>
          </p:nvCxnSpPr>
          <p:spPr>
            <a:xfrm flipH="1">
              <a:off x="4476090" y="29036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94" name="Google Shape;994;p96"/>
            <p:cNvCxnSpPr>
              <a:stCxn id="967" idx="3"/>
              <a:endCxn id="988" idx="0"/>
            </p:cNvCxnSpPr>
            <p:nvPr/>
          </p:nvCxnSpPr>
          <p:spPr>
            <a:xfrm flipH="1">
              <a:off x="4476087" y="2903674"/>
              <a:ext cx="3403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95" name="Google Shape;995;p96"/>
            <p:cNvCxnSpPr>
              <a:stCxn id="985" idx="3"/>
              <a:endCxn id="988" idx="0"/>
            </p:cNvCxnSpPr>
            <p:nvPr/>
          </p:nvCxnSpPr>
          <p:spPr>
            <a:xfrm flipH="1">
              <a:off x="4475971" y="2903674"/>
              <a:ext cx="4278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96" name="Google Shape;996;p96"/>
            <p:cNvCxnSpPr>
              <a:stCxn id="964" idx="3"/>
              <a:endCxn id="988" idx="0"/>
            </p:cNvCxnSpPr>
            <p:nvPr/>
          </p:nvCxnSpPr>
          <p:spPr>
            <a:xfrm flipH="1">
              <a:off x="4475968" y="2903674"/>
              <a:ext cx="5146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97" name="Google Shape;997;p96"/>
            <p:cNvCxnSpPr>
              <a:stCxn id="964" idx="3"/>
              <a:endCxn id="998" idx="0"/>
            </p:cNvCxnSpPr>
            <p:nvPr/>
          </p:nvCxnSpPr>
          <p:spPr>
            <a:xfrm flipH="1">
              <a:off x="5344468" y="2903674"/>
              <a:ext cx="4278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999" name="Google Shape;999;p96"/>
            <p:cNvCxnSpPr>
              <a:stCxn id="985" idx="3"/>
              <a:endCxn id="998" idx="0"/>
            </p:cNvCxnSpPr>
            <p:nvPr/>
          </p:nvCxnSpPr>
          <p:spPr>
            <a:xfrm flipH="1">
              <a:off x="5344471" y="2903674"/>
              <a:ext cx="3409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00" name="Google Shape;1000;p96"/>
            <p:cNvCxnSpPr>
              <a:stCxn id="967" idx="3"/>
              <a:endCxn id="998" idx="0"/>
            </p:cNvCxnSpPr>
            <p:nvPr/>
          </p:nvCxnSpPr>
          <p:spPr>
            <a:xfrm flipH="1">
              <a:off x="5344587" y="29036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01" name="Google Shape;1001;p96"/>
            <p:cNvCxnSpPr>
              <a:stCxn id="970" idx="3"/>
              <a:endCxn id="998" idx="0"/>
            </p:cNvCxnSpPr>
            <p:nvPr/>
          </p:nvCxnSpPr>
          <p:spPr>
            <a:xfrm flipH="1">
              <a:off x="5344590" y="29036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02" name="Google Shape;1002;p96"/>
            <p:cNvCxnSpPr>
              <a:stCxn id="981" idx="3"/>
              <a:endCxn id="998" idx="0"/>
            </p:cNvCxnSpPr>
            <p:nvPr/>
          </p:nvCxnSpPr>
          <p:spPr>
            <a:xfrm flipH="1">
              <a:off x="5344593" y="29036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03" name="Google Shape;1003;p96"/>
            <p:cNvCxnSpPr>
              <a:stCxn id="979" idx="4"/>
              <a:endCxn id="998" idx="0"/>
            </p:cNvCxnSpPr>
            <p:nvPr/>
          </p:nvCxnSpPr>
          <p:spPr>
            <a:xfrm>
              <a:off x="5344648" y="29330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004" name="Google Shape;1004;p96"/>
            <p:cNvCxnSpPr>
              <a:stCxn id="977" idx="5"/>
              <a:endCxn id="998" idx="0"/>
            </p:cNvCxnSpPr>
            <p:nvPr/>
          </p:nvCxnSpPr>
          <p:spPr>
            <a:xfrm>
              <a:off x="4547003" y="29036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05" name="Google Shape;1005;p96"/>
            <p:cNvCxnSpPr>
              <a:stCxn id="975" idx="5"/>
              <a:endCxn id="998" idx="0"/>
            </p:cNvCxnSpPr>
            <p:nvPr/>
          </p:nvCxnSpPr>
          <p:spPr>
            <a:xfrm>
              <a:off x="3678506" y="29036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06" name="Google Shape;1006;p96"/>
            <p:cNvCxnSpPr>
              <a:stCxn id="961" idx="5"/>
              <a:endCxn id="998" idx="0"/>
            </p:cNvCxnSpPr>
            <p:nvPr/>
          </p:nvCxnSpPr>
          <p:spPr>
            <a:xfrm>
              <a:off x="2810009" y="29036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07" name="Google Shape;1007;p96"/>
            <p:cNvCxnSpPr>
              <a:stCxn id="961" idx="4"/>
              <a:endCxn id="1008" idx="0"/>
            </p:cNvCxnSpPr>
            <p:nvPr/>
          </p:nvCxnSpPr>
          <p:spPr>
            <a:xfrm>
              <a:off x="2739157" y="29330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009" name="Google Shape;1009;p96"/>
            <p:cNvCxnSpPr>
              <a:stCxn id="975" idx="3"/>
              <a:endCxn id="1008" idx="0"/>
            </p:cNvCxnSpPr>
            <p:nvPr/>
          </p:nvCxnSpPr>
          <p:spPr>
            <a:xfrm flipH="1">
              <a:off x="2739102" y="29036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10" name="Google Shape;1010;p96"/>
            <p:cNvCxnSpPr>
              <a:stCxn id="977" idx="3"/>
              <a:endCxn id="1008" idx="0"/>
            </p:cNvCxnSpPr>
            <p:nvPr/>
          </p:nvCxnSpPr>
          <p:spPr>
            <a:xfrm flipH="1">
              <a:off x="2739099" y="29036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11" name="Google Shape;1011;p96"/>
            <p:cNvCxnSpPr>
              <a:stCxn id="979" idx="3"/>
              <a:endCxn id="1008" idx="0"/>
            </p:cNvCxnSpPr>
            <p:nvPr/>
          </p:nvCxnSpPr>
          <p:spPr>
            <a:xfrm flipH="1">
              <a:off x="2739096" y="29036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12" name="Google Shape;1012;p96"/>
            <p:cNvCxnSpPr>
              <a:stCxn id="981" idx="3"/>
              <a:endCxn id="1008" idx="0"/>
            </p:cNvCxnSpPr>
            <p:nvPr/>
          </p:nvCxnSpPr>
          <p:spPr>
            <a:xfrm flipH="1">
              <a:off x="2739093" y="2903674"/>
              <a:ext cx="3403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13" name="Google Shape;1013;p96"/>
            <p:cNvCxnSpPr>
              <a:stCxn id="970" idx="3"/>
              <a:endCxn id="1008" idx="0"/>
            </p:cNvCxnSpPr>
            <p:nvPr/>
          </p:nvCxnSpPr>
          <p:spPr>
            <a:xfrm flipH="1">
              <a:off x="2739090" y="2903674"/>
              <a:ext cx="4271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14" name="Google Shape;1014;p96"/>
            <p:cNvCxnSpPr>
              <a:stCxn id="967" idx="3"/>
              <a:endCxn id="1008" idx="0"/>
            </p:cNvCxnSpPr>
            <p:nvPr/>
          </p:nvCxnSpPr>
          <p:spPr>
            <a:xfrm flipH="1">
              <a:off x="2739087" y="2903674"/>
              <a:ext cx="5140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15" name="Google Shape;1015;p96"/>
            <p:cNvCxnSpPr>
              <a:stCxn id="985" idx="3"/>
              <a:endCxn id="1008" idx="0"/>
            </p:cNvCxnSpPr>
            <p:nvPr/>
          </p:nvCxnSpPr>
          <p:spPr>
            <a:xfrm flipH="1">
              <a:off x="2738971" y="2903674"/>
              <a:ext cx="6015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16" name="Google Shape;1016;p96"/>
            <p:cNvCxnSpPr>
              <a:stCxn id="964" idx="3"/>
              <a:endCxn id="1008" idx="0"/>
            </p:cNvCxnSpPr>
            <p:nvPr/>
          </p:nvCxnSpPr>
          <p:spPr>
            <a:xfrm flipH="1">
              <a:off x="2738968" y="2903674"/>
              <a:ext cx="6883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17" name="Google Shape;1017;p96"/>
            <p:cNvCxnSpPr>
              <a:stCxn id="981" idx="4"/>
              <a:endCxn id="1018" idx="0"/>
            </p:cNvCxnSpPr>
            <p:nvPr/>
          </p:nvCxnSpPr>
          <p:spPr>
            <a:xfrm>
              <a:off x="6213145" y="29330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019" name="Google Shape;1019;p96"/>
            <p:cNvCxnSpPr>
              <a:stCxn id="970" idx="3"/>
              <a:endCxn id="1018" idx="0"/>
            </p:cNvCxnSpPr>
            <p:nvPr/>
          </p:nvCxnSpPr>
          <p:spPr>
            <a:xfrm flipH="1">
              <a:off x="6213090" y="29036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20" name="Google Shape;1020;p96"/>
            <p:cNvCxnSpPr>
              <a:stCxn id="967" idx="3"/>
              <a:endCxn id="1018" idx="0"/>
            </p:cNvCxnSpPr>
            <p:nvPr/>
          </p:nvCxnSpPr>
          <p:spPr>
            <a:xfrm flipH="1">
              <a:off x="6213087" y="29036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21" name="Google Shape;1021;p96"/>
            <p:cNvCxnSpPr>
              <a:stCxn id="985" idx="3"/>
              <a:endCxn id="1018" idx="0"/>
            </p:cNvCxnSpPr>
            <p:nvPr/>
          </p:nvCxnSpPr>
          <p:spPr>
            <a:xfrm flipH="1">
              <a:off x="6212971" y="2903674"/>
              <a:ext cx="2541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22" name="Google Shape;1022;p96"/>
            <p:cNvCxnSpPr>
              <a:stCxn id="964" idx="3"/>
              <a:endCxn id="1018" idx="0"/>
            </p:cNvCxnSpPr>
            <p:nvPr/>
          </p:nvCxnSpPr>
          <p:spPr>
            <a:xfrm flipH="1">
              <a:off x="6212968" y="2903674"/>
              <a:ext cx="3409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23" name="Google Shape;1023;p96"/>
            <p:cNvCxnSpPr>
              <a:stCxn id="979" idx="5"/>
              <a:endCxn id="1018" idx="0"/>
            </p:cNvCxnSpPr>
            <p:nvPr/>
          </p:nvCxnSpPr>
          <p:spPr>
            <a:xfrm>
              <a:off x="5415500" y="29036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24" name="Google Shape;1024;p96"/>
            <p:cNvCxnSpPr>
              <a:stCxn id="977" idx="5"/>
              <a:endCxn id="1018" idx="0"/>
            </p:cNvCxnSpPr>
            <p:nvPr/>
          </p:nvCxnSpPr>
          <p:spPr>
            <a:xfrm>
              <a:off x="4547003" y="29036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25" name="Google Shape;1025;p96"/>
            <p:cNvCxnSpPr>
              <a:stCxn id="975" idx="5"/>
              <a:endCxn id="1018" idx="0"/>
            </p:cNvCxnSpPr>
            <p:nvPr/>
          </p:nvCxnSpPr>
          <p:spPr>
            <a:xfrm>
              <a:off x="3678506" y="29036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26" name="Google Shape;1026;p96"/>
            <p:cNvCxnSpPr>
              <a:stCxn id="961" idx="5"/>
              <a:endCxn id="1018" idx="0"/>
            </p:cNvCxnSpPr>
            <p:nvPr/>
          </p:nvCxnSpPr>
          <p:spPr>
            <a:xfrm>
              <a:off x="2810009" y="2903674"/>
              <a:ext cx="3402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27" name="Google Shape;1027;p96"/>
            <p:cNvCxnSpPr>
              <a:stCxn id="967" idx="4"/>
              <a:endCxn id="1028" idx="0"/>
            </p:cNvCxnSpPr>
            <p:nvPr/>
          </p:nvCxnSpPr>
          <p:spPr>
            <a:xfrm>
              <a:off x="7950139" y="29330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029" name="Google Shape;1029;p96"/>
            <p:cNvCxnSpPr>
              <a:stCxn id="985" idx="3"/>
              <a:endCxn id="1028" idx="0"/>
            </p:cNvCxnSpPr>
            <p:nvPr/>
          </p:nvCxnSpPr>
          <p:spPr>
            <a:xfrm flipH="1">
              <a:off x="7949971" y="2903674"/>
              <a:ext cx="804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30" name="Google Shape;1030;p96"/>
            <p:cNvCxnSpPr>
              <a:stCxn id="964" idx="3"/>
              <a:endCxn id="1028" idx="0"/>
            </p:cNvCxnSpPr>
            <p:nvPr/>
          </p:nvCxnSpPr>
          <p:spPr>
            <a:xfrm flipH="1">
              <a:off x="7949968" y="2903674"/>
              <a:ext cx="1672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31" name="Google Shape;1031;p96"/>
            <p:cNvCxnSpPr>
              <a:stCxn id="970" idx="5"/>
              <a:endCxn id="1028" idx="0"/>
            </p:cNvCxnSpPr>
            <p:nvPr/>
          </p:nvCxnSpPr>
          <p:spPr>
            <a:xfrm>
              <a:off x="7152494" y="29036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32" name="Google Shape;1032;p96"/>
            <p:cNvCxnSpPr>
              <a:stCxn id="981" idx="5"/>
              <a:endCxn id="1028" idx="0"/>
            </p:cNvCxnSpPr>
            <p:nvPr/>
          </p:nvCxnSpPr>
          <p:spPr>
            <a:xfrm>
              <a:off x="6283997" y="29036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33" name="Google Shape;1033;p96"/>
            <p:cNvCxnSpPr>
              <a:stCxn id="979" idx="5"/>
              <a:endCxn id="1028" idx="0"/>
            </p:cNvCxnSpPr>
            <p:nvPr/>
          </p:nvCxnSpPr>
          <p:spPr>
            <a:xfrm>
              <a:off x="5415500" y="29036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34" name="Google Shape;1034;p96"/>
            <p:cNvCxnSpPr>
              <a:stCxn id="977" idx="5"/>
              <a:endCxn id="1028" idx="0"/>
            </p:cNvCxnSpPr>
            <p:nvPr/>
          </p:nvCxnSpPr>
          <p:spPr>
            <a:xfrm>
              <a:off x="4547003" y="2903674"/>
              <a:ext cx="3402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35" name="Google Shape;1035;p96"/>
            <p:cNvCxnSpPr>
              <a:stCxn id="975" idx="5"/>
              <a:endCxn id="1028" idx="0"/>
            </p:cNvCxnSpPr>
            <p:nvPr/>
          </p:nvCxnSpPr>
          <p:spPr>
            <a:xfrm>
              <a:off x="3678506" y="2903674"/>
              <a:ext cx="4271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36" name="Google Shape;1036;p96"/>
            <p:cNvCxnSpPr>
              <a:stCxn id="961" idx="5"/>
              <a:endCxn id="1028" idx="0"/>
            </p:cNvCxnSpPr>
            <p:nvPr/>
          </p:nvCxnSpPr>
          <p:spPr>
            <a:xfrm>
              <a:off x="2810009" y="2903674"/>
              <a:ext cx="5139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37" name="Google Shape;1037;p96"/>
            <p:cNvCxnSpPr>
              <a:stCxn id="985" idx="4"/>
              <a:endCxn id="1038" idx="0"/>
            </p:cNvCxnSpPr>
            <p:nvPr/>
          </p:nvCxnSpPr>
          <p:spPr>
            <a:xfrm>
              <a:off x="8824823" y="29330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039" name="Google Shape;1039;p96"/>
            <p:cNvCxnSpPr>
              <a:stCxn id="964" idx="3"/>
              <a:endCxn id="1038" idx="0"/>
            </p:cNvCxnSpPr>
            <p:nvPr/>
          </p:nvCxnSpPr>
          <p:spPr>
            <a:xfrm flipH="1">
              <a:off x="8824768" y="29036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40" name="Google Shape;1040;p96"/>
            <p:cNvCxnSpPr>
              <a:stCxn id="967" idx="5"/>
              <a:endCxn id="1038" idx="0"/>
            </p:cNvCxnSpPr>
            <p:nvPr/>
          </p:nvCxnSpPr>
          <p:spPr>
            <a:xfrm>
              <a:off x="8020991" y="2903674"/>
              <a:ext cx="803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41" name="Google Shape;1041;p96"/>
            <p:cNvCxnSpPr>
              <a:stCxn id="970" idx="5"/>
              <a:endCxn id="1038" idx="0"/>
            </p:cNvCxnSpPr>
            <p:nvPr/>
          </p:nvCxnSpPr>
          <p:spPr>
            <a:xfrm>
              <a:off x="7152494" y="2903674"/>
              <a:ext cx="1672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42" name="Google Shape;1042;p96"/>
            <p:cNvCxnSpPr>
              <a:stCxn id="981" idx="5"/>
              <a:endCxn id="1038" idx="0"/>
            </p:cNvCxnSpPr>
            <p:nvPr/>
          </p:nvCxnSpPr>
          <p:spPr>
            <a:xfrm>
              <a:off x="6283997" y="2903674"/>
              <a:ext cx="2540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43" name="Google Shape;1043;p96"/>
            <p:cNvCxnSpPr>
              <a:stCxn id="979" idx="5"/>
              <a:endCxn id="1038" idx="0"/>
            </p:cNvCxnSpPr>
            <p:nvPr/>
          </p:nvCxnSpPr>
          <p:spPr>
            <a:xfrm>
              <a:off x="5415500" y="2903674"/>
              <a:ext cx="3409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44" name="Google Shape;1044;p96"/>
            <p:cNvCxnSpPr>
              <a:stCxn id="977" idx="5"/>
              <a:endCxn id="1038" idx="0"/>
            </p:cNvCxnSpPr>
            <p:nvPr/>
          </p:nvCxnSpPr>
          <p:spPr>
            <a:xfrm>
              <a:off x="4547003" y="2903674"/>
              <a:ext cx="427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45" name="Google Shape;1045;p96"/>
            <p:cNvCxnSpPr>
              <a:stCxn id="975" idx="5"/>
              <a:endCxn id="1038" idx="0"/>
            </p:cNvCxnSpPr>
            <p:nvPr/>
          </p:nvCxnSpPr>
          <p:spPr>
            <a:xfrm>
              <a:off x="3678506" y="2903674"/>
              <a:ext cx="514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46" name="Google Shape;1046;p96"/>
            <p:cNvCxnSpPr>
              <a:stCxn id="961" idx="5"/>
              <a:endCxn id="1038" idx="0"/>
            </p:cNvCxnSpPr>
            <p:nvPr/>
          </p:nvCxnSpPr>
          <p:spPr>
            <a:xfrm>
              <a:off x="2810009" y="2903674"/>
              <a:ext cx="601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47" name="Google Shape;1047;p96"/>
            <p:cNvCxnSpPr>
              <a:stCxn id="970" idx="4"/>
              <a:endCxn id="1048" idx="0"/>
            </p:cNvCxnSpPr>
            <p:nvPr/>
          </p:nvCxnSpPr>
          <p:spPr>
            <a:xfrm>
              <a:off x="7081642" y="29330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049" name="Google Shape;1049;p96"/>
            <p:cNvCxnSpPr>
              <a:stCxn id="967" idx="3"/>
              <a:endCxn id="1048" idx="0"/>
            </p:cNvCxnSpPr>
            <p:nvPr/>
          </p:nvCxnSpPr>
          <p:spPr>
            <a:xfrm flipH="1">
              <a:off x="7081587" y="29036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50" name="Google Shape;1050;p96"/>
            <p:cNvCxnSpPr>
              <a:stCxn id="985" idx="3"/>
              <a:endCxn id="1048" idx="0"/>
            </p:cNvCxnSpPr>
            <p:nvPr/>
          </p:nvCxnSpPr>
          <p:spPr>
            <a:xfrm flipH="1">
              <a:off x="7081471" y="2903674"/>
              <a:ext cx="1672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51" name="Google Shape;1051;p96"/>
            <p:cNvCxnSpPr>
              <a:stCxn id="964" idx="3"/>
              <a:endCxn id="1048" idx="0"/>
            </p:cNvCxnSpPr>
            <p:nvPr/>
          </p:nvCxnSpPr>
          <p:spPr>
            <a:xfrm flipH="1">
              <a:off x="7081468" y="2903674"/>
              <a:ext cx="2541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52" name="Google Shape;1052;p96"/>
            <p:cNvCxnSpPr>
              <a:stCxn id="981" idx="5"/>
              <a:endCxn id="1048" idx="0"/>
            </p:cNvCxnSpPr>
            <p:nvPr/>
          </p:nvCxnSpPr>
          <p:spPr>
            <a:xfrm>
              <a:off x="6283997" y="29036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53" name="Google Shape;1053;p96"/>
            <p:cNvCxnSpPr>
              <a:stCxn id="979" idx="5"/>
              <a:endCxn id="1048" idx="0"/>
            </p:cNvCxnSpPr>
            <p:nvPr/>
          </p:nvCxnSpPr>
          <p:spPr>
            <a:xfrm>
              <a:off x="5415500" y="29036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54" name="Google Shape;1054;p96"/>
            <p:cNvCxnSpPr>
              <a:stCxn id="977" idx="5"/>
              <a:endCxn id="1048" idx="0"/>
            </p:cNvCxnSpPr>
            <p:nvPr/>
          </p:nvCxnSpPr>
          <p:spPr>
            <a:xfrm>
              <a:off x="4547003" y="29036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55" name="Google Shape;1055;p96"/>
            <p:cNvCxnSpPr>
              <a:stCxn id="975" idx="5"/>
              <a:endCxn id="1048" idx="0"/>
            </p:cNvCxnSpPr>
            <p:nvPr/>
          </p:nvCxnSpPr>
          <p:spPr>
            <a:xfrm>
              <a:off x="3678506" y="2903674"/>
              <a:ext cx="3402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56" name="Google Shape;1056;p96"/>
            <p:cNvCxnSpPr>
              <a:stCxn id="961" idx="5"/>
              <a:endCxn id="1048" idx="0"/>
            </p:cNvCxnSpPr>
            <p:nvPr/>
          </p:nvCxnSpPr>
          <p:spPr>
            <a:xfrm>
              <a:off x="2810009" y="2903674"/>
              <a:ext cx="4271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57" name="Google Shape;1057;p96"/>
            <p:cNvCxnSpPr>
              <a:stCxn id="964" idx="4"/>
              <a:endCxn id="1058" idx="0"/>
            </p:cNvCxnSpPr>
            <p:nvPr/>
          </p:nvCxnSpPr>
          <p:spPr>
            <a:xfrm>
              <a:off x="9693320" y="29330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059" name="Google Shape;1059;p96"/>
            <p:cNvCxnSpPr>
              <a:stCxn id="985" idx="5"/>
              <a:endCxn id="1058" idx="0"/>
            </p:cNvCxnSpPr>
            <p:nvPr/>
          </p:nvCxnSpPr>
          <p:spPr>
            <a:xfrm>
              <a:off x="8895675" y="29036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60" name="Google Shape;1060;p96"/>
            <p:cNvCxnSpPr>
              <a:stCxn id="967" idx="5"/>
              <a:endCxn id="1058" idx="0"/>
            </p:cNvCxnSpPr>
            <p:nvPr/>
          </p:nvCxnSpPr>
          <p:spPr>
            <a:xfrm>
              <a:off x="8020991" y="2903674"/>
              <a:ext cx="1672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61" name="Google Shape;1061;p96"/>
            <p:cNvCxnSpPr>
              <a:stCxn id="970" idx="5"/>
              <a:endCxn id="1058" idx="0"/>
            </p:cNvCxnSpPr>
            <p:nvPr/>
          </p:nvCxnSpPr>
          <p:spPr>
            <a:xfrm>
              <a:off x="7152494" y="2903674"/>
              <a:ext cx="2540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62" name="Google Shape;1062;p96"/>
            <p:cNvCxnSpPr>
              <a:stCxn id="981" idx="5"/>
              <a:endCxn id="1058" idx="0"/>
            </p:cNvCxnSpPr>
            <p:nvPr/>
          </p:nvCxnSpPr>
          <p:spPr>
            <a:xfrm>
              <a:off x="6283997" y="2903674"/>
              <a:ext cx="3409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63" name="Google Shape;1063;p96"/>
            <p:cNvCxnSpPr>
              <a:stCxn id="979" idx="5"/>
              <a:endCxn id="1058" idx="0"/>
            </p:cNvCxnSpPr>
            <p:nvPr/>
          </p:nvCxnSpPr>
          <p:spPr>
            <a:xfrm>
              <a:off x="5415500" y="2903674"/>
              <a:ext cx="427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64" name="Google Shape;1064;p96"/>
            <p:cNvCxnSpPr>
              <a:stCxn id="977" idx="5"/>
              <a:endCxn id="1058" idx="0"/>
            </p:cNvCxnSpPr>
            <p:nvPr/>
          </p:nvCxnSpPr>
          <p:spPr>
            <a:xfrm>
              <a:off x="4547003" y="2903674"/>
              <a:ext cx="514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65" name="Google Shape;1065;p96"/>
            <p:cNvCxnSpPr>
              <a:stCxn id="975" idx="5"/>
              <a:endCxn id="1058" idx="0"/>
            </p:cNvCxnSpPr>
            <p:nvPr/>
          </p:nvCxnSpPr>
          <p:spPr>
            <a:xfrm>
              <a:off x="3678506" y="2903674"/>
              <a:ext cx="601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066" name="Google Shape;1066;p96"/>
            <p:cNvCxnSpPr>
              <a:stCxn id="961" idx="5"/>
              <a:endCxn id="1058" idx="0"/>
            </p:cNvCxnSpPr>
            <p:nvPr/>
          </p:nvCxnSpPr>
          <p:spPr>
            <a:xfrm>
              <a:off x="2810009" y="2903674"/>
              <a:ext cx="6883200" cy="370500"/>
            </a:xfrm>
            <a:prstGeom prst="straightConnector1">
              <a:avLst/>
            </a:prstGeom>
            <a:noFill/>
            <a:ln w="9525" cap="flat" cmpd="sng">
              <a:solidFill>
                <a:srgbClr val="757070"/>
              </a:solidFill>
              <a:prstDash val="solid"/>
              <a:miter lim="800000"/>
              <a:headEnd type="none" w="sm" len="sm"/>
              <a:tailEnd type="none" w="sm" len="sm"/>
            </a:ln>
          </p:spPr>
        </p:cxnSp>
        <p:sp>
          <p:nvSpPr>
            <p:cNvPr id="1008" name="Google Shape;1008;p96"/>
            <p:cNvSpPr/>
            <p:nvPr/>
          </p:nvSpPr>
          <p:spPr>
            <a:xfrm>
              <a:off x="2373345" y="32740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[CLS]</a:t>
              </a:r>
              <a:endParaRPr/>
            </a:p>
          </p:txBody>
        </p:sp>
        <p:sp>
          <p:nvSpPr>
            <p:cNvPr id="953" name="Google Shape;953;p96"/>
            <p:cNvSpPr/>
            <p:nvPr/>
          </p:nvSpPr>
          <p:spPr>
            <a:xfrm>
              <a:off x="2373345" y="670195"/>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[CLS]</a:t>
              </a:r>
              <a:endParaRPr/>
            </a:p>
          </p:txBody>
        </p:sp>
        <p:sp>
          <p:nvSpPr>
            <p:cNvPr id="1067" name="Google Shape;1067;p96"/>
            <p:cNvSpPr/>
            <p:nvPr/>
          </p:nvSpPr>
          <p:spPr>
            <a:xfrm>
              <a:off x="2577997" y="37758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61" name="Google Shape;961;p96"/>
            <p:cNvSpPr/>
            <p:nvPr/>
          </p:nvSpPr>
          <p:spPr>
            <a:xfrm>
              <a:off x="2638957" y="27326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76" name="Google Shape;876;p96"/>
            <p:cNvSpPr/>
            <p:nvPr/>
          </p:nvSpPr>
          <p:spPr>
            <a:xfrm>
              <a:off x="2638956" y="14568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73" name="Google Shape;973;p96"/>
            <p:cNvSpPr/>
            <p:nvPr/>
          </p:nvSpPr>
          <p:spPr>
            <a:xfrm>
              <a:off x="3241842" y="32740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1</a:t>
              </a:r>
              <a:endParaRPr/>
            </a:p>
          </p:txBody>
        </p:sp>
        <p:sp>
          <p:nvSpPr>
            <p:cNvPr id="942" name="Google Shape;942;p96"/>
            <p:cNvSpPr/>
            <p:nvPr/>
          </p:nvSpPr>
          <p:spPr>
            <a:xfrm>
              <a:off x="3241842" y="6701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1</a:t>
              </a:r>
              <a:endParaRPr/>
            </a:p>
          </p:txBody>
        </p:sp>
        <p:sp>
          <p:nvSpPr>
            <p:cNvPr id="1068" name="Google Shape;1068;p96"/>
            <p:cNvSpPr/>
            <p:nvPr/>
          </p:nvSpPr>
          <p:spPr>
            <a:xfrm>
              <a:off x="3446494" y="37758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75" name="Google Shape;975;p96"/>
            <p:cNvSpPr/>
            <p:nvPr/>
          </p:nvSpPr>
          <p:spPr>
            <a:xfrm>
              <a:off x="3507454" y="27326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67" name="Google Shape;867;p96"/>
            <p:cNvSpPr/>
            <p:nvPr/>
          </p:nvSpPr>
          <p:spPr>
            <a:xfrm>
              <a:off x="3507453" y="14568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88" name="Google Shape;988;p96"/>
            <p:cNvSpPr/>
            <p:nvPr/>
          </p:nvSpPr>
          <p:spPr>
            <a:xfrm>
              <a:off x="4110339" y="32740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2</a:t>
              </a:r>
              <a:endParaRPr/>
            </a:p>
          </p:txBody>
        </p:sp>
        <p:sp>
          <p:nvSpPr>
            <p:cNvPr id="936" name="Google Shape;936;p96"/>
            <p:cNvSpPr/>
            <p:nvPr/>
          </p:nvSpPr>
          <p:spPr>
            <a:xfrm>
              <a:off x="4110339" y="6701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2</a:t>
              </a:r>
              <a:endParaRPr/>
            </a:p>
          </p:txBody>
        </p:sp>
        <p:sp>
          <p:nvSpPr>
            <p:cNvPr id="1069" name="Google Shape;1069;p96"/>
            <p:cNvSpPr/>
            <p:nvPr/>
          </p:nvSpPr>
          <p:spPr>
            <a:xfrm>
              <a:off x="4314991" y="37758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77" name="Google Shape;977;p96"/>
            <p:cNvSpPr/>
            <p:nvPr/>
          </p:nvSpPr>
          <p:spPr>
            <a:xfrm>
              <a:off x="4375951" y="27326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78" name="Google Shape;878;p96"/>
            <p:cNvSpPr/>
            <p:nvPr/>
          </p:nvSpPr>
          <p:spPr>
            <a:xfrm>
              <a:off x="4375950" y="14568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98" name="Google Shape;998;p96"/>
            <p:cNvSpPr/>
            <p:nvPr/>
          </p:nvSpPr>
          <p:spPr>
            <a:xfrm>
              <a:off x="4978836" y="32740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3</a:t>
              </a:r>
              <a:endParaRPr/>
            </a:p>
          </p:txBody>
        </p:sp>
        <p:sp>
          <p:nvSpPr>
            <p:cNvPr id="926" name="Google Shape;926;p96"/>
            <p:cNvSpPr/>
            <p:nvPr/>
          </p:nvSpPr>
          <p:spPr>
            <a:xfrm>
              <a:off x="4978836" y="6701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3</a:t>
              </a:r>
              <a:endParaRPr/>
            </a:p>
          </p:txBody>
        </p:sp>
        <p:sp>
          <p:nvSpPr>
            <p:cNvPr id="1070" name="Google Shape;1070;p96"/>
            <p:cNvSpPr/>
            <p:nvPr/>
          </p:nvSpPr>
          <p:spPr>
            <a:xfrm>
              <a:off x="5183488" y="37758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79" name="Google Shape;979;p96"/>
            <p:cNvSpPr/>
            <p:nvPr/>
          </p:nvSpPr>
          <p:spPr>
            <a:xfrm>
              <a:off x="5244448" y="27326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74" name="Google Shape;874;p96"/>
            <p:cNvSpPr/>
            <p:nvPr/>
          </p:nvSpPr>
          <p:spPr>
            <a:xfrm>
              <a:off x="5244447" y="14568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96"/>
            <p:cNvSpPr/>
            <p:nvPr/>
          </p:nvSpPr>
          <p:spPr>
            <a:xfrm>
              <a:off x="5847333" y="32740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4</a:t>
              </a:r>
              <a:endParaRPr/>
            </a:p>
          </p:txBody>
        </p:sp>
        <p:sp>
          <p:nvSpPr>
            <p:cNvPr id="916" name="Google Shape;916;p96"/>
            <p:cNvSpPr/>
            <p:nvPr/>
          </p:nvSpPr>
          <p:spPr>
            <a:xfrm>
              <a:off x="5847333" y="6701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4</a:t>
              </a:r>
              <a:endParaRPr/>
            </a:p>
          </p:txBody>
        </p:sp>
        <p:sp>
          <p:nvSpPr>
            <p:cNvPr id="1071" name="Google Shape;1071;p96"/>
            <p:cNvSpPr/>
            <p:nvPr/>
          </p:nvSpPr>
          <p:spPr>
            <a:xfrm>
              <a:off x="6051985" y="37758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81" name="Google Shape;981;p96"/>
            <p:cNvSpPr/>
            <p:nvPr/>
          </p:nvSpPr>
          <p:spPr>
            <a:xfrm>
              <a:off x="6112945" y="27326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72" name="Google Shape;872;p96"/>
            <p:cNvSpPr/>
            <p:nvPr/>
          </p:nvSpPr>
          <p:spPr>
            <a:xfrm>
              <a:off x="6112944" y="14568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48" name="Google Shape;1048;p96"/>
            <p:cNvSpPr/>
            <p:nvPr/>
          </p:nvSpPr>
          <p:spPr>
            <a:xfrm>
              <a:off x="6715830" y="32740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5</a:t>
              </a:r>
              <a:endParaRPr/>
            </a:p>
          </p:txBody>
        </p:sp>
        <p:sp>
          <p:nvSpPr>
            <p:cNvPr id="905" name="Google Shape;905;p96"/>
            <p:cNvSpPr/>
            <p:nvPr/>
          </p:nvSpPr>
          <p:spPr>
            <a:xfrm>
              <a:off x="6715830" y="6701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5</a:t>
              </a:r>
              <a:endParaRPr/>
            </a:p>
          </p:txBody>
        </p:sp>
        <p:sp>
          <p:nvSpPr>
            <p:cNvPr id="1072" name="Google Shape;1072;p96"/>
            <p:cNvSpPr/>
            <p:nvPr/>
          </p:nvSpPr>
          <p:spPr>
            <a:xfrm>
              <a:off x="6920482" y="37758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70" name="Google Shape;970;p96"/>
            <p:cNvSpPr/>
            <p:nvPr/>
          </p:nvSpPr>
          <p:spPr>
            <a:xfrm>
              <a:off x="6981442" y="27326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70" name="Google Shape;870;p96"/>
            <p:cNvSpPr/>
            <p:nvPr/>
          </p:nvSpPr>
          <p:spPr>
            <a:xfrm>
              <a:off x="6981441" y="14568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28" name="Google Shape;1028;p96"/>
            <p:cNvSpPr/>
            <p:nvPr/>
          </p:nvSpPr>
          <p:spPr>
            <a:xfrm>
              <a:off x="7584327" y="32740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6</a:t>
              </a:r>
              <a:endParaRPr/>
            </a:p>
          </p:txBody>
        </p:sp>
        <p:sp>
          <p:nvSpPr>
            <p:cNvPr id="896" name="Google Shape;896;p96"/>
            <p:cNvSpPr/>
            <p:nvPr/>
          </p:nvSpPr>
          <p:spPr>
            <a:xfrm>
              <a:off x="7584327" y="6701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6</a:t>
              </a:r>
              <a:endParaRPr/>
            </a:p>
          </p:txBody>
        </p:sp>
        <p:sp>
          <p:nvSpPr>
            <p:cNvPr id="1073" name="Google Shape;1073;p96"/>
            <p:cNvSpPr/>
            <p:nvPr/>
          </p:nvSpPr>
          <p:spPr>
            <a:xfrm>
              <a:off x="7788979" y="37758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67" name="Google Shape;967;p96"/>
            <p:cNvSpPr/>
            <p:nvPr/>
          </p:nvSpPr>
          <p:spPr>
            <a:xfrm>
              <a:off x="7849939" y="27326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80" name="Google Shape;880;p96"/>
            <p:cNvSpPr/>
            <p:nvPr/>
          </p:nvSpPr>
          <p:spPr>
            <a:xfrm>
              <a:off x="7849938" y="14568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38" name="Google Shape;1038;p96"/>
            <p:cNvSpPr/>
            <p:nvPr/>
          </p:nvSpPr>
          <p:spPr>
            <a:xfrm>
              <a:off x="8459011" y="32740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7</a:t>
              </a:r>
              <a:endParaRPr/>
            </a:p>
          </p:txBody>
        </p:sp>
        <p:sp>
          <p:nvSpPr>
            <p:cNvPr id="885" name="Google Shape;885;p96"/>
            <p:cNvSpPr/>
            <p:nvPr/>
          </p:nvSpPr>
          <p:spPr>
            <a:xfrm>
              <a:off x="8459011" y="6701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7</a:t>
              </a:r>
              <a:endParaRPr/>
            </a:p>
          </p:txBody>
        </p:sp>
        <p:sp>
          <p:nvSpPr>
            <p:cNvPr id="1074" name="Google Shape;1074;p96"/>
            <p:cNvSpPr/>
            <p:nvPr/>
          </p:nvSpPr>
          <p:spPr>
            <a:xfrm>
              <a:off x="8663663" y="37758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85" name="Google Shape;985;p96"/>
            <p:cNvSpPr/>
            <p:nvPr/>
          </p:nvSpPr>
          <p:spPr>
            <a:xfrm>
              <a:off x="8724623" y="27326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83" name="Google Shape;883;p96"/>
            <p:cNvSpPr/>
            <p:nvPr/>
          </p:nvSpPr>
          <p:spPr>
            <a:xfrm>
              <a:off x="8724622" y="14568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58" name="Google Shape;1058;p96"/>
            <p:cNvSpPr/>
            <p:nvPr/>
          </p:nvSpPr>
          <p:spPr>
            <a:xfrm>
              <a:off x="9327508" y="32740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[SEP]</a:t>
              </a:r>
              <a:endParaRPr/>
            </a:p>
          </p:txBody>
        </p:sp>
        <p:sp>
          <p:nvSpPr>
            <p:cNvPr id="868" name="Google Shape;868;p96"/>
            <p:cNvSpPr/>
            <p:nvPr/>
          </p:nvSpPr>
          <p:spPr>
            <a:xfrm>
              <a:off x="9327508" y="670195"/>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[SEP]</a:t>
              </a:r>
              <a:endParaRPr/>
            </a:p>
          </p:txBody>
        </p:sp>
        <p:sp>
          <p:nvSpPr>
            <p:cNvPr id="1075" name="Google Shape;1075;p96"/>
            <p:cNvSpPr/>
            <p:nvPr/>
          </p:nvSpPr>
          <p:spPr>
            <a:xfrm>
              <a:off x="9532160" y="37758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64" name="Google Shape;964;p96"/>
            <p:cNvSpPr/>
            <p:nvPr/>
          </p:nvSpPr>
          <p:spPr>
            <a:xfrm>
              <a:off x="9593120" y="27326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87" name="Google Shape;887;p96"/>
            <p:cNvSpPr/>
            <p:nvPr/>
          </p:nvSpPr>
          <p:spPr>
            <a:xfrm>
              <a:off x="9593119" y="14568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1076" name="Google Shape;1076;p96"/>
            <p:cNvCxnSpPr>
              <a:endCxn id="975" idx="1"/>
            </p:cNvCxnSpPr>
            <p:nvPr/>
          </p:nvCxnSpPr>
          <p:spPr>
            <a:xfrm>
              <a:off x="2809902"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77" name="Google Shape;1077;p96"/>
            <p:cNvCxnSpPr>
              <a:endCxn id="975" idx="0"/>
            </p:cNvCxnSpPr>
            <p:nvPr/>
          </p:nvCxnSpPr>
          <p:spPr>
            <a:xfrm>
              <a:off x="3607654" y="22949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078" name="Google Shape;1078;p96"/>
            <p:cNvCxnSpPr>
              <a:endCxn id="975" idx="7"/>
            </p:cNvCxnSpPr>
            <p:nvPr/>
          </p:nvCxnSpPr>
          <p:spPr>
            <a:xfrm flipH="1">
              <a:off x="3678506"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79" name="Google Shape;1079;p96"/>
            <p:cNvCxnSpPr>
              <a:endCxn id="975" idx="7"/>
            </p:cNvCxnSpPr>
            <p:nvPr/>
          </p:nvCxnSpPr>
          <p:spPr>
            <a:xfrm flipH="1">
              <a:off x="3678506" y="22657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80" name="Google Shape;1080;p96"/>
            <p:cNvCxnSpPr>
              <a:endCxn id="975" idx="7"/>
            </p:cNvCxnSpPr>
            <p:nvPr/>
          </p:nvCxnSpPr>
          <p:spPr>
            <a:xfrm flipH="1">
              <a:off x="3678506" y="22657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81" name="Google Shape;1081;p96"/>
            <p:cNvCxnSpPr>
              <a:endCxn id="975" idx="7"/>
            </p:cNvCxnSpPr>
            <p:nvPr/>
          </p:nvCxnSpPr>
          <p:spPr>
            <a:xfrm flipH="1">
              <a:off x="3678506" y="22657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82" name="Google Shape;1082;p96"/>
            <p:cNvCxnSpPr>
              <a:endCxn id="975" idx="7"/>
            </p:cNvCxnSpPr>
            <p:nvPr/>
          </p:nvCxnSpPr>
          <p:spPr>
            <a:xfrm flipH="1">
              <a:off x="3678506" y="22657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83" name="Google Shape;1083;p96"/>
            <p:cNvCxnSpPr>
              <a:endCxn id="975" idx="7"/>
            </p:cNvCxnSpPr>
            <p:nvPr/>
          </p:nvCxnSpPr>
          <p:spPr>
            <a:xfrm flipH="1">
              <a:off x="3678506" y="22657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84" name="Google Shape;1084;p96"/>
            <p:cNvCxnSpPr>
              <a:endCxn id="975" idx="7"/>
            </p:cNvCxnSpPr>
            <p:nvPr/>
          </p:nvCxnSpPr>
          <p:spPr>
            <a:xfrm flipH="1">
              <a:off x="3678506" y="22657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85" name="Google Shape;1085;p96"/>
            <p:cNvCxnSpPr>
              <a:endCxn id="977" idx="0"/>
            </p:cNvCxnSpPr>
            <p:nvPr/>
          </p:nvCxnSpPr>
          <p:spPr>
            <a:xfrm>
              <a:off x="4476151" y="22949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086" name="Google Shape;1086;p96"/>
            <p:cNvCxnSpPr>
              <a:endCxn id="977" idx="1"/>
            </p:cNvCxnSpPr>
            <p:nvPr/>
          </p:nvCxnSpPr>
          <p:spPr>
            <a:xfrm>
              <a:off x="3678399"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87" name="Google Shape;1087;p96"/>
            <p:cNvCxnSpPr>
              <a:endCxn id="977" idx="1"/>
            </p:cNvCxnSpPr>
            <p:nvPr/>
          </p:nvCxnSpPr>
          <p:spPr>
            <a:xfrm>
              <a:off x="2809899" y="22657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88" name="Google Shape;1088;p96"/>
            <p:cNvCxnSpPr>
              <a:endCxn id="977" idx="7"/>
            </p:cNvCxnSpPr>
            <p:nvPr/>
          </p:nvCxnSpPr>
          <p:spPr>
            <a:xfrm flipH="1">
              <a:off x="4547003"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89" name="Google Shape;1089;p96"/>
            <p:cNvCxnSpPr>
              <a:endCxn id="977" idx="7"/>
            </p:cNvCxnSpPr>
            <p:nvPr/>
          </p:nvCxnSpPr>
          <p:spPr>
            <a:xfrm flipH="1">
              <a:off x="4547003" y="22657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90" name="Google Shape;1090;p96"/>
            <p:cNvCxnSpPr>
              <a:endCxn id="977" idx="7"/>
            </p:cNvCxnSpPr>
            <p:nvPr/>
          </p:nvCxnSpPr>
          <p:spPr>
            <a:xfrm flipH="1">
              <a:off x="4547003" y="22657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91" name="Google Shape;1091;p96"/>
            <p:cNvCxnSpPr>
              <a:endCxn id="977" idx="7"/>
            </p:cNvCxnSpPr>
            <p:nvPr/>
          </p:nvCxnSpPr>
          <p:spPr>
            <a:xfrm flipH="1">
              <a:off x="4547003" y="22657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92" name="Google Shape;1092;p96"/>
            <p:cNvCxnSpPr>
              <a:endCxn id="977" idx="7"/>
            </p:cNvCxnSpPr>
            <p:nvPr/>
          </p:nvCxnSpPr>
          <p:spPr>
            <a:xfrm flipH="1">
              <a:off x="4547003" y="22657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93" name="Google Shape;1093;p96"/>
            <p:cNvCxnSpPr>
              <a:endCxn id="977" idx="7"/>
            </p:cNvCxnSpPr>
            <p:nvPr/>
          </p:nvCxnSpPr>
          <p:spPr>
            <a:xfrm flipH="1">
              <a:off x="4547003" y="22657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94" name="Google Shape;1094;p96"/>
            <p:cNvCxnSpPr>
              <a:endCxn id="979" idx="7"/>
            </p:cNvCxnSpPr>
            <p:nvPr/>
          </p:nvCxnSpPr>
          <p:spPr>
            <a:xfrm flipH="1">
              <a:off x="5415500" y="22657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95" name="Google Shape;1095;p96"/>
            <p:cNvCxnSpPr>
              <a:endCxn id="979" idx="7"/>
            </p:cNvCxnSpPr>
            <p:nvPr/>
          </p:nvCxnSpPr>
          <p:spPr>
            <a:xfrm flipH="1">
              <a:off x="5415500" y="22657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96" name="Google Shape;1096;p96"/>
            <p:cNvCxnSpPr>
              <a:endCxn id="979" idx="7"/>
            </p:cNvCxnSpPr>
            <p:nvPr/>
          </p:nvCxnSpPr>
          <p:spPr>
            <a:xfrm flipH="1">
              <a:off x="5415500" y="22657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97" name="Google Shape;1097;p96"/>
            <p:cNvCxnSpPr>
              <a:endCxn id="979" idx="7"/>
            </p:cNvCxnSpPr>
            <p:nvPr/>
          </p:nvCxnSpPr>
          <p:spPr>
            <a:xfrm flipH="1">
              <a:off x="5415500" y="22657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98" name="Google Shape;1098;p96"/>
            <p:cNvCxnSpPr>
              <a:endCxn id="979" idx="7"/>
            </p:cNvCxnSpPr>
            <p:nvPr/>
          </p:nvCxnSpPr>
          <p:spPr>
            <a:xfrm flipH="1">
              <a:off x="5415500"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099" name="Google Shape;1099;p96"/>
            <p:cNvCxnSpPr>
              <a:endCxn id="979" idx="0"/>
            </p:cNvCxnSpPr>
            <p:nvPr/>
          </p:nvCxnSpPr>
          <p:spPr>
            <a:xfrm>
              <a:off x="5344648" y="22949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00" name="Google Shape;1100;p96"/>
            <p:cNvCxnSpPr>
              <a:endCxn id="979" idx="1"/>
            </p:cNvCxnSpPr>
            <p:nvPr/>
          </p:nvCxnSpPr>
          <p:spPr>
            <a:xfrm>
              <a:off x="4546896"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01" name="Google Shape;1101;p96"/>
            <p:cNvCxnSpPr>
              <a:endCxn id="979" idx="1"/>
            </p:cNvCxnSpPr>
            <p:nvPr/>
          </p:nvCxnSpPr>
          <p:spPr>
            <a:xfrm>
              <a:off x="3678396" y="22657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02" name="Google Shape;1102;p96"/>
            <p:cNvCxnSpPr>
              <a:endCxn id="979" idx="1"/>
            </p:cNvCxnSpPr>
            <p:nvPr/>
          </p:nvCxnSpPr>
          <p:spPr>
            <a:xfrm>
              <a:off x="2809896" y="22657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03" name="Google Shape;1103;p96"/>
            <p:cNvCxnSpPr>
              <a:endCxn id="961" idx="0"/>
            </p:cNvCxnSpPr>
            <p:nvPr/>
          </p:nvCxnSpPr>
          <p:spPr>
            <a:xfrm>
              <a:off x="2739157" y="22949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04" name="Google Shape;1104;p96"/>
            <p:cNvCxnSpPr>
              <a:endCxn id="961" idx="7"/>
            </p:cNvCxnSpPr>
            <p:nvPr/>
          </p:nvCxnSpPr>
          <p:spPr>
            <a:xfrm flipH="1">
              <a:off x="2810009"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05" name="Google Shape;1105;p96"/>
            <p:cNvCxnSpPr>
              <a:endCxn id="961" idx="7"/>
            </p:cNvCxnSpPr>
            <p:nvPr/>
          </p:nvCxnSpPr>
          <p:spPr>
            <a:xfrm flipH="1">
              <a:off x="2810009" y="22657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06" name="Google Shape;1106;p96"/>
            <p:cNvCxnSpPr>
              <a:endCxn id="961" idx="7"/>
            </p:cNvCxnSpPr>
            <p:nvPr/>
          </p:nvCxnSpPr>
          <p:spPr>
            <a:xfrm flipH="1">
              <a:off x="2810009" y="22657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07" name="Google Shape;1107;p96"/>
            <p:cNvCxnSpPr>
              <a:endCxn id="961" idx="7"/>
            </p:cNvCxnSpPr>
            <p:nvPr/>
          </p:nvCxnSpPr>
          <p:spPr>
            <a:xfrm flipH="1">
              <a:off x="2810009" y="22657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08" name="Google Shape;1108;p96"/>
            <p:cNvCxnSpPr>
              <a:endCxn id="961" idx="7"/>
            </p:cNvCxnSpPr>
            <p:nvPr/>
          </p:nvCxnSpPr>
          <p:spPr>
            <a:xfrm flipH="1">
              <a:off x="2810009" y="22657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09" name="Google Shape;1109;p96"/>
            <p:cNvCxnSpPr/>
            <p:nvPr/>
          </p:nvCxnSpPr>
          <p:spPr>
            <a:xfrm flipH="1">
              <a:off x="2809871" y="2265719"/>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10" name="Google Shape;1110;p96"/>
            <p:cNvCxnSpPr>
              <a:endCxn id="981" idx="0"/>
            </p:cNvCxnSpPr>
            <p:nvPr/>
          </p:nvCxnSpPr>
          <p:spPr>
            <a:xfrm>
              <a:off x="6213145" y="22949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11" name="Google Shape;1111;p96"/>
            <p:cNvCxnSpPr>
              <a:endCxn id="981" idx="7"/>
            </p:cNvCxnSpPr>
            <p:nvPr/>
          </p:nvCxnSpPr>
          <p:spPr>
            <a:xfrm flipH="1">
              <a:off x="6283997"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12" name="Google Shape;1112;p96"/>
            <p:cNvCxnSpPr>
              <a:endCxn id="981" idx="7"/>
            </p:cNvCxnSpPr>
            <p:nvPr/>
          </p:nvCxnSpPr>
          <p:spPr>
            <a:xfrm flipH="1">
              <a:off x="6283997" y="22657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13" name="Google Shape;1113;p96"/>
            <p:cNvCxnSpPr>
              <a:endCxn id="981" idx="7"/>
            </p:cNvCxnSpPr>
            <p:nvPr/>
          </p:nvCxnSpPr>
          <p:spPr>
            <a:xfrm flipH="1">
              <a:off x="6283997" y="22657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14" name="Google Shape;1114;p96"/>
            <p:cNvCxnSpPr>
              <a:endCxn id="981" idx="7"/>
            </p:cNvCxnSpPr>
            <p:nvPr/>
          </p:nvCxnSpPr>
          <p:spPr>
            <a:xfrm flipH="1">
              <a:off x="6283997" y="22657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15" name="Google Shape;1115;p96"/>
            <p:cNvCxnSpPr>
              <a:endCxn id="981" idx="1"/>
            </p:cNvCxnSpPr>
            <p:nvPr/>
          </p:nvCxnSpPr>
          <p:spPr>
            <a:xfrm>
              <a:off x="5415393"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16" name="Google Shape;1116;p96"/>
            <p:cNvCxnSpPr>
              <a:endCxn id="981" idx="1"/>
            </p:cNvCxnSpPr>
            <p:nvPr/>
          </p:nvCxnSpPr>
          <p:spPr>
            <a:xfrm>
              <a:off x="4546893" y="22657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17" name="Google Shape;1117;p96"/>
            <p:cNvCxnSpPr>
              <a:endCxn id="981" idx="1"/>
            </p:cNvCxnSpPr>
            <p:nvPr/>
          </p:nvCxnSpPr>
          <p:spPr>
            <a:xfrm>
              <a:off x="3678393" y="22657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18" name="Google Shape;1118;p96"/>
            <p:cNvCxnSpPr>
              <a:endCxn id="981" idx="1"/>
            </p:cNvCxnSpPr>
            <p:nvPr/>
          </p:nvCxnSpPr>
          <p:spPr>
            <a:xfrm>
              <a:off x="2809893" y="22657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19" name="Google Shape;1119;p96"/>
            <p:cNvCxnSpPr>
              <a:endCxn id="967" idx="0"/>
            </p:cNvCxnSpPr>
            <p:nvPr/>
          </p:nvCxnSpPr>
          <p:spPr>
            <a:xfrm>
              <a:off x="7950139" y="22949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20" name="Google Shape;1120;p96"/>
            <p:cNvCxnSpPr>
              <a:endCxn id="967" idx="7"/>
            </p:cNvCxnSpPr>
            <p:nvPr/>
          </p:nvCxnSpPr>
          <p:spPr>
            <a:xfrm flipH="1">
              <a:off x="8020991" y="226577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21" name="Google Shape;1121;p96"/>
            <p:cNvCxnSpPr>
              <a:endCxn id="967" idx="7"/>
            </p:cNvCxnSpPr>
            <p:nvPr/>
          </p:nvCxnSpPr>
          <p:spPr>
            <a:xfrm flipH="1">
              <a:off x="8020991" y="2265770"/>
              <a:ext cx="1601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22" name="Google Shape;1122;p96"/>
            <p:cNvCxnSpPr>
              <a:endCxn id="967" idx="1"/>
            </p:cNvCxnSpPr>
            <p:nvPr/>
          </p:nvCxnSpPr>
          <p:spPr>
            <a:xfrm>
              <a:off x="7152387"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23" name="Google Shape;1123;p96"/>
            <p:cNvCxnSpPr>
              <a:endCxn id="967" idx="1"/>
            </p:cNvCxnSpPr>
            <p:nvPr/>
          </p:nvCxnSpPr>
          <p:spPr>
            <a:xfrm>
              <a:off x="6283887" y="22657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24" name="Google Shape;1124;p96"/>
            <p:cNvCxnSpPr/>
            <p:nvPr/>
          </p:nvCxnSpPr>
          <p:spPr>
            <a:xfrm>
              <a:off x="5415411" y="22657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25" name="Google Shape;1125;p96"/>
            <p:cNvCxnSpPr/>
            <p:nvPr/>
          </p:nvCxnSpPr>
          <p:spPr>
            <a:xfrm>
              <a:off x="4546914" y="22657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26" name="Google Shape;1126;p96"/>
            <p:cNvCxnSpPr>
              <a:endCxn id="967" idx="1"/>
            </p:cNvCxnSpPr>
            <p:nvPr/>
          </p:nvCxnSpPr>
          <p:spPr>
            <a:xfrm>
              <a:off x="3678387" y="22657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27" name="Google Shape;1127;p96"/>
            <p:cNvCxnSpPr>
              <a:endCxn id="985" idx="0"/>
            </p:cNvCxnSpPr>
            <p:nvPr/>
          </p:nvCxnSpPr>
          <p:spPr>
            <a:xfrm>
              <a:off x="8824823" y="22949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28" name="Google Shape;1128;p96"/>
            <p:cNvCxnSpPr>
              <a:endCxn id="985" idx="7"/>
            </p:cNvCxnSpPr>
            <p:nvPr/>
          </p:nvCxnSpPr>
          <p:spPr>
            <a:xfrm flipH="1">
              <a:off x="8895675"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29" name="Google Shape;1129;p96"/>
            <p:cNvCxnSpPr>
              <a:endCxn id="985" idx="1"/>
            </p:cNvCxnSpPr>
            <p:nvPr/>
          </p:nvCxnSpPr>
          <p:spPr>
            <a:xfrm>
              <a:off x="8020771" y="226577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30" name="Google Shape;1130;p96"/>
            <p:cNvCxnSpPr>
              <a:endCxn id="985" idx="1"/>
            </p:cNvCxnSpPr>
            <p:nvPr/>
          </p:nvCxnSpPr>
          <p:spPr>
            <a:xfrm>
              <a:off x="7152271" y="226577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31" name="Google Shape;1131;p96"/>
            <p:cNvCxnSpPr>
              <a:endCxn id="985" idx="1"/>
            </p:cNvCxnSpPr>
            <p:nvPr/>
          </p:nvCxnSpPr>
          <p:spPr>
            <a:xfrm>
              <a:off x="6284071" y="22657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32" name="Google Shape;1132;p96"/>
            <p:cNvCxnSpPr>
              <a:endCxn id="985" idx="1"/>
            </p:cNvCxnSpPr>
            <p:nvPr/>
          </p:nvCxnSpPr>
          <p:spPr>
            <a:xfrm>
              <a:off x="5415571" y="22657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33" name="Google Shape;1133;p96"/>
            <p:cNvCxnSpPr>
              <a:endCxn id="985" idx="1"/>
            </p:cNvCxnSpPr>
            <p:nvPr/>
          </p:nvCxnSpPr>
          <p:spPr>
            <a:xfrm>
              <a:off x="4547071" y="22657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34" name="Google Shape;1134;p96"/>
            <p:cNvCxnSpPr>
              <a:endCxn id="985" idx="1"/>
            </p:cNvCxnSpPr>
            <p:nvPr/>
          </p:nvCxnSpPr>
          <p:spPr>
            <a:xfrm>
              <a:off x="3678571" y="22657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35" name="Google Shape;1135;p96"/>
            <p:cNvCxnSpPr>
              <a:endCxn id="985" idx="1"/>
            </p:cNvCxnSpPr>
            <p:nvPr/>
          </p:nvCxnSpPr>
          <p:spPr>
            <a:xfrm>
              <a:off x="2810071" y="22657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36" name="Google Shape;1136;p96"/>
            <p:cNvCxnSpPr>
              <a:endCxn id="970" idx="0"/>
            </p:cNvCxnSpPr>
            <p:nvPr/>
          </p:nvCxnSpPr>
          <p:spPr>
            <a:xfrm>
              <a:off x="7081642" y="22949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37" name="Google Shape;1137;p96"/>
            <p:cNvCxnSpPr>
              <a:endCxn id="970" idx="7"/>
            </p:cNvCxnSpPr>
            <p:nvPr/>
          </p:nvCxnSpPr>
          <p:spPr>
            <a:xfrm flipH="1">
              <a:off x="7152494"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38" name="Google Shape;1138;p96"/>
            <p:cNvCxnSpPr>
              <a:endCxn id="970" idx="7"/>
            </p:cNvCxnSpPr>
            <p:nvPr/>
          </p:nvCxnSpPr>
          <p:spPr>
            <a:xfrm flipH="1">
              <a:off x="7152494" y="2265770"/>
              <a:ext cx="1601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39" name="Google Shape;1139;p96"/>
            <p:cNvCxnSpPr>
              <a:endCxn id="970" idx="7"/>
            </p:cNvCxnSpPr>
            <p:nvPr/>
          </p:nvCxnSpPr>
          <p:spPr>
            <a:xfrm flipH="1">
              <a:off x="7152494" y="22657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40" name="Google Shape;1140;p96"/>
            <p:cNvCxnSpPr>
              <a:endCxn id="970" idx="1"/>
            </p:cNvCxnSpPr>
            <p:nvPr/>
          </p:nvCxnSpPr>
          <p:spPr>
            <a:xfrm>
              <a:off x="6283890"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41" name="Google Shape;1141;p96"/>
            <p:cNvCxnSpPr>
              <a:endCxn id="970" idx="1"/>
            </p:cNvCxnSpPr>
            <p:nvPr/>
          </p:nvCxnSpPr>
          <p:spPr>
            <a:xfrm>
              <a:off x="5415390" y="22657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42" name="Google Shape;1142;p96"/>
            <p:cNvCxnSpPr>
              <a:endCxn id="970" idx="1"/>
            </p:cNvCxnSpPr>
            <p:nvPr/>
          </p:nvCxnSpPr>
          <p:spPr>
            <a:xfrm>
              <a:off x="4546890" y="22657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43" name="Google Shape;1143;p96"/>
            <p:cNvCxnSpPr>
              <a:endCxn id="970" idx="1"/>
            </p:cNvCxnSpPr>
            <p:nvPr/>
          </p:nvCxnSpPr>
          <p:spPr>
            <a:xfrm>
              <a:off x="3678390" y="22657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44" name="Google Shape;1144;p96"/>
            <p:cNvCxnSpPr>
              <a:endCxn id="964" idx="0"/>
            </p:cNvCxnSpPr>
            <p:nvPr/>
          </p:nvCxnSpPr>
          <p:spPr>
            <a:xfrm>
              <a:off x="9693320" y="22949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45" name="Google Shape;1145;p96"/>
            <p:cNvCxnSpPr>
              <a:endCxn id="964" idx="1"/>
            </p:cNvCxnSpPr>
            <p:nvPr/>
          </p:nvCxnSpPr>
          <p:spPr>
            <a:xfrm>
              <a:off x="8895568" y="22657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46" name="Google Shape;1146;p96"/>
            <p:cNvCxnSpPr>
              <a:endCxn id="964" idx="1"/>
            </p:cNvCxnSpPr>
            <p:nvPr/>
          </p:nvCxnSpPr>
          <p:spPr>
            <a:xfrm>
              <a:off x="8020768" y="226577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47" name="Google Shape;1147;p96"/>
            <p:cNvCxnSpPr>
              <a:endCxn id="964" idx="1"/>
            </p:cNvCxnSpPr>
            <p:nvPr/>
          </p:nvCxnSpPr>
          <p:spPr>
            <a:xfrm>
              <a:off x="7152568" y="22657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48" name="Google Shape;1148;p96"/>
            <p:cNvCxnSpPr>
              <a:endCxn id="964" idx="1"/>
            </p:cNvCxnSpPr>
            <p:nvPr/>
          </p:nvCxnSpPr>
          <p:spPr>
            <a:xfrm>
              <a:off x="6284068" y="22657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49" name="Google Shape;1149;p96"/>
            <p:cNvCxnSpPr>
              <a:stCxn id="883" idx="3"/>
            </p:cNvCxnSpPr>
            <p:nvPr/>
          </p:nvCxnSpPr>
          <p:spPr>
            <a:xfrm flipH="1">
              <a:off x="2810070" y="16279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50" name="Google Shape;1150;p96"/>
            <p:cNvCxnSpPr>
              <a:stCxn id="887" idx="3"/>
            </p:cNvCxnSpPr>
            <p:nvPr/>
          </p:nvCxnSpPr>
          <p:spPr>
            <a:xfrm flipH="1">
              <a:off x="3678567" y="16279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51" name="Google Shape;1151;p96"/>
            <p:cNvCxnSpPr>
              <a:stCxn id="872" idx="5"/>
            </p:cNvCxnSpPr>
            <p:nvPr/>
          </p:nvCxnSpPr>
          <p:spPr>
            <a:xfrm>
              <a:off x="6283996" y="16279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52" name="Google Shape;1152;p96"/>
            <p:cNvCxnSpPr>
              <a:stCxn id="878" idx="5"/>
            </p:cNvCxnSpPr>
            <p:nvPr/>
          </p:nvCxnSpPr>
          <p:spPr>
            <a:xfrm>
              <a:off x="4547002" y="16279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53" name="Google Shape;1153;p96"/>
            <p:cNvCxnSpPr/>
            <p:nvPr/>
          </p:nvCxnSpPr>
          <p:spPr>
            <a:xfrm>
              <a:off x="2809918" y="1632719"/>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54" name="Google Shape;1154;p96"/>
            <p:cNvCxnSpPr>
              <a:stCxn id="867" idx="5"/>
            </p:cNvCxnSpPr>
            <p:nvPr/>
          </p:nvCxnSpPr>
          <p:spPr>
            <a:xfrm>
              <a:off x="3678505" y="16279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55" name="Google Shape;1155;p96"/>
            <p:cNvCxnSpPr/>
            <p:nvPr/>
          </p:nvCxnSpPr>
          <p:spPr>
            <a:xfrm>
              <a:off x="2809919" y="16327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56" name="Google Shape;1156;p96"/>
            <p:cNvCxnSpPr>
              <a:stCxn id="874" idx="5"/>
            </p:cNvCxnSpPr>
            <p:nvPr/>
          </p:nvCxnSpPr>
          <p:spPr>
            <a:xfrm>
              <a:off x="5415499" y="16279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57" name="Google Shape;1157;p96"/>
            <p:cNvCxnSpPr/>
            <p:nvPr/>
          </p:nvCxnSpPr>
          <p:spPr>
            <a:xfrm>
              <a:off x="2809919"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58" name="Google Shape;1158;p96"/>
            <p:cNvCxnSpPr/>
            <p:nvPr/>
          </p:nvCxnSpPr>
          <p:spPr>
            <a:xfrm>
              <a:off x="3607601" y="16620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59" name="Google Shape;1159;p96"/>
            <p:cNvCxnSpPr/>
            <p:nvPr/>
          </p:nvCxnSpPr>
          <p:spPr>
            <a:xfrm flipH="1">
              <a:off x="3678382"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60" name="Google Shape;1160;p96"/>
            <p:cNvCxnSpPr/>
            <p:nvPr/>
          </p:nvCxnSpPr>
          <p:spPr>
            <a:xfrm flipH="1">
              <a:off x="3678379" y="16327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61" name="Google Shape;1161;p96"/>
            <p:cNvCxnSpPr/>
            <p:nvPr/>
          </p:nvCxnSpPr>
          <p:spPr>
            <a:xfrm flipH="1">
              <a:off x="3678376" y="16327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62" name="Google Shape;1162;p96"/>
            <p:cNvCxnSpPr/>
            <p:nvPr/>
          </p:nvCxnSpPr>
          <p:spPr>
            <a:xfrm flipH="1">
              <a:off x="3678373" y="16327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63" name="Google Shape;1163;p96"/>
            <p:cNvCxnSpPr/>
            <p:nvPr/>
          </p:nvCxnSpPr>
          <p:spPr>
            <a:xfrm flipH="1">
              <a:off x="3678370" y="16327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64" name="Google Shape;1164;p96"/>
            <p:cNvCxnSpPr>
              <a:stCxn id="883" idx="3"/>
            </p:cNvCxnSpPr>
            <p:nvPr/>
          </p:nvCxnSpPr>
          <p:spPr>
            <a:xfrm flipH="1">
              <a:off x="3678570" y="16279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65" name="Google Shape;1165;p96"/>
            <p:cNvCxnSpPr>
              <a:stCxn id="887" idx="3"/>
            </p:cNvCxnSpPr>
            <p:nvPr/>
          </p:nvCxnSpPr>
          <p:spPr>
            <a:xfrm flipH="1">
              <a:off x="4547067" y="16279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66" name="Google Shape;1166;p96"/>
            <p:cNvCxnSpPr/>
            <p:nvPr/>
          </p:nvCxnSpPr>
          <p:spPr>
            <a:xfrm>
              <a:off x="4476098" y="16620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67" name="Google Shape;1167;p96"/>
            <p:cNvCxnSpPr/>
            <p:nvPr/>
          </p:nvCxnSpPr>
          <p:spPr>
            <a:xfrm>
              <a:off x="3678416"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68" name="Google Shape;1168;p96"/>
            <p:cNvCxnSpPr/>
            <p:nvPr/>
          </p:nvCxnSpPr>
          <p:spPr>
            <a:xfrm>
              <a:off x="2809918" y="16327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69" name="Google Shape;1169;p96"/>
            <p:cNvCxnSpPr/>
            <p:nvPr/>
          </p:nvCxnSpPr>
          <p:spPr>
            <a:xfrm flipH="1">
              <a:off x="4546879"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70" name="Google Shape;1170;p96"/>
            <p:cNvCxnSpPr/>
            <p:nvPr/>
          </p:nvCxnSpPr>
          <p:spPr>
            <a:xfrm flipH="1">
              <a:off x="4546876" y="16327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71" name="Google Shape;1171;p96"/>
            <p:cNvCxnSpPr/>
            <p:nvPr/>
          </p:nvCxnSpPr>
          <p:spPr>
            <a:xfrm flipH="1">
              <a:off x="4546873" y="16327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72" name="Google Shape;1172;p96"/>
            <p:cNvCxnSpPr/>
            <p:nvPr/>
          </p:nvCxnSpPr>
          <p:spPr>
            <a:xfrm flipH="1">
              <a:off x="4546870" y="16327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73" name="Google Shape;1173;p96"/>
            <p:cNvCxnSpPr>
              <a:stCxn id="883" idx="3"/>
            </p:cNvCxnSpPr>
            <p:nvPr/>
          </p:nvCxnSpPr>
          <p:spPr>
            <a:xfrm flipH="1">
              <a:off x="4547070" y="16279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74" name="Google Shape;1174;p96"/>
            <p:cNvCxnSpPr>
              <a:stCxn id="887" idx="3"/>
            </p:cNvCxnSpPr>
            <p:nvPr/>
          </p:nvCxnSpPr>
          <p:spPr>
            <a:xfrm flipH="1">
              <a:off x="5415567" y="16279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75" name="Google Shape;1175;p96"/>
            <p:cNvCxnSpPr>
              <a:stCxn id="887" idx="3"/>
            </p:cNvCxnSpPr>
            <p:nvPr/>
          </p:nvCxnSpPr>
          <p:spPr>
            <a:xfrm flipH="1">
              <a:off x="6284067" y="16279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76" name="Google Shape;1176;p96"/>
            <p:cNvCxnSpPr>
              <a:stCxn id="883" idx="3"/>
            </p:cNvCxnSpPr>
            <p:nvPr/>
          </p:nvCxnSpPr>
          <p:spPr>
            <a:xfrm flipH="1">
              <a:off x="5415570" y="16279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77" name="Google Shape;1177;p96"/>
            <p:cNvCxnSpPr/>
            <p:nvPr/>
          </p:nvCxnSpPr>
          <p:spPr>
            <a:xfrm flipH="1">
              <a:off x="5415370" y="16327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78" name="Google Shape;1178;p96"/>
            <p:cNvCxnSpPr/>
            <p:nvPr/>
          </p:nvCxnSpPr>
          <p:spPr>
            <a:xfrm flipH="1">
              <a:off x="5415373" y="16327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79" name="Google Shape;1179;p96"/>
            <p:cNvCxnSpPr/>
            <p:nvPr/>
          </p:nvCxnSpPr>
          <p:spPr>
            <a:xfrm flipH="1">
              <a:off x="5415376"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80" name="Google Shape;1180;p96"/>
            <p:cNvCxnSpPr/>
            <p:nvPr/>
          </p:nvCxnSpPr>
          <p:spPr>
            <a:xfrm>
              <a:off x="5344595" y="16620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81" name="Google Shape;1181;p96"/>
            <p:cNvCxnSpPr/>
            <p:nvPr/>
          </p:nvCxnSpPr>
          <p:spPr>
            <a:xfrm>
              <a:off x="4546913"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82" name="Google Shape;1182;p96"/>
            <p:cNvCxnSpPr/>
            <p:nvPr/>
          </p:nvCxnSpPr>
          <p:spPr>
            <a:xfrm>
              <a:off x="3678416" y="16327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83" name="Google Shape;1183;p96"/>
            <p:cNvCxnSpPr/>
            <p:nvPr/>
          </p:nvCxnSpPr>
          <p:spPr>
            <a:xfrm>
              <a:off x="2809919" y="16327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84" name="Google Shape;1184;p96"/>
            <p:cNvCxnSpPr/>
            <p:nvPr/>
          </p:nvCxnSpPr>
          <p:spPr>
            <a:xfrm>
              <a:off x="2739104" y="16620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85" name="Google Shape;1185;p96"/>
            <p:cNvCxnSpPr/>
            <p:nvPr/>
          </p:nvCxnSpPr>
          <p:spPr>
            <a:xfrm flipH="1">
              <a:off x="2809885"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86" name="Google Shape;1186;p96"/>
            <p:cNvCxnSpPr/>
            <p:nvPr/>
          </p:nvCxnSpPr>
          <p:spPr>
            <a:xfrm flipH="1">
              <a:off x="2809882" y="16327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87" name="Google Shape;1187;p96"/>
            <p:cNvCxnSpPr/>
            <p:nvPr/>
          </p:nvCxnSpPr>
          <p:spPr>
            <a:xfrm flipH="1">
              <a:off x="2809879" y="16327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88" name="Google Shape;1188;p96"/>
            <p:cNvCxnSpPr/>
            <p:nvPr/>
          </p:nvCxnSpPr>
          <p:spPr>
            <a:xfrm flipH="1">
              <a:off x="2809876" y="16327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89" name="Google Shape;1189;p96"/>
            <p:cNvCxnSpPr/>
            <p:nvPr/>
          </p:nvCxnSpPr>
          <p:spPr>
            <a:xfrm flipH="1">
              <a:off x="2809873" y="16327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90" name="Google Shape;1190;p96"/>
            <p:cNvCxnSpPr/>
            <p:nvPr/>
          </p:nvCxnSpPr>
          <p:spPr>
            <a:xfrm flipH="1">
              <a:off x="2809870" y="1632719"/>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91" name="Google Shape;1191;p96"/>
            <p:cNvCxnSpPr/>
            <p:nvPr/>
          </p:nvCxnSpPr>
          <p:spPr>
            <a:xfrm>
              <a:off x="6213092" y="16620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192" name="Google Shape;1192;p96"/>
            <p:cNvCxnSpPr/>
            <p:nvPr/>
          </p:nvCxnSpPr>
          <p:spPr>
            <a:xfrm flipH="1">
              <a:off x="6283873"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93" name="Google Shape;1193;p96"/>
            <p:cNvCxnSpPr/>
            <p:nvPr/>
          </p:nvCxnSpPr>
          <p:spPr>
            <a:xfrm flipH="1">
              <a:off x="6283870" y="16327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94" name="Google Shape;1194;p96"/>
            <p:cNvCxnSpPr>
              <a:stCxn id="883" idx="3"/>
            </p:cNvCxnSpPr>
            <p:nvPr/>
          </p:nvCxnSpPr>
          <p:spPr>
            <a:xfrm flipH="1">
              <a:off x="6284070" y="16279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95" name="Google Shape;1195;p96"/>
            <p:cNvCxnSpPr>
              <a:stCxn id="887" idx="3"/>
            </p:cNvCxnSpPr>
            <p:nvPr/>
          </p:nvCxnSpPr>
          <p:spPr>
            <a:xfrm flipH="1">
              <a:off x="7152567" y="16279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96" name="Google Shape;1196;p96"/>
            <p:cNvCxnSpPr/>
            <p:nvPr/>
          </p:nvCxnSpPr>
          <p:spPr>
            <a:xfrm>
              <a:off x="5415410"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97" name="Google Shape;1197;p96"/>
            <p:cNvCxnSpPr/>
            <p:nvPr/>
          </p:nvCxnSpPr>
          <p:spPr>
            <a:xfrm>
              <a:off x="4546913" y="16327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98" name="Google Shape;1198;p96"/>
            <p:cNvCxnSpPr/>
            <p:nvPr/>
          </p:nvCxnSpPr>
          <p:spPr>
            <a:xfrm>
              <a:off x="3678416" y="16327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199" name="Google Shape;1199;p96"/>
            <p:cNvCxnSpPr/>
            <p:nvPr/>
          </p:nvCxnSpPr>
          <p:spPr>
            <a:xfrm>
              <a:off x="2809919" y="16327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00" name="Google Shape;1200;p96"/>
            <p:cNvCxnSpPr/>
            <p:nvPr/>
          </p:nvCxnSpPr>
          <p:spPr>
            <a:xfrm>
              <a:off x="7950086" y="16620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201" name="Google Shape;1201;p96"/>
            <p:cNvCxnSpPr>
              <a:stCxn id="883" idx="3"/>
            </p:cNvCxnSpPr>
            <p:nvPr/>
          </p:nvCxnSpPr>
          <p:spPr>
            <a:xfrm flipH="1">
              <a:off x="8020770" y="162794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02" name="Google Shape;1202;p96"/>
            <p:cNvCxnSpPr/>
            <p:nvPr/>
          </p:nvCxnSpPr>
          <p:spPr>
            <a:xfrm>
              <a:off x="7152404"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03" name="Google Shape;1203;p96"/>
            <p:cNvCxnSpPr/>
            <p:nvPr/>
          </p:nvCxnSpPr>
          <p:spPr>
            <a:xfrm>
              <a:off x="6283907" y="16327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04" name="Google Shape;1204;p96"/>
            <p:cNvCxnSpPr/>
            <p:nvPr/>
          </p:nvCxnSpPr>
          <p:spPr>
            <a:xfrm>
              <a:off x="5415410" y="16327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05" name="Google Shape;1205;p96"/>
            <p:cNvCxnSpPr/>
            <p:nvPr/>
          </p:nvCxnSpPr>
          <p:spPr>
            <a:xfrm>
              <a:off x="4546913" y="16327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06" name="Google Shape;1206;p96"/>
            <p:cNvCxnSpPr/>
            <p:nvPr/>
          </p:nvCxnSpPr>
          <p:spPr>
            <a:xfrm>
              <a:off x="3678416" y="16327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07" name="Google Shape;1207;p96"/>
            <p:cNvCxnSpPr/>
            <p:nvPr/>
          </p:nvCxnSpPr>
          <p:spPr>
            <a:xfrm>
              <a:off x="8824770" y="16620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208" name="Google Shape;1208;p96"/>
            <p:cNvCxnSpPr/>
            <p:nvPr/>
          </p:nvCxnSpPr>
          <p:spPr>
            <a:xfrm flipH="1">
              <a:off x="8895551"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09" name="Google Shape;1209;p96"/>
            <p:cNvCxnSpPr>
              <a:stCxn id="880" idx="5"/>
            </p:cNvCxnSpPr>
            <p:nvPr/>
          </p:nvCxnSpPr>
          <p:spPr>
            <a:xfrm>
              <a:off x="8020990" y="162794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10" name="Google Shape;1210;p96"/>
            <p:cNvCxnSpPr>
              <a:stCxn id="870" idx="5"/>
            </p:cNvCxnSpPr>
            <p:nvPr/>
          </p:nvCxnSpPr>
          <p:spPr>
            <a:xfrm>
              <a:off x="7152493" y="16279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11" name="Google Shape;1211;p96"/>
            <p:cNvCxnSpPr>
              <a:stCxn id="872" idx="5"/>
            </p:cNvCxnSpPr>
            <p:nvPr/>
          </p:nvCxnSpPr>
          <p:spPr>
            <a:xfrm>
              <a:off x="6283996" y="16279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12" name="Google Shape;1212;p96"/>
            <p:cNvCxnSpPr>
              <a:stCxn id="874" idx="5"/>
            </p:cNvCxnSpPr>
            <p:nvPr/>
          </p:nvCxnSpPr>
          <p:spPr>
            <a:xfrm>
              <a:off x="5415499" y="16279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13" name="Google Shape;1213;p96"/>
            <p:cNvCxnSpPr>
              <a:stCxn id="878" idx="5"/>
            </p:cNvCxnSpPr>
            <p:nvPr/>
          </p:nvCxnSpPr>
          <p:spPr>
            <a:xfrm>
              <a:off x="4547002" y="16279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14" name="Google Shape;1214;p96"/>
            <p:cNvCxnSpPr>
              <a:stCxn id="867" idx="5"/>
            </p:cNvCxnSpPr>
            <p:nvPr/>
          </p:nvCxnSpPr>
          <p:spPr>
            <a:xfrm>
              <a:off x="3678505" y="16279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15" name="Google Shape;1215;p96"/>
            <p:cNvCxnSpPr>
              <a:stCxn id="876" idx="5"/>
            </p:cNvCxnSpPr>
            <p:nvPr/>
          </p:nvCxnSpPr>
          <p:spPr>
            <a:xfrm>
              <a:off x="2810008" y="16279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16" name="Google Shape;1216;p96"/>
            <p:cNvCxnSpPr/>
            <p:nvPr/>
          </p:nvCxnSpPr>
          <p:spPr>
            <a:xfrm>
              <a:off x="7081589" y="16620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217" name="Google Shape;1217;p96"/>
            <p:cNvCxnSpPr/>
            <p:nvPr/>
          </p:nvCxnSpPr>
          <p:spPr>
            <a:xfrm flipH="1">
              <a:off x="7152370"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18" name="Google Shape;1218;p96"/>
            <p:cNvCxnSpPr>
              <a:stCxn id="883" idx="3"/>
            </p:cNvCxnSpPr>
            <p:nvPr/>
          </p:nvCxnSpPr>
          <p:spPr>
            <a:xfrm flipH="1">
              <a:off x="7152270" y="16279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19" name="Google Shape;1219;p96"/>
            <p:cNvCxnSpPr>
              <a:stCxn id="887" idx="3"/>
            </p:cNvCxnSpPr>
            <p:nvPr/>
          </p:nvCxnSpPr>
          <p:spPr>
            <a:xfrm flipH="1">
              <a:off x="8020767" y="16279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20" name="Google Shape;1220;p96"/>
            <p:cNvCxnSpPr/>
            <p:nvPr/>
          </p:nvCxnSpPr>
          <p:spPr>
            <a:xfrm>
              <a:off x="6283907"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21" name="Google Shape;1221;p96"/>
            <p:cNvCxnSpPr/>
            <p:nvPr/>
          </p:nvCxnSpPr>
          <p:spPr>
            <a:xfrm>
              <a:off x="5415410" y="16327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22" name="Google Shape;1222;p96"/>
            <p:cNvCxnSpPr/>
            <p:nvPr/>
          </p:nvCxnSpPr>
          <p:spPr>
            <a:xfrm>
              <a:off x="4546913" y="16327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23" name="Google Shape;1223;p96"/>
            <p:cNvCxnSpPr/>
            <p:nvPr/>
          </p:nvCxnSpPr>
          <p:spPr>
            <a:xfrm>
              <a:off x="3678416" y="16327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24" name="Google Shape;1224;p96"/>
            <p:cNvCxnSpPr/>
            <p:nvPr/>
          </p:nvCxnSpPr>
          <p:spPr>
            <a:xfrm>
              <a:off x="9693267" y="16620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225" name="Google Shape;1225;p96"/>
            <p:cNvCxnSpPr/>
            <p:nvPr/>
          </p:nvCxnSpPr>
          <p:spPr>
            <a:xfrm>
              <a:off x="8895585" y="16327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26" name="Google Shape;1226;p96"/>
            <p:cNvCxnSpPr>
              <a:stCxn id="880" idx="5"/>
            </p:cNvCxnSpPr>
            <p:nvPr/>
          </p:nvCxnSpPr>
          <p:spPr>
            <a:xfrm>
              <a:off x="8020990" y="16279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27" name="Google Shape;1227;p96"/>
            <p:cNvCxnSpPr>
              <a:stCxn id="870" idx="5"/>
            </p:cNvCxnSpPr>
            <p:nvPr/>
          </p:nvCxnSpPr>
          <p:spPr>
            <a:xfrm>
              <a:off x="7152493" y="16279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228" name="Google Shape;1228;p96"/>
            <p:cNvCxnSpPr>
              <a:stCxn id="867" idx="0"/>
              <a:endCxn id="942" idx="2"/>
            </p:cNvCxnSpPr>
            <p:nvPr/>
          </p:nvCxnSpPr>
          <p:spPr>
            <a:xfrm rot="10800000">
              <a:off x="3607653" y="11274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1229" name="Google Shape;1229;p96"/>
            <p:cNvCxnSpPr>
              <a:stCxn id="878" idx="0"/>
              <a:endCxn id="936" idx="2"/>
            </p:cNvCxnSpPr>
            <p:nvPr/>
          </p:nvCxnSpPr>
          <p:spPr>
            <a:xfrm rot="10800000">
              <a:off x="4476150" y="11274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1230" name="Google Shape;1230;p96"/>
            <p:cNvCxnSpPr>
              <a:stCxn id="874" idx="1"/>
              <a:endCxn id="936" idx="2"/>
            </p:cNvCxnSpPr>
            <p:nvPr/>
          </p:nvCxnSpPr>
          <p:spPr>
            <a:xfrm rot="10800000">
              <a:off x="4476095" y="11274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231" name="Google Shape;1231;p96"/>
            <p:cNvCxnSpPr>
              <a:stCxn id="876" idx="0"/>
              <a:endCxn id="953" idx="2"/>
            </p:cNvCxnSpPr>
            <p:nvPr/>
          </p:nvCxnSpPr>
          <p:spPr>
            <a:xfrm rot="10800000">
              <a:off x="2739156" y="11274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1232" name="Google Shape;1232;p96"/>
            <p:cNvCxnSpPr>
              <a:stCxn id="880" idx="1"/>
              <a:endCxn id="953" idx="2"/>
            </p:cNvCxnSpPr>
            <p:nvPr/>
          </p:nvCxnSpPr>
          <p:spPr>
            <a:xfrm rot="10800000">
              <a:off x="2739086" y="1127436"/>
              <a:ext cx="5140200" cy="358800"/>
            </a:xfrm>
            <a:prstGeom prst="straightConnector1">
              <a:avLst/>
            </a:prstGeom>
            <a:noFill/>
            <a:ln w="9525" cap="flat" cmpd="sng">
              <a:solidFill>
                <a:srgbClr val="757070"/>
              </a:solidFill>
              <a:prstDash val="solid"/>
              <a:miter lim="800000"/>
              <a:headEnd type="none" w="sm" len="sm"/>
              <a:tailEnd type="none" w="sm" len="sm"/>
            </a:ln>
          </p:spPr>
        </p:cxnSp>
      </p:grpSp>
      <p:grpSp>
        <p:nvGrpSpPr>
          <p:cNvPr id="1233" name="Google Shape;1233;p96"/>
          <p:cNvGrpSpPr/>
          <p:nvPr/>
        </p:nvGrpSpPr>
        <p:grpSpPr>
          <a:xfrm>
            <a:off x="1363387" y="4146504"/>
            <a:ext cx="8689171" cy="463699"/>
            <a:chOff x="1363387" y="4146504"/>
            <a:chExt cx="8689171" cy="463699"/>
          </a:xfrm>
        </p:grpSpPr>
        <p:sp>
          <p:nvSpPr>
            <p:cNvPr id="1234" name="Google Shape;1234;p96"/>
            <p:cNvSpPr/>
            <p:nvPr/>
          </p:nvSpPr>
          <p:spPr>
            <a:xfrm>
              <a:off x="9321158" y="4146504"/>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[SEP]</a:t>
              </a:r>
              <a:endParaRPr sz="1800"/>
            </a:p>
          </p:txBody>
        </p:sp>
        <p:sp>
          <p:nvSpPr>
            <p:cNvPr id="1235" name="Google Shape;1235;p96"/>
            <p:cNvSpPr/>
            <p:nvPr/>
          </p:nvSpPr>
          <p:spPr>
            <a:xfrm>
              <a:off x="2373345" y="4148125"/>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[CLS]</a:t>
              </a:r>
              <a:endParaRPr/>
            </a:p>
          </p:txBody>
        </p:sp>
        <p:sp>
          <p:nvSpPr>
            <p:cNvPr id="1236" name="Google Shape;1236;p96"/>
            <p:cNvSpPr/>
            <p:nvPr/>
          </p:nvSpPr>
          <p:spPr>
            <a:xfrm>
              <a:off x="3241842" y="4148125"/>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i="1">
                  <a:solidFill>
                    <a:schemeClr val="dk1"/>
                  </a:solidFill>
                  <a:latin typeface="Calibri"/>
                  <a:ea typeface="Calibri"/>
                  <a:cs typeface="Calibri"/>
                  <a:sym typeface="Calibri"/>
                </a:rPr>
                <a:t>A</a:t>
              </a:r>
              <a:r>
                <a:rPr lang="en-US" sz="1200" i="1" baseline="-25000">
                  <a:solidFill>
                    <a:schemeClr val="dk1"/>
                  </a:solidFill>
                  <a:latin typeface="Calibri"/>
                  <a:ea typeface="Calibri"/>
                  <a:cs typeface="Calibri"/>
                  <a:sym typeface="Calibri"/>
                </a:rPr>
                <a:t>1</a:t>
              </a:r>
              <a:endParaRPr sz="1200">
                <a:solidFill>
                  <a:schemeClr val="dk1"/>
                </a:solidFill>
                <a:latin typeface="Calibri"/>
                <a:ea typeface="Calibri"/>
                <a:cs typeface="Calibri"/>
                <a:sym typeface="Calibri"/>
              </a:endParaRPr>
            </a:p>
          </p:txBody>
        </p:sp>
        <p:sp>
          <p:nvSpPr>
            <p:cNvPr id="1237" name="Google Shape;1237;p96"/>
            <p:cNvSpPr/>
            <p:nvPr/>
          </p:nvSpPr>
          <p:spPr>
            <a:xfrm>
              <a:off x="4110339" y="4148125"/>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i="1">
                  <a:solidFill>
                    <a:schemeClr val="dk1"/>
                  </a:solidFill>
                  <a:latin typeface="Calibri"/>
                  <a:ea typeface="Calibri"/>
                  <a:cs typeface="Calibri"/>
                  <a:sym typeface="Calibri"/>
                </a:rPr>
                <a:t>A</a:t>
              </a:r>
              <a:r>
                <a:rPr lang="en-US" sz="1200" i="1" baseline="-25000">
                  <a:solidFill>
                    <a:schemeClr val="dk1"/>
                  </a:solidFill>
                  <a:latin typeface="Calibri"/>
                  <a:ea typeface="Calibri"/>
                  <a:cs typeface="Calibri"/>
                  <a:sym typeface="Calibri"/>
                </a:rPr>
                <a:t>2</a:t>
              </a:r>
              <a:endParaRPr sz="1200">
                <a:solidFill>
                  <a:schemeClr val="dk1"/>
                </a:solidFill>
                <a:latin typeface="Calibri"/>
                <a:ea typeface="Calibri"/>
                <a:cs typeface="Calibri"/>
                <a:sym typeface="Calibri"/>
              </a:endParaRPr>
            </a:p>
          </p:txBody>
        </p:sp>
        <p:sp>
          <p:nvSpPr>
            <p:cNvPr id="1238" name="Google Shape;1238;p96"/>
            <p:cNvSpPr/>
            <p:nvPr/>
          </p:nvSpPr>
          <p:spPr>
            <a:xfrm>
              <a:off x="4978836" y="4148125"/>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i="1">
                  <a:solidFill>
                    <a:schemeClr val="dk1"/>
                  </a:solidFill>
                  <a:latin typeface="Calibri"/>
                  <a:ea typeface="Calibri"/>
                  <a:cs typeface="Calibri"/>
                  <a:sym typeface="Calibri"/>
                </a:rPr>
                <a:t>A</a:t>
              </a:r>
              <a:r>
                <a:rPr lang="en-US" sz="1200" i="1" baseline="-25000">
                  <a:solidFill>
                    <a:schemeClr val="dk1"/>
                  </a:solidFill>
                  <a:latin typeface="Calibri"/>
                  <a:ea typeface="Calibri"/>
                  <a:cs typeface="Calibri"/>
                  <a:sym typeface="Calibri"/>
                </a:rPr>
                <a:t>3</a:t>
              </a:r>
              <a:endParaRPr sz="1200">
                <a:solidFill>
                  <a:schemeClr val="dk1"/>
                </a:solidFill>
                <a:latin typeface="Calibri"/>
                <a:ea typeface="Calibri"/>
                <a:cs typeface="Calibri"/>
                <a:sym typeface="Calibri"/>
              </a:endParaRPr>
            </a:p>
          </p:txBody>
        </p:sp>
        <p:sp>
          <p:nvSpPr>
            <p:cNvPr id="1239" name="Google Shape;1239;p96"/>
            <p:cNvSpPr/>
            <p:nvPr/>
          </p:nvSpPr>
          <p:spPr>
            <a:xfrm>
              <a:off x="5847333" y="4148125"/>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[SEP]</a:t>
              </a:r>
              <a:endParaRPr/>
            </a:p>
          </p:txBody>
        </p:sp>
        <p:sp>
          <p:nvSpPr>
            <p:cNvPr id="1240" name="Google Shape;1240;p96"/>
            <p:cNvSpPr/>
            <p:nvPr/>
          </p:nvSpPr>
          <p:spPr>
            <a:xfrm>
              <a:off x="6715830" y="41481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i="1">
                  <a:solidFill>
                    <a:schemeClr val="dk1"/>
                  </a:solidFill>
                  <a:latin typeface="Calibri"/>
                  <a:ea typeface="Calibri"/>
                  <a:cs typeface="Calibri"/>
                  <a:sym typeface="Calibri"/>
                </a:rPr>
                <a:t>B</a:t>
              </a:r>
              <a:r>
                <a:rPr lang="en-US" sz="1200" i="1" baseline="-25000">
                  <a:solidFill>
                    <a:schemeClr val="dk1"/>
                  </a:solidFill>
                  <a:latin typeface="Calibri"/>
                  <a:ea typeface="Calibri"/>
                  <a:cs typeface="Calibri"/>
                  <a:sym typeface="Calibri"/>
                </a:rPr>
                <a:t>1</a:t>
              </a:r>
              <a:endParaRPr sz="1200">
                <a:solidFill>
                  <a:schemeClr val="dk1"/>
                </a:solidFill>
                <a:latin typeface="Calibri"/>
                <a:ea typeface="Calibri"/>
                <a:cs typeface="Calibri"/>
                <a:sym typeface="Calibri"/>
              </a:endParaRPr>
            </a:p>
          </p:txBody>
        </p:sp>
        <p:sp>
          <p:nvSpPr>
            <p:cNvPr id="1241" name="Google Shape;1241;p96"/>
            <p:cNvSpPr/>
            <p:nvPr/>
          </p:nvSpPr>
          <p:spPr>
            <a:xfrm>
              <a:off x="7584327" y="41481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i="1">
                  <a:solidFill>
                    <a:schemeClr val="dk1"/>
                  </a:solidFill>
                  <a:latin typeface="Calibri"/>
                  <a:ea typeface="Calibri"/>
                  <a:cs typeface="Calibri"/>
                  <a:sym typeface="Calibri"/>
                </a:rPr>
                <a:t>B</a:t>
              </a:r>
              <a:r>
                <a:rPr lang="en-US" sz="1200" i="1" baseline="-25000">
                  <a:solidFill>
                    <a:schemeClr val="dk1"/>
                  </a:solidFill>
                  <a:latin typeface="Calibri"/>
                  <a:ea typeface="Calibri"/>
                  <a:cs typeface="Calibri"/>
                  <a:sym typeface="Calibri"/>
                </a:rPr>
                <a:t>2</a:t>
              </a:r>
              <a:endParaRPr sz="1200">
                <a:solidFill>
                  <a:schemeClr val="dk1"/>
                </a:solidFill>
                <a:latin typeface="Calibri"/>
                <a:ea typeface="Calibri"/>
                <a:cs typeface="Calibri"/>
                <a:sym typeface="Calibri"/>
              </a:endParaRPr>
            </a:p>
          </p:txBody>
        </p:sp>
        <p:sp>
          <p:nvSpPr>
            <p:cNvPr id="1242" name="Google Shape;1242;p96"/>
            <p:cNvSpPr/>
            <p:nvPr/>
          </p:nvSpPr>
          <p:spPr>
            <a:xfrm>
              <a:off x="2373345" y="4148125"/>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a:solidFill>
                    <a:schemeClr val="dk1"/>
                  </a:solidFill>
                  <a:latin typeface="Calibri"/>
                  <a:ea typeface="Calibri"/>
                  <a:cs typeface="Calibri"/>
                  <a:sym typeface="Calibri"/>
                </a:rPr>
                <a:t>[CLS]</a:t>
              </a:r>
              <a:endParaRPr sz="1900"/>
            </a:p>
          </p:txBody>
        </p:sp>
        <p:sp>
          <p:nvSpPr>
            <p:cNvPr id="1243" name="Google Shape;1243;p96"/>
            <p:cNvSpPr/>
            <p:nvPr/>
          </p:nvSpPr>
          <p:spPr>
            <a:xfrm>
              <a:off x="3241842" y="41481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44" name="Google Shape;1244;p96"/>
            <p:cNvSpPr/>
            <p:nvPr/>
          </p:nvSpPr>
          <p:spPr>
            <a:xfrm>
              <a:off x="4110339" y="41481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45" name="Google Shape;1245;p96"/>
            <p:cNvSpPr/>
            <p:nvPr/>
          </p:nvSpPr>
          <p:spPr>
            <a:xfrm>
              <a:off x="4978836" y="41481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46" name="Google Shape;1246;p96"/>
            <p:cNvSpPr/>
            <p:nvPr/>
          </p:nvSpPr>
          <p:spPr>
            <a:xfrm>
              <a:off x="5847333" y="41481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47" name="Google Shape;1247;p96"/>
            <p:cNvSpPr/>
            <p:nvPr/>
          </p:nvSpPr>
          <p:spPr>
            <a:xfrm>
              <a:off x="6715830" y="41481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248" name="Google Shape;1248;p96"/>
            <p:cNvSpPr/>
            <p:nvPr/>
          </p:nvSpPr>
          <p:spPr>
            <a:xfrm>
              <a:off x="7584327" y="41481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249" name="Google Shape;1249;p96"/>
            <p:cNvSpPr txBox="1"/>
            <p:nvPr/>
          </p:nvSpPr>
          <p:spPr>
            <a:xfrm>
              <a:off x="1363387" y="4148503"/>
              <a:ext cx="949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Token</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Embeddings</a:t>
              </a:r>
              <a:endParaRPr/>
            </a:p>
          </p:txBody>
        </p:sp>
        <p:sp>
          <p:nvSpPr>
            <p:cNvPr id="1250" name="Google Shape;1250;p96"/>
            <p:cNvSpPr/>
            <p:nvPr/>
          </p:nvSpPr>
          <p:spPr>
            <a:xfrm>
              <a:off x="8452661" y="4146504"/>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grpSp>
      <p:grpSp>
        <p:nvGrpSpPr>
          <p:cNvPr id="1251" name="Google Shape;1251;p96"/>
          <p:cNvGrpSpPr/>
          <p:nvPr/>
        </p:nvGrpSpPr>
        <p:grpSpPr>
          <a:xfrm>
            <a:off x="1363387" y="4374409"/>
            <a:ext cx="8697844" cy="727732"/>
            <a:chOff x="1363387" y="4374409"/>
            <a:chExt cx="8697844" cy="727732"/>
          </a:xfrm>
        </p:grpSpPr>
        <p:sp>
          <p:nvSpPr>
            <p:cNvPr id="1252" name="Google Shape;1252;p96"/>
            <p:cNvSpPr/>
            <p:nvPr/>
          </p:nvSpPr>
          <p:spPr>
            <a:xfrm>
              <a:off x="9321158" y="4629138"/>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E</a:t>
              </a:r>
              <a:r>
                <a:rPr lang="en-US" sz="1900" i="1" baseline="-25000">
                  <a:solidFill>
                    <a:schemeClr val="dk1"/>
                  </a:solidFill>
                  <a:latin typeface="Calibri"/>
                  <a:ea typeface="Calibri"/>
                  <a:cs typeface="Calibri"/>
                  <a:sym typeface="Calibri"/>
                </a:rPr>
                <a:t>A</a:t>
              </a:r>
              <a:endParaRPr sz="2100"/>
            </a:p>
          </p:txBody>
        </p:sp>
        <p:sp>
          <p:nvSpPr>
            <p:cNvPr id="1253" name="Google Shape;1253;p96"/>
            <p:cNvSpPr/>
            <p:nvPr/>
          </p:nvSpPr>
          <p:spPr>
            <a:xfrm>
              <a:off x="2373345" y="46307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E</a:t>
              </a:r>
              <a:r>
                <a:rPr lang="en-US" sz="1900" i="1" baseline="-25000">
                  <a:solidFill>
                    <a:schemeClr val="dk1"/>
                  </a:solidFill>
                  <a:latin typeface="Calibri"/>
                  <a:ea typeface="Calibri"/>
                  <a:cs typeface="Calibri"/>
                  <a:sym typeface="Calibri"/>
                </a:rPr>
                <a:t>A</a:t>
              </a:r>
              <a:endParaRPr sz="2100"/>
            </a:p>
          </p:txBody>
        </p:sp>
        <p:sp>
          <p:nvSpPr>
            <p:cNvPr id="1254" name="Google Shape;1254;p96"/>
            <p:cNvSpPr/>
            <p:nvPr/>
          </p:nvSpPr>
          <p:spPr>
            <a:xfrm>
              <a:off x="3241842" y="46307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E</a:t>
              </a:r>
              <a:r>
                <a:rPr lang="en-US" sz="1900" i="1" baseline="-25000">
                  <a:solidFill>
                    <a:schemeClr val="dk1"/>
                  </a:solidFill>
                  <a:latin typeface="Calibri"/>
                  <a:ea typeface="Calibri"/>
                  <a:cs typeface="Calibri"/>
                  <a:sym typeface="Calibri"/>
                </a:rPr>
                <a:t>A</a:t>
              </a:r>
              <a:endParaRPr sz="2100"/>
            </a:p>
          </p:txBody>
        </p:sp>
        <p:sp>
          <p:nvSpPr>
            <p:cNvPr id="1255" name="Google Shape;1255;p96"/>
            <p:cNvSpPr/>
            <p:nvPr/>
          </p:nvSpPr>
          <p:spPr>
            <a:xfrm>
              <a:off x="4110339" y="46307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E</a:t>
              </a:r>
              <a:r>
                <a:rPr lang="en-US" sz="1900" i="1" baseline="-25000">
                  <a:solidFill>
                    <a:schemeClr val="dk1"/>
                  </a:solidFill>
                  <a:latin typeface="Calibri"/>
                  <a:ea typeface="Calibri"/>
                  <a:cs typeface="Calibri"/>
                  <a:sym typeface="Calibri"/>
                </a:rPr>
                <a:t>A</a:t>
              </a:r>
              <a:endParaRPr sz="2100"/>
            </a:p>
          </p:txBody>
        </p:sp>
        <p:sp>
          <p:nvSpPr>
            <p:cNvPr id="1256" name="Google Shape;1256;p96"/>
            <p:cNvSpPr/>
            <p:nvPr/>
          </p:nvSpPr>
          <p:spPr>
            <a:xfrm>
              <a:off x="4978836" y="46307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E</a:t>
              </a:r>
              <a:r>
                <a:rPr lang="en-US" sz="1900" i="1" baseline="-25000">
                  <a:solidFill>
                    <a:schemeClr val="dk1"/>
                  </a:solidFill>
                  <a:latin typeface="Calibri"/>
                  <a:ea typeface="Calibri"/>
                  <a:cs typeface="Calibri"/>
                  <a:sym typeface="Calibri"/>
                </a:rPr>
                <a:t>A</a:t>
              </a:r>
              <a:endParaRPr sz="2100"/>
            </a:p>
          </p:txBody>
        </p:sp>
        <p:sp>
          <p:nvSpPr>
            <p:cNvPr id="1257" name="Google Shape;1257;p96"/>
            <p:cNvSpPr/>
            <p:nvPr/>
          </p:nvSpPr>
          <p:spPr>
            <a:xfrm>
              <a:off x="5847333" y="46307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E</a:t>
              </a:r>
              <a:r>
                <a:rPr lang="en-US" sz="1900" i="1" baseline="-25000">
                  <a:solidFill>
                    <a:schemeClr val="dk1"/>
                  </a:solidFill>
                  <a:latin typeface="Calibri"/>
                  <a:ea typeface="Calibri"/>
                  <a:cs typeface="Calibri"/>
                  <a:sym typeface="Calibri"/>
                </a:rPr>
                <a:t>A</a:t>
              </a:r>
              <a:endParaRPr sz="2100"/>
            </a:p>
          </p:txBody>
        </p:sp>
        <p:sp>
          <p:nvSpPr>
            <p:cNvPr id="1258" name="Google Shape;1258;p96"/>
            <p:cNvSpPr/>
            <p:nvPr/>
          </p:nvSpPr>
          <p:spPr>
            <a:xfrm>
              <a:off x="6715830" y="46307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E</a:t>
              </a:r>
              <a:r>
                <a:rPr lang="en-US" sz="1900" i="1" baseline="-25000">
                  <a:solidFill>
                    <a:schemeClr val="dk1"/>
                  </a:solidFill>
                  <a:latin typeface="Calibri"/>
                  <a:ea typeface="Calibri"/>
                  <a:cs typeface="Calibri"/>
                  <a:sym typeface="Calibri"/>
                </a:rPr>
                <a:t>A</a:t>
              </a:r>
              <a:endParaRPr sz="2100"/>
            </a:p>
          </p:txBody>
        </p:sp>
        <p:sp>
          <p:nvSpPr>
            <p:cNvPr id="1259" name="Google Shape;1259;p96"/>
            <p:cNvSpPr/>
            <p:nvPr/>
          </p:nvSpPr>
          <p:spPr>
            <a:xfrm>
              <a:off x="7584327" y="46307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E</a:t>
              </a:r>
              <a:r>
                <a:rPr lang="en-US" sz="1900" i="1" baseline="-25000">
                  <a:solidFill>
                    <a:schemeClr val="dk1"/>
                  </a:solidFill>
                  <a:latin typeface="Calibri"/>
                  <a:ea typeface="Calibri"/>
                  <a:cs typeface="Calibri"/>
                  <a:sym typeface="Calibri"/>
                </a:rPr>
                <a:t>A</a:t>
              </a:r>
              <a:endParaRPr sz="2100"/>
            </a:p>
          </p:txBody>
        </p:sp>
        <p:sp>
          <p:nvSpPr>
            <p:cNvPr id="1260" name="Google Shape;1260;p96"/>
            <p:cNvSpPr/>
            <p:nvPr/>
          </p:nvSpPr>
          <p:spPr>
            <a:xfrm>
              <a:off x="2381855" y="4374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61" name="Google Shape;1261;p96"/>
            <p:cNvSpPr/>
            <p:nvPr/>
          </p:nvSpPr>
          <p:spPr>
            <a:xfrm>
              <a:off x="3250352" y="4374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62" name="Google Shape;1262;p96"/>
            <p:cNvSpPr/>
            <p:nvPr/>
          </p:nvSpPr>
          <p:spPr>
            <a:xfrm>
              <a:off x="4118849" y="4374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63" name="Google Shape;1263;p96"/>
            <p:cNvSpPr/>
            <p:nvPr/>
          </p:nvSpPr>
          <p:spPr>
            <a:xfrm>
              <a:off x="4987346" y="4374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64" name="Google Shape;1264;p96"/>
            <p:cNvSpPr/>
            <p:nvPr/>
          </p:nvSpPr>
          <p:spPr>
            <a:xfrm>
              <a:off x="5855843" y="4374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65" name="Google Shape;1265;p96"/>
            <p:cNvSpPr/>
            <p:nvPr/>
          </p:nvSpPr>
          <p:spPr>
            <a:xfrm>
              <a:off x="6724340" y="4374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66" name="Google Shape;1266;p96"/>
            <p:cNvSpPr/>
            <p:nvPr/>
          </p:nvSpPr>
          <p:spPr>
            <a:xfrm>
              <a:off x="7592837" y="4374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67" name="Google Shape;1267;p96"/>
            <p:cNvSpPr/>
            <p:nvPr/>
          </p:nvSpPr>
          <p:spPr>
            <a:xfrm>
              <a:off x="9329831" y="4374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68" name="Google Shape;1268;p96"/>
            <p:cNvSpPr txBox="1"/>
            <p:nvPr/>
          </p:nvSpPr>
          <p:spPr>
            <a:xfrm>
              <a:off x="1363387" y="4640441"/>
              <a:ext cx="949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Segment</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Embeddings</a:t>
              </a:r>
              <a:endParaRPr/>
            </a:p>
          </p:txBody>
        </p:sp>
        <p:sp>
          <p:nvSpPr>
            <p:cNvPr id="1269" name="Google Shape;1269;p96"/>
            <p:cNvSpPr/>
            <p:nvPr/>
          </p:nvSpPr>
          <p:spPr>
            <a:xfrm>
              <a:off x="8452661" y="4629138"/>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E</a:t>
              </a:r>
              <a:r>
                <a:rPr lang="en-US" sz="1900" i="1" baseline="-25000">
                  <a:solidFill>
                    <a:schemeClr val="dk1"/>
                  </a:solidFill>
                  <a:latin typeface="Calibri"/>
                  <a:ea typeface="Calibri"/>
                  <a:cs typeface="Calibri"/>
                  <a:sym typeface="Calibri"/>
                </a:rPr>
                <a:t>A</a:t>
              </a:r>
              <a:endParaRPr sz="2100"/>
            </a:p>
          </p:txBody>
        </p:sp>
        <p:sp>
          <p:nvSpPr>
            <p:cNvPr id="1270" name="Google Shape;1270;p96"/>
            <p:cNvSpPr/>
            <p:nvPr/>
          </p:nvSpPr>
          <p:spPr>
            <a:xfrm>
              <a:off x="8459011" y="4375104"/>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grpSp>
      <p:grpSp>
        <p:nvGrpSpPr>
          <p:cNvPr id="1271" name="Google Shape;1271;p96"/>
          <p:cNvGrpSpPr/>
          <p:nvPr/>
        </p:nvGrpSpPr>
        <p:grpSpPr>
          <a:xfrm>
            <a:off x="1363387" y="4873404"/>
            <a:ext cx="8697844" cy="734587"/>
            <a:chOff x="1363387" y="4859493"/>
            <a:chExt cx="8697844" cy="734587"/>
          </a:xfrm>
        </p:grpSpPr>
        <p:sp>
          <p:nvSpPr>
            <p:cNvPr id="1272" name="Google Shape;1272;p96"/>
            <p:cNvSpPr/>
            <p:nvPr/>
          </p:nvSpPr>
          <p:spPr>
            <a:xfrm>
              <a:off x="9321158" y="5104266"/>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i="1">
                  <a:solidFill>
                    <a:schemeClr val="dk1"/>
                  </a:solidFill>
                  <a:latin typeface="Calibri"/>
                  <a:ea typeface="Calibri"/>
                  <a:cs typeface="Calibri"/>
                  <a:sym typeface="Calibri"/>
                </a:rPr>
                <a:t>P</a:t>
              </a:r>
              <a:r>
                <a:rPr lang="en-US" sz="1700" i="1" baseline="-25000">
                  <a:solidFill>
                    <a:schemeClr val="dk1"/>
                  </a:solidFill>
                  <a:latin typeface="Calibri"/>
                  <a:ea typeface="Calibri"/>
                  <a:cs typeface="Calibri"/>
                  <a:sym typeface="Calibri"/>
                </a:rPr>
                <a:t>8</a:t>
              </a:r>
              <a:endParaRPr sz="1900"/>
            </a:p>
          </p:txBody>
        </p:sp>
        <p:sp>
          <p:nvSpPr>
            <p:cNvPr id="1273" name="Google Shape;1273;p96"/>
            <p:cNvSpPr/>
            <p:nvPr/>
          </p:nvSpPr>
          <p:spPr>
            <a:xfrm>
              <a:off x="2373345" y="51058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i="1">
                  <a:solidFill>
                    <a:schemeClr val="dk1"/>
                  </a:solidFill>
                  <a:latin typeface="Calibri"/>
                  <a:ea typeface="Calibri"/>
                  <a:cs typeface="Calibri"/>
                  <a:sym typeface="Calibri"/>
                </a:rPr>
                <a:t>P</a:t>
              </a:r>
              <a:r>
                <a:rPr lang="en-US" sz="1700" i="1" baseline="-25000">
                  <a:solidFill>
                    <a:schemeClr val="dk1"/>
                  </a:solidFill>
                  <a:latin typeface="Calibri"/>
                  <a:ea typeface="Calibri"/>
                  <a:cs typeface="Calibri"/>
                  <a:sym typeface="Calibri"/>
                </a:rPr>
                <a:t>0</a:t>
              </a:r>
              <a:endParaRPr sz="1900"/>
            </a:p>
          </p:txBody>
        </p:sp>
        <p:sp>
          <p:nvSpPr>
            <p:cNvPr id="1274" name="Google Shape;1274;p96"/>
            <p:cNvSpPr/>
            <p:nvPr/>
          </p:nvSpPr>
          <p:spPr>
            <a:xfrm>
              <a:off x="3241842" y="51058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i="1">
                  <a:solidFill>
                    <a:schemeClr val="dk1"/>
                  </a:solidFill>
                  <a:latin typeface="Calibri"/>
                  <a:ea typeface="Calibri"/>
                  <a:cs typeface="Calibri"/>
                  <a:sym typeface="Calibri"/>
                </a:rPr>
                <a:t>P</a:t>
              </a:r>
              <a:r>
                <a:rPr lang="en-US" sz="1700" i="1" baseline="-25000">
                  <a:solidFill>
                    <a:schemeClr val="dk1"/>
                  </a:solidFill>
                  <a:latin typeface="Calibri"/>
                  <a:ea typeface="Calibri"/>
                  <a:cs typeface="Calibri"/>
                  <a:sym typeface="Calibri"/>
                </a:rPr>
                <a:t>1</a:t>
              </a:r>
              <a:endParaRPr sz="1900"/>
            </a:p>
          </p:txBody>
        </p:sp>
        <p:sp>
          <p:nvSpPr>
            <p:cNvPr id="1275" name="Google Shape;1275;p96"/>
            <p:cNvSpPr/>
            <p:nvPr/>
          </p:nvSpPr>
          <p:spPr>
            <a:xfrm>
              <a:off x="4110339" y="51058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i="1">
                  <a:solidFill>
                    <a:schemeClr val="dk1"/>
                  </a:solidFill>
                  <a:latin typeface="Calibri"/>
                  <a:ea typeface="Calibri"/>
                  <a:cs typeface="Calibri"/>
                  <a:sym typeface="Calibri"/>
                </a:rPr>
                <a:t>P</a:t>
              </a:r>
              <a:r>
                <a:rPr lang="en-US" sz="1700" i="1" baseline="-25000">
                  <a:solidFill>
                    <a:schemeClr val="dk1"/>
                  </a:solidFill>
                  <a:latin typeface="Calibri"/>
                  <a:ea typeface="Calibri"/>
                  <a:cs typeface="Calibri"/>
                  <a:sym typeface="Calibri"/>
                </a:rPr>
                <a:t>2</a:t>
              </a:r>
              <a:endParaRPr sz="1900"/>
            </a:p>
          </p:txBody>
        </p:sp>
        <p:sp>
          <p:nvSpPr>
            <p:cNvPr id="1276" name="Google Shape;1276;p96"/>
            <p:cNvSpPr/>
            <p:nvPr/>
          </p:nvSpPr>
          <p:spPr>
            <a:xfrm>
              <a:off x="4978836" y="51058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i="1">
                  <a:solidFill>
                    <a:schemeClr val="dk1"/>
                  </a:solidFill>
                  <a:latin typeface="Calibri"/>
                  <a:ea typeface="Calibri"/>
                  <a:cs typeface="Calibri"/>
                  <a:sym typeface="Calibri"/>
                </a:rPr>
                <a:t>P</a:t>
              </a:r>
              <a:r>
                <a:rPr lang="en-US" sz="1700" i="1" baseline="-25000">
                  <a:solidFill>
                    <a:schemeClr val="dk1"/>
                  </a:solidFill>
                  <a:latin typeface="Calibri"/>
                  <a:ea typeface="Calibri"/>
                  <a:cs typeface="Calibri"/>
                  <a:sym typeface="Calibri"/>
                </a:rPr>
                <a:t>3</a:t>
              </a:r>
              <a:endParaRPr sz="1900"/>
            </a:p>
          </p:txBody>
        </p:sp>
        <p:sp>
          <p:nvSpPr>
            <p:cNvPr id="1277" name="Google Shape;1277;p96"/>
            <p:cNvSpPr/>
            <p:nvPr/>
          </p:nvSpPr>
          <p:spPr>
            <a:xfrm>
              <a:off x="5847333" y="51058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i="1">
                  <a:solidFill>
                    <a:schemeClr val="dk1"/>
                  </a:solidFill>
                  <a:latin typeface="Calibri"/>
                  <a:ea typeface="Calibri"/>
                  <a:cs typeface="Calibri"/>
                  <a:sym typeface="Calibri"/>
                </a:rPr>
                <a:t>P</a:t>
              </a:r>
              <a:r>
                <a:rPr lang="en-US" sz="1700" i="1" baseline="-25000">
                  <a:solidFill>
                    <a:schemeClr val="dk1"/>
                  </a:solidFill>
                  <a:latin typeface="Calibri"/>
                  <a:ea typeface="Calibri"/>
                  <a:cs typeface="Calibri"/>
                  <a:sym typeface="Calibri"/>
                </a:rPr>
                <a:t>4</a:t>
              </a:r>
              <a:endParaRPr sz="1900"/>
            </a:p>
          </p:txBody>
        </p:sp>
        <p:sp>
          <p:nvSpPr>
            <p:cNvPr id="1278" name="Google Shape;1278;p96"/>
            <p:cNvSpPr/>
            <p:nvPr/>
          </p:nvSpPr>
          <p:spPr>
            <a:xfrm>
              <a:off x="6715830" y="51058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i="1">
                  <a:solidFill>
                    <a:schemeClr val="dk1"/>
                  </a:solidFill>
                  <a:latin typeface="Calibri"/>
                  <a:ea typeface="Calibri"/>
                  <a:cs typeface="Calibri"/>
                  <a:sym typeface="Calibri"/>
                </a:rPr>
                <a:t>P</a:t>
              </a:r>
              <a:r>
                <a:rPr lang="en-US" sz="1700" i="1" baseline="-25000">
                  <a:solidFill>
                    <a:schemeClr val="dk1"/>
                  </a:solidFill>
                  <a:latin typeface="Calibri"/>
                  <a:ea typeface="Calibri"/>
                  <a:cs typeface="Calibri"/>
                  <a:sym typeface="Calibri"/>
                </a:rPr>
                <a:t>5</a:t>
              </a:r>
              <a:endParaRPr sz="1900"/>
            </a:p>
          </p:txBody>
        </p:sp>
        <p:sp>
          <p:nvSpPr>
            <p:cNvPr id="1279" name="Google Shape;1279;p96"/>
            <p:cNvSpPr/>
            <p:nvPr/>
          </p:nvSpPr>
          <p:spPr>
            <a:xfrm>
              <a:off x="7584327" y="51058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i="1">
                  <a:solidFill>
                    <a:schemeClr val="dk1"/>
                  </a:solidFill>
                  <a:latin typeface="Calibri"/>
                  <a:ea typeface="Calibri"/>
                  <a:cs typeface="Calibri"/>
                  <a:sym typeface="Calibri"/>
                </a:rPr>
                <a:t>P</a:t>
              </a:r>
              <a:r>
                <a:rPr lang="en-US" sz="1700" i="1" baseline="-25000">
                  <a:solidFill>
                    <a:schemeClr val="dk1"/>
                  </a:solidFill>
                  <a:latin typeface="Calibri"/>
                  <a:ea typeface="Calibri"/>
                  <a:cs typeface="Calibri"/>
                  <a:sym typeface="Calibri"/>
                </a:rPr>
                <a:t>6</a:t>
              </a:r>
              <a:endParaRPr sz="1900"/>
            </a:p>
          </p:txBody>
        </p:sp>
        <p:sp>
          <p:nvSpPr>
            <p:cNvPr id="1280" name="Google Shape;1280;p96"/>
            <p:cNvSpPr/>
            <p:nvPr/>
          </p:nvSpPr>
          <p:spPr>
            <a:xfrm>
              <a:off x="2381855" y="48594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81" name="Google Shape;1281;p96"/>
            <p:cNvSpPr/>
            <p:nvPr/>
          </p:nvSpPr>
          <p:spPr>
            <a:xfrm>
              <a:off x="3250352" y="48594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82" name="Google Shape;1282;p96"/>
            <p:cNvSpPr/>
            <p:nvPr/>
          </p:nvSpPr>
          <p:spPr>
            <a:xfrm>
              <a:off x="4118849" y="48594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83" name="Google Shape;1283;p96"/>
            <p:cNvSpPr/>
            <p:nvPr/>
          </p:nvSpPr>
          <p:spPr>
            <a:xfrm>
              <a:off x="4987346" y="48594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84" name="Google Shape;1284;p96"/>
            <p:cNvSpPr/>
            <p:nvPr/>
          </p:nvSpPr>
          <p:spPr>
            <a:xfrm>
              <a:off x="5855843" y="48594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85" name="Google Shape;1285;p96"/>
            <p:cNvSpPr/>
            <p:nvPr/>
          </p:nvSpPr>
          <p:spPr>
            <a:xfrm>
              <a:off x="6724340" y="48594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86" name="Google Shape;1286;p96"/>
            <p:cNvSpPr/>
            <p:nvPr/>
          </p:nvSpPr>
          <p:spPr>
            <a:xfrm>
              <a:off x="7592837" y="48594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87" name="Google Shape;1287;p96"/>
            <p:cNvSpPr/>
            <p:nvPr/>
          </p:nvSpPr>
          <p:spPr>
            <a:xfrm>
              <a:off x="9329831" y="48594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sp>
          <p:nvSpPr>
            <p:cNvPr id="1288" name="Google Shape;1288;p96"/>
            <p:cNvSpPr txBox="1"/>
            <p:nvPr/>
          </p:nvSpPr>
          <p:spPr>
            <a:xfrm>
              <a:off x="1363387" y="5132380"/>
              <a:ext cx="949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Position</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Embeddings</a:t>
              </a:r>
              <a:endParaRPr/>
            </a:p>
          </p:txBody>
        </p:sp>
        <p:sp>
          <p:nvSpPr>
            <p:cNvPr id="1289" name="Google Shape;1289;p96"/>
            <p:cNvSpPr/>
            <p:nvPr/>
          </p:nvSpPr>
          <p:spPr>
            <a:xfrm>
              <a:off x="8452661" y="5104266"/>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i="1">
                  <a:solidFill>
                    <a:schemeClr val="dk1"/>
                  </a:solidFill>
                  <a:latin typeface="Calibri"/>
                  <a:ea typeface="Calibri"/>
                  <a:cs typeface="Calibri"/>
                  <a:sym typeface="Calibri"/>
                </a:rPr>
                <a:t>P</a:t>
              </a:r>
              <a:r>
                <a:rPr lang="en-US" sz="1700" i="1" baseline="-25000">
                  <a:solidFill>
                    <a:schemeClr val="dk1"/>
                  </a:solidFill>
                  <a:latin typeface="Calibri"/>
                  <a:ea typeface="Calibri"/>
                  <a:cs typeface="Calibri"/>
                  <a:sym typeface="Calibri"/>
                </a:rPr>
                <a:t>7</a:t>
              </a:r>
              <a:endParaRPr sz="1900"/>
            </a:p>
          </p:txBody>
        </p:sp>
        <p:sp>
          <p:nvSpPr>
            <p:cNvPr id="1290" name="Google Shape;1290;p96"/>
            <p:cNvSpPr/>
            <p:nvPr/>
          </p:nvSpPr>
          <p:spPr>
            <a:xfrm>
              <a:off x="8459011" y="4860188"/>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grpSp>
      <p:sp>
        <p:nvSpPr>
          <p:cNvPr id="1291" name="Google Shape;1291;p96"/>
          <p:cNvSpPr txBox="1"/>
          <p:nvPr/>
        </p:nvSpPr>
        <p:spPr>
          <a:xfrm>
            <a:off x="301658" y="278091"/>
            <a:ext cx="2743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rPr>
              <a:t>BERT</a:t>
            </a:r>
            <a:endParaRPr sz="3600">
              <a:solidFill>
                <a:schemeClr val="dk1"/>
              </a:solidFill>
            </a:endParaRPr>
          </a:p>
        </p:txBody>
      </p:sp>
      <p:sp>
        <p:nvSpPr>
          <p:cNvPr id="1292" name="Google Shape;1292;p96"/>
          <p:cNvSpPr txBox="1"/>
          <p:nvPr/>
        </p:nvSpPr>
        <p:spPr>
          <a:xfrm>
            <a:off x="1363387" y="6166711"/>
            <a:ext cx="949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String</a:t>
            </a:r>
            <a:endParaRPr/>
          </a:p>
        </p:txBody>
      </p:sp>
      <p:sp>
        <p:nvSpPr>
          <p:cNvPr id="1293" name="Google Shape;1293;p96"/>
          <p:cNvSpPr txBox="1"/>
          <p:nvPr/>
        </p:nvSpPr>
        <p:spPr>
          <a:xfrm>
            <a:off x="4237375" y="6178175"/>
            <a:ext cx="3647100" cy="384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The bank makes loans to clients.</a:t>
            </a:r>
            <a:endParaRPr sz="2100"/>
          </a:p>
        </p:txBody>
      </p:sp>
      <p:grpSp>
        <p:nvGrpSpPr>
          <p:cNvPr id="1294" name="Google Shape;1294;p96"/>
          <p:cNvGrpSpPr/>
          <p:nvPr/>
        </p:nvGrpSpPr>
        <p:grpSpPr>
          <a:xfrm>
            <a:off x="1363387" y="5630600"/>
            <a:ext cx="8693338" cy="447334"/>
            <a:chOff x="1363387" y="5630600"/>
            <a:chExt cx="8693338" cy="447334"/>
          </a:xfrm>
        </p:grpSpPr>
        <p:grpSp>
          <p:nvGrpSpPr>
            <p:cNvPr id="1295" name="Google Shape;1295;p96"/>
            <p:cNvGrpSpPr/>
            <p:nvPr/>
          </p:nvGrpSpPr>
          <p:grpSpPr>
            <a:xfrm>
              <a:off x="1363387" y="5630600"/>
              <a:ext cx="7841227" cy="447334"/>
              <a:chOff x="1363387" y="5630600"/>
              <a:chExt cx="7841227" cy="447334"/>
            </a:xfrm>
          </p:grpSpPr>
          <p:sp>
            <p:nvSpPr>
              <p:cNvPr id="1296" name="Google Shape;1296;p96"/>
              <p:cNvSpPr txBox="1"/>
              <p:nvPr/>
            </p:nvSpPr>
            <p:spPr>
              <a:xfrm>
                <a:off x="3227525" y="56306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The</a:t>
                </a:r>
                <a:endParaRPr sz="1600">
                  <a:latin typeface="Calibri"/>
                  <a:ea typeface="Calibri"/>
                  <a:cs typeface="Calibri"/>
                  <a:sym typeface="Calibri"/>
                </a:endParaRPr>
              </a:p>
            </p:txBody>
          </p:sp>
          <p:sp>
            <p:nvSpPr>
              <p:cNvPr id="1297" name="Google Shape;1297;p96"/>
              <p:cNvSpPr txBox="1"/>
              <p:nvPr/>
            </p:nvSpPr>
            <p:spPr>
              <a:xfrm>
                <a:off x="4079636" y="56306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bank</a:t>
                </a:r>
                <a:endParaRPr sz="1600">
                  <a:latin typeface="Calibri"/>
                  <a:ea typeface="Calibri"/>
                  <a:cs typeface="Calibri"/>
                  <a:sym typeface="Calibri"/>
                </a:endParaRPr>
              </a:p>
            </p:txBody>
          </p:sp>
          <p:sp>
            <p:nvSpPr>
              <p:cNvPr id="1298" name="Google Shape;1298;p96"/>
              <p:cNvSpPr txBox="1"/>
              <p:nvPr/>
            </p:nvSpPr>
            <p:spPr>
              <a:xfrm>
                <a:off x="4966214" y="56306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makes</a:t>
                </a:r>
                <a:endParaRPr sz="1600">
                  <a:latin typeface="Calibri"/>
                  <a:ea typeface="Calibri"/>
                  <a:cs typeface="Calibri"/>
                  <a:sym typeface="Calibri"/>
                </a:endParaRPr>
              </a:p>
            </p:txBody>
          </p:sp>
          <p:sp>
            <p:nvSpPr>
              <p:cNvPr id="1299" name="Google Shape;1299;p96"/>
              <p:cNvSpPr txBox="1"/>
              <p:nvPr/>
            </p:nvSpPr>
            <p:spPr>
              <a:xfrm>
                <a:off x="5776601" y="5630600"/>
                <a:ext cx="866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loans</a:t>
                </a:r>
                <a:endParaRPr sz="1600">
                  <a:latin typeface="Calibri"/>
                  <a:ea typeface="Calibri"/>
                  <a:cs typeface="Calibri"/>
                  <a:sym typeface="Calibri"/>
                </a:endParaRPr>
              </a:p>
            </p:txBody>
          </p:sp>
          <p:sp>
            <p:nvSpPr>
              <p:cNvPr id="1300" name="Google Shape;1300;p96"/>
              <p:cNvSpPr txBox="1"/>
              <p:nvPr/>
            </p:nvSpPr>
            <p:spPr>
              <a:xfrm>
                <a:off x="6667172" y="5642200"/>
                <a:ext cx="866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to</a:t>
                </a:r>
                <a:endParaRPr sz="1600">
                  <a:latin typeface="Calibri"/>
                  <a:ea typeface="Calibri"/>
                  <a:cs typeface="Calibri"/>
                  <a:sym typeface="Calibri"/>
                </a:endParaRPr>
              </a:p>
            </p:txBody>
          </p:sp>
          <p:sp>
            <p:nvSpPr>
              <p:cNvPr id="1301" name="Google Shape;1301;p96"/>
              <p:cNvSpPr txBox="1"/>
              <p:nvPr/>
            </p:nvSpPr>
            <p:spPr>
              <a:xfrm>
                <a:off x="7559876" y="5646834"/>
                <a:ext cx="8067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clients</a:t>
                </a:r>
                <a:endParaRPr sz="1600">
                  <a:latin typeface="Calibri"/>
                  <a:ea typeface="Calibri"/>
                  <a:cs typeface="Calibri"/>
                  <a:sym typeface="Calibri"/>
                </a:endParaRPr>
              </a:p>
            </p:txBody>
          </p:sp>
          <p:sp>
            <p:nvSpPr>
              <p:cNvPr id="1302" name="Google Shape;1302;p96"/>
              <p:cNvSpPr txBox="1"/>
              <p:nvPr/>
            </p:nvSpPr>
            <p:spPr>
              <a:xfrm>
                <a:off x="8471414" y="5630600"/>
                <a:ext cx="733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a:latin typeface="Calibri"/>
                    <a:ea typeface="Calibri"/>
                    <a:cs typeface="Calibri"/>
                    <a:sym typeface="Calibri"/>
                  </a:rPr>
                  <a:t>.</a:t>
                </a:r>
                <a:endParaRPr sz="1500">
                  <a:latin typeface="Calibri"/>
                  <a:ea typeface="Calibri"/>
                  <a:cs typeface="Calibri"/>
                  <a:sym typeface="Calibri"/>
                </a:endParaRPr>
              </a:p>
            </p:txBody>
          </p:sp>
          <p:sp>
            <p:nvSpPr>
              <p:cNvPr id="1303" name="Google Shape;1303;p96"/>
              <p:cNvSpPr txBox="1"/>
              <p:nvPr/>
            </p:nvSpPr>
            <p:spPr>
              <a:xfrm>
                <a:off x="1363387" y="5709511"/>
                <a:ext cx="949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Tokens</a:t>
                </a:r>
                <a:endParaRPr/>
              </a:p>
            </p:txBody>
          </p:sp>
        </p:grpSp>
        <p:sp>
          <p:nvSpPr>
            <p:cNvPr id="1304" name="Google Shape;1304;p96"/>
            <p:cNvSpPr txBox="1"/>
            <p:nvPr/>
          </p:nvSpPr>
          <p:spPr>
            <a:xfrm>
              <a:off x="2389325" y="56306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[CLS]</a:t>
              </a:r>
              <a:endParaRPr sz="1600">
                <a:latin typeface="Calibri"/>
                <a:ea typeface="Calibri"/>
                <a:cs typeface="Calibri"/>
                <a:sym typeface="Calibri"/>
              </a:endParaRPr>
            </a:p>
          </p:txBody>
        </p:sp>
        <p:sp>
          <p:nvSpPr>
            <p:cNvPr id="1305" name="Google Shape;1305;p96"/>
            <p:cNvSpPr txBox="1"/>
            <p:nvPr/>
          </p:nvSpPr>
          <p:spPr>
            <a:xfrm>
              <a:off x="9323525" y="56306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[SEP]</a:t>
              </a:r>
              <a:endParaRPr sz="1600">
                <a:latin typeface="Calibri"/>
                <a:ea typeface="Calibri"/>
                <a:cs typeface="Calibri"/>
                <a:sym typeface="Calibri"/>
              </a:endParaRPr>
            </a:p>
          </p:txBody>
        </p:sp>
      </p:grpSp>
      <p:sp>
        <p:nvSpPr>
          <p:cNvPr id="1306" name="Google Shape;1306;p96"/>
          <p:cNvSpPr txBox="1"/>
          <p:nvPr/>
        </p:nvSpPr>
        <p:spPr>
          <a:xfrm>
            <a:off x="301650" y="952750"/>
            <a:ext cx="15363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Calibri"/>
                <a:ea typeface="Calibri"/>
                <a:cs typeface="Calibri"/>
                <a:sym typeface="Calibri"/>
              </a:rPr>
              <a:t>string → sequence of vectors</a:t>
            </a:r>
            <a:endParaRPr sz="2100">
              <a:latin typeface="Calibri"/>
              <a:ea typeface="Calibri"/>
              <a:cs typeface="Calibri"/>
              <a:sym typeface="Calibri"/>
            </a:endParaRPr>
          </a:p>
        </p:txBody>
      </p:sp>
      <p:sp>
        <p:nvSpPr>
          <p:cNvPr id="1307" name="Google Shape;1307;p9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4"/>
                                        </p:tgtEl>
                                        <p:attrNameLst>
                                          <p:attrName>style.visibility</p:attrName>
                                        </p:attrNameLst>
                                      </p:cBhvr>
                                      <p:to>
                                        <p:strVal val="visible"/>
                                      </p:to>
                                    </p:set>
                                    <p:animEffect transition="in" filter="fade">
                                      <p:cBhvr>
                                        <p:cTn id="7" dur="1"/>
                                        <p:tgtEl>
                                          <p:spTgt spid="1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3"/>
                                        </p:tgtEl>
                                        <p:attrNameLst>
                                          <p:attrName>style.visibility</p:attrName>
                                        </p:attrNameLst>
                                      </p:cBhvr>
                                      <p:to>
                                        <p:strVal val="visible"/>
                                      </p:to>
                                    </p:set>
                                    <p:animEffect transition="in" filter="fade">
                                      <p:cBhvr>
                                        <p:cTn id="12" dur="1"/>
                                        <p:tgtEl>
                                          <p:spTgt spid="12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1"/>
                                        </p:tgtEl>
                                        <p:attrNameLst>
                                          <p:attrName>style.visibility</p:attrName>
                                        </p:attrNameLst>
                                      </p:cBhvr>
                                      <p:to>
                                        <p:strVal val="visible"/>
                                      </p:to>
                                    </p:set>
                                    <p:animEffect transition="in" filter="fade">
                                      <p:cBhvr>
                                        <p:cTn id="17" dur="1"/>
                                        <p:tgtEl>
                                          <p:spTgt spid="12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1"/>
                                        </p:tgtEl>
                                        <p:attrNameLst>
                                          <p:attrName>style.visibility</p:attrName>
                                        </p:attrNameLst>
                                      </p:cBhvr>
                                      <p:to>
                                        <p:strVal val="visible"/>
                                      </p:to>
                                    </p:set>
                                    <p:animEffect transition="in" filter="fade">
                                      <p:cBhvr>
                                        <p:cTn id="22" dur="1"/>
                                        <p:tgtEl>
                                          <p:spTgt spid="12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4"/>
                                        </p:tgtEl>
                                        <p:attrNameLst>
                                          <p:attrName>style.visibility</p:attrName>
                                        </p:attrNameLst>
                                      </p:cBhvr>
                                      <p:to>
                                        <p:strVal val="visible"/>
                                      </p:to>
                                    </p:set>
                                    <p:animEffect transition="in" filter="fade">
                                      <p:cBhvr>
                                        <p:cTn id="27" dur="1"/>
                                        <p:tgtEl>
                                          <p:spTgt spid="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Text Ranking</a:t>
            </a:r>
            <a:endParaRPr/>
          </a:p>
        </p:txBody>
      </p:sp>
      <p:sp>
        <p:nvSpPr>
          <p:cNvPr id="285" name="Google Shape;285;p5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Text ranking problems</a:t>
            </a:r>
            <a:endParaRPr/>
          </a:p>
          <a:p>
            <a:pPr marL="0" lvl="0" indent="0" algn="ctr" rtl="0">
              <a:lnSpc>
                <a:spcPct val="90000"/>
              </a:lnSpc>
              <a:spcBef>
                <a:spcPts val="0"/>
              </a:spcBef>
              <a:spcAft>
                <a:spcPts val="0"/>
              </a:spcAft>
              <a:buClr>
                <a:schemeClr val="dk1"/>
              </a:buClr>
              <a:buSzPts val="2400"/>
              <a:buNone/>
            </a:pPr>
            <a:r>
              <a:rPr lang="en-US"/>
              <a:t>Transformers</a:t>
            </a:r>
            <a:endParaRPr/>
          </a:p>
        </p:txBody>
      </p:sp>
      <p:sp>
        <p:nvSpPr>
          <p:cNvPr id="286" name="Google Shape;286;p5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97"/>
          <p:cNvSpPr/>
          <p:nvPr/>
        </p:nvSpPr>
        <p:spPr>
          <a:xfrm>
            <a:off x="2093205" y="1117459"/>
            <a:ext cx="8236200" cy="350340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13" name="Google Shape;1313;p97"/>
          <p:cNvGrpSpPr/>
          <p:nvPr/>
        </p:nvGrpSpPr>
        <p:grpSpPr>
          <a:xfrm>
            <a:off x="2384221" y="2521653"/>
            <a:ext cx="7679376" cy="457895"/>
            <a:chOff x="2534255" y="5136409"/>
            <a:chExt cx="7679376" cy="457895"/>
          </a:xfrm>
        </p:grpSpPr>
        <p:sp>
          <p:nvSpPr>
            <p:cNvPr id="1314" name="Google Shape;1314;p97"/>
            <p:cNvSpPr/>
            <p:nvPr/>
          </p:nvSpPr>
          <p:spPr>
            <a:xfrm>
              <a:off x="2534255"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1315" name="Google Shape;1315;p97"/>
            <p:cNvSpPr/>
            <p:nvPr/>
          </p:nvSpPr>
          <p:spPr>
            <a:xfrm>
              <a:off x="3402752"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1316" name="Google Shape;1316;p97"/>
            <p:cNvSpPr/>
            <p:nvPr/>
          </p:nvSpPr>
          <p:spPr>
            <a:xfrm>
              <a:off x="4271249"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1317" name="Google Shape;1317;p97"/>
            <p:cNvSpPr/>
            <p:nvPr/>
          </p:nvSpPr>
          <p:spPr>
            <a:xfrm>
              <a:off x="5139746"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1318" name="Google Shape;1318;p97"/>
            <p:cNvSpPr/>
            <p:nvPr/>
          </p:nvSpPr>
          <p:spPr>
            <a:xfrm>
              <a:off x="6008243"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1319" name="Google Shape;1319;p97"/>
            <p:cNvSpPr/>
            <p:nvPr/>
          </p:nvSpPr>
          <p:spPr>
            <a:xfrm>
              <a:off x="6876740"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1320" name="Google Shape;1320;p97"/>
            <p:cNvSpPr/>
            <p:nvPr/>
          </p:nvSpPr>
          <p:spPr>
            <a:xfrm>
              <a:off x="7745237"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1321" name="Google Shape;1321;p97"/>
            <p:cNvSpPr/>
            <p:nvPr/>
          </p:nvSpPr>
          <p:spPr>
            <a:xfrm>
              <a:off x="9482231"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sp>
          <p:nvSpPr>
            <p:cNvPr id="1322" name="Google Shape;1322;p97"/>
            <p:cNvSpPr/>
            <p:nvPr/>
          </p:nvSpPr>
          <p:spPr>
            <a:xfrm>
              <a:off x="8611411" y="5137104"/>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t>
              </a:r>
              <a:endParaRPr/>
            </a:p>
          </p:txBody>
        </p:sp>
      </p:grpSp>
      <p:sp>
        <p:nvSpPr>
          <p:cNvPr id="1323" name="Google Shape;1323;p97"/>
          <p:cNvSpPr/>
          <p:nvPr/>
        </p:nvSpPr>
        <p:spPr>
          <a:xfrm>
            <a:off x="9321158" y="4756104"/>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chemeClr val="dk1"/>
                </a:solidFill>
                <a:latin typeface="Calibri"/>
                <a:ea typeface="Calibri"/>
                <a:cs typeface="Calibri"/>
                <a:sym typeface="Calibri"/>
              </a:rPr>
              <a:t>[SEP]</a:t>
            </a:r>
            <a:endParaRPr sz="1600"/>
          </a:p>
        </p:txBody>
      </p:sp>
      <p:sp>
        <p:nvSpPr>
          <p:cNvPr id="1324" name="Google Shape;1324;p97"/>
          <p:cNvSpPr/>
          <p:nvPr/>
        </p:nvSpPr>
        <p:spPr>
          <a:xfrm>
            <a:off x="9321158" y="5238738"/>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E</a:t>
            </a:r>
            <a:r>
              <a:rPr lang="en-US" i="1" baseline="-25000">
                <a:solidFill>
                  <a:schemeClr val="dk1"/>
                </a:solidFill>
                <a:latin typeface="Calibri"/>
                <a:ea typeface="Calibri"/>
                <a:cs typeface="Calibri"/>
                <a:sym typeface="Calibri"/>
              </a:rPr>
              <a:t>A</a:t>
            </a:r>
            <a:endParaRPr sz="1600"/>
          </a:p>
        </p:txBody>
      </p:sp>
      <p:sp>
        <p:nvSpPr>
          <p:cNvPr id="1325" name="Google Shape;1325;p97"/>
          <p:cNvSpPr/>
          <p:nvPr/>
        </p:nvSpPr>
        <p:spPr>
          <a:xfrm>
            <a:off x="9321158" y="5713866"/>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P</a:t>
            </a:r>
            <a:r>
              <a:rPr lang="en-US" i="1" baseline="-25000">
                <a:solidFill>
                  <a:schemeClr val="dk1"/>
                </a:solidFill>
                <a:latin typeface="Calibri"/>
                <a:ea typeface="Calibri"/>
                <a:cs typeface="Calibri"/>
                <a:sym typeface="Calibri"/>
              </a:rPr>
              <a:t>8</a:t>
            </a:r>
            <a:endParaRPr sz="1600"/>
          </a:p>
        </p:txBody>
      </p:sp>
      <p:cxnSp>
        <p:nvCxnSpPr>
          <p:cNvPr id="1326" name="Google Shape;1326;p97"/>
          <p:cNvCxnSpPr>
            <a:stCxn id="1327" idx="7"/>
            <a:endCxn id="1328" idx="2"/>
          </p:cNvCxnSpPr>
          <p:nvPr/>
        </p:nvCxnSpPr>
        <p:spPr>
          <a:xfrm rot="10800000" flipH="1">
            <a:off x="3678505" y="1737036"/>
            <a:ext cx="601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29" name="Google Shape;1329;p97"/>
          <p:cNvCxnSpPr>
            <a:stCxn id="1330" idx="7"/>
            <a:endCxn id="1328" idx="2"/>
          </p:cNvCxnSpPr>
          <p:nvPr/>
        </p:nvCxnSpPr>
        <p:spPr>
          <a:xfrm rot="10800000" flipH="1">
            <a:off x="7152493" y="1737036"/>
            <a:ext cx="2540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31" name="Google Shape;1331;p97"/>
          <p:cNvCxnSpPr>
            <a:stCxn id="1332" idx="7"/>
            <a:endCxn id="1328" idx="2"/>
          </p:cNvCxnSpPr>
          <p:nvPr/>
        </p:nvCxnSpPr>
        <p:spPr>
          <a:xfrm rot="10800000" flipH="1">
            <a:off x="6283996" y="1737036"/>
            <a:ext cx="3409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33" name="Google Shape;1333;p97"/>
          <p:cNvCxnSpPr>
            <a:stCxn id="1334" idx="7"/>
            <a:endCxn id="1328" idx="2"/>
          </p:cNvCxnSpPr>
          <p:nvPr/>
        </p:nvCxnSpPr>
        <p:spPr>
          <a:xfrm rot="10800000" flipH="1">
            <a:off x="5415499" y="1737036"/>
            <a:ext cx="427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35" name="Google Shape;1335;p97"/>
          <p:cNvCxnSpPr>
            <a:stCxn id="1336" idx="7"/>
            <a:endCxn id="1328" idx="2"/>
          </p:cNvCxnSpPr>
          <p:nvPr/>
        </p:nvCxnSpPr>
        <p:spPr>
          <a:xfrm rot="10800000" flipH="1">
            <a:off x="2810008" y="1737036"/>
            <a:ext cx="688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37" name="Google Shape;1337;p97"/>
          <p:cNvCxnSpPr>
            <a:stCxn id="1338" idx="7"/>
            <a:endCxn id="1328" idx="2"/>
          </p:cNvCxnSpPr>
          <p:nvPr/>
        </p:nvCxnSpPr>
        <p:spPr>
          <a:xfrm rot="10800000" flipH="1">
            <a:off x="4547002" y="1737036"/>
            <a:ext cx="514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39" name="Google Shape;1339;p97"/>
          <p:cNvCxnSpPr>
            <a:stCxn id="1340" idx="7"/>
            <a:endCxn id="1328" idx="2"/>
          </p:cNvCxnSpPr>
          <p:nvPr/>
        </p:nvCxnSpPr>
        <p:spPr>
          <a:xfrm rot="10800000" flipH="1">
            <a:off x="8020990" y="1737036"/>
            <a:ext cx="1672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41" name="Google Shape;1341;p97"/>
          <p:cNvCxnSpPr>
            <a:endCxn id="1328" idx="2"/>
          </p:cNvCxnSpPr>
          <p:nvPr/>
        </p:nvCxnSpPr>
        <p:spPr>
          <a:xfrm rot="10800000">
            <a:off x="9693208" y="1736995"/>
            <a:ext cx="0" cy="322200"/>
          </a:xfrm>
          <a:prstGeom prst="straightConnector1">
            <a:avLst/>
          </a:prstGeom>
          <a:noFill/>
          <a:ln w="9525" cap="flat" cmpd="sng">
            <a:solidFill>
              <a:srgbClr val="757070"/>
            </a:solidFill>
            <a:prstDash val="solid"/>
            <a:miter lim="800000"/>
            <a:headEnd type="none" w="sm" len="sm"/>
            <a:tailEnd type="none" w="sm" len="sm"/>
          </a:ln>
        </p:spPr>
      </p:cxnSp>
      <p:cxnSp>
        <p:nvCxnSpPr>
          <p:cNvPr id="1342" name="Google Shape;1342;p97"/>
          <p:cNvCxnSpPr>
            <a:stCxn id="1343" idx="7"/>
            <a:endCxn id="1328" idx="2"/>
          </p:cNvCxnSpPr>
          <p:nvPr/>
        </p:nvCxnSpPr>
        <p:spPr>
          <a:xfrm rot="10800000" flipH="1">
            <a:off x="8895674" y="17370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44" name="Google Shape;1344;p97"/>
          <p:cNvCxnSpPr>
            <a:stCxn id="1343" idx="0"/>
            <a:endCxn id="1345" idx="2"/>
          </p:cNvCxnSpPr>
          <p:nvPr/>
        </p:nvCxnSpPr>
        <p:spPr>
          <a:xfrm rot="10800000">
            <a:off x="8824822" y="17370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1346" name="Google Shape;1346;p97"/>
          <p:cNvCxnSpPr>
            <a:stCxn id="1347" idx="1"/>
            <a:endCxn id="1345" idx="2"/>
          </p:cNvCxnSpPr>
          <p:nvPr/>
        </p:nvCxnSpPr>
        <p:spPr>
          <a:xfrm rot="10800000">
            <a:off x="8824767" y="17370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48" name="Google Shape;1348;p97"/>
          <p:cNvCxnSpPr>
            <a:stCxn id="1327" idx="7"/>
            <a:endCxn id="1345" idx="2"/>
          </p:cNvCxnSpPr>
          <p:nvPr/>
        </p:nvCxnSpPr>
        <p:spPr>
          <a:xfrm rot="10800000" flipH="1">
            <a:off x="3678505" y="1737036"/>
            <a:ext cx="514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49" name="Google Shape;1349;p97"/>
          <p:cNvCxnSpPr>
            <a:stCxn id="1340" idx="7"/>
            <a:endCxn id="1345" idx="2"/>
          </p:cNvCxnSpPr>
          <p:nvPr/>
        </p:nvCxnSpPr>
        <p:spPr>
          <a:xfrm rot="10800000" flipH="1">
            <a:off x="8020990" y="1737036"/>
            <a:ext cx="803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50" name="Google Shape;1350;p97"/>
          <p:cNvCxnSpPr>
            <a:stCxn id="1330" idx="7"/>
            <a:endCxn id="1345" idx="2"/>
          </p:cNvCxnSpPr>
          <p:nvPr/>
        </p:nvCxnSpPr>
        <p:spPr>
          <a:xfrm rot="10800000" flipH="1">
            <a:off x="7152493" y="1737036"/>
            <a:ext cx="1672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51" name="Google Shape;1351;p97"/>
          <p:cNvCxnSpPr>
            <a:stCxn id="1332" idx="7"/>
            <a:endCxn id="1345" idx="2"/>
          </p:cNvCxnSpPr>
          <p:nvPr/>
        </p:nvCxnSpPr>
        <p:spPr>
          <a:xfrm rot="10800000" flipH="1">
            <a:off x="6283996" y="1737036"/>
            <a:ext cx="2540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52" name="Google Shape;1352;p97"/>
          <p:cNvCxnSpPr>
            <a:stCxn id="1334" idx="7"/>
            <a:endCxn id="1345" idx="2"/>
          </p:cNvCxnSpPr>
          <p:nvPr/>
        </p:nvCxnSpPr>
        <p:spPr>
          <a:xfrm rot="10800000" flipH="1">
            <a:off x="5415499" y="1737036"/>
            <a:ext cx="3409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53" name="Google Shape;1353;p97"/>
          <p:cNvCxnSpPr>
            <a:stCxn id="1338" idx="7"/>
            <a:endCxn id="1345" idx="2"/>
          </p:cNvCxnSpPr>
          <p:nvPr/>
        </p:nvCxnSpPr>
        <p:spPr>
          <a:xfrm rot="10800000" flipH="1">
            <a:off x="4547002" y="1737036"/>
            <a:ext cx="427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54" name="Google Shape;1354;p97"/>
          <p:cNvCxnSpPr>
            <a:stCxn id="1336" idx="7"/>
            <a:endCxn id="1345" idx="2"/>
          </p:cNvCxnSpPr>
          <p:nvPr/>
        </p:nvCxnSpPr>
        <p:spPr>
          <a:xfrm rot="10800000" flipH="1">
            <a:off x="2810008" y="1737036"/>
            <a:ext cx="601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55" name="Google Shape;1355;p97"/>
          <p:cNvCxnSpPr>
            <a:stCxn id="1347" idx="1"/>
            <a:endCxn id="1356" idx="2"/>
          </p:cNvCxnSpPr>
          <p:nvPr/>
        </p:nvCxnSpPr>
        <p:spPr>
          <a:xfrm rot="10800000">
            <a:off x="7949967" y="1737036"/>
            <a:ext cx="1672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57" name="Google Shape;1357;p97"/>
          <p:cNvCxnSpPr>
            <a:stCxn id="1343" idx="1"/>
            <a:endCxn id="1356" idx="2"/>
          </p:cNvCxnSpPr>
          <p:nvPr/>
        </p:nvCxnSpPr>
        <p:spPr>
          <a:xfrm rot="10800000">
            <a:off x="7949970" y="1737036"/>
            <a:ext cx="804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58" name="Google Shape;1358;p97"/>
          <p:cNvCxnSpPr>
            <a:stCxn id="1327" idx="7"/>
            <a:endCxn id="1356" idx="2"/>
          </p:cNvCxnSpPr>
          <p:nvPr/>
        </p:nvCxnSpPr>
        <p:spPr>
          <a:xfrm rot="10800000" flipH="1">
            <a:off x="3678505" y="1737036"/>
            <a:ext cx="4271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59" name="Google Shape;1359;p97"/>
          <p:cNvCxnSpPr>
            <a:endCxn id="1356" idx="2"/>
          </p:cNvCxnSpPr>
          <p:nvPr/>
        </p:nvCxnSpPr>
        <p:spPr>
          <a:xfrm rot="10800000" flipH="1">
            <a:off x="2809827" y="1736995"/>
            <a:ext cx="5140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60" name="Google Shape;1360;p97"/>
          <p:cNvCxnSpPr>
            <a:endCxn id="1356" idx="2"/>
          </p:cNvCxnSpPr>
          <p:nvPr/>
        </p:nvCxnSpPr>
        <p:spPr>
          <a:xfrm rot="10800000" flipH="1">
            <a:off x="5415327" y="1736995"/>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61" name="Google Shape;1361;p97"/>
          <p:cNvCxnSpPr>
            <a:stCxn id="1332" idx="7"/>
            <a:endCxn id="1356" idx="2"/>
          </p:cNvCxnSpPr>
          <p:nvPr/>
        </p:nvCxnSpPr>
        <p:spPr>
          <a:xfrm rot="10800000" flipH="1">
            <a:off x="6283996" y="17370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62" name="Google Shape;1362;p97"/>
          <p:cNvCxnSpPr>
            <a:stCxn id="1330" idx="7"/>
            <a:endCxn id="1356" idx="2"/>
          </p:cNvCxnSpPr>
          <p:nvPr/>
        </p:nvCxnSpPr>
        <p:spPr>
          <a:xfrm rot="10800000" flipH="1">
            <a:off x="7152493" y="17370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63" name="Google Shape;1363;p97"/>
          <p:cNvCxnSpPr>
            <a:stCxn id="1338" idx="7"/>
            <a:endCxn id="1356" idx="2"/>
          </p:cNvCxnSpPr>
          <p:nvPr/>
        </p:nvCxnSpPr>
        <p:spPr>
          <a:xfrm rot="10800000" flipH="1">
            <a:off x="4547002" y="1737036"/>
            <a:ext cx="3402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64" name="Google Shape;1364;p97"/>
          <p:cNvCxnSpPr>
            <a:stCxn id="1340" idx="1"/>
            <a:endCxn id="1365" idx="2"/>
          </p:cNvCxnSpPr>
          <p:nvPr/>
        </p:nvCxnSpPr>
        <p:spPr>
          <a:xfrm rot="10800000">
            <a:off x="7081586" y="17370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66" name="Google Shape;1366;p97"/>
          <p:cNvCxnSpPr>
            <a:stCxn id="1343" idx="1"/>
            <a:endCxn id="1365" idx="2"/>
          </p:cNvCxnSpPr>
          <p:nvPr/>
        </p:nvCxnSpPr>
        <p:spPr>
          <a:xfrm rot="10800000">
            <a:off x="7081470" y="1737036"/>
            <a:ext cx="1672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67" name="Google Shape;1367;p97"/>
          <p:cNvCxnSpPr>
            <a:stCxn id="1347" idx="1"/>
            <a:endCxn id="1365" idx="2"/>
          </p:cNvCxnSpPr>
          <p:nvPr/>
        </p:nvCxnSpPr>
        <p:spPr>
          <a:xfrm rot="10800000">
            <a:off x="7081467" y="1737036"/>
            <a:ext cx="2541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68" name="Google Shape;1368;p97"/>
          <p:cNvCxnSpPr>
            <a:stCxn id="1327" idx="7"/>
            <a:endCxn id="1365" idx="2"/>
          </p:cNvCxnSpPr>
          <p:nvPr/>
        </p:nvCxnSpPr>
        <p:spPr>
          <a:xfrm rot="10800000" flipH="1">
            <a:off x="3678505" y="1737036"/>
            <a:ext cx="3402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69" name="Google Shape;1369;p97"/>
          <p:cNvCxnSpPr>
            <a:stCxn id="1336" idx="7"/>
            <a:endCxn id="1365" idx="2"/>
          </p:cNvCxnSpPr>
          <p:nvPr/>
        </p:nvCxnSpPr>
        <p:spPr>
          <a:xfrm rot="10800000" flipH="1">
            <a:off x="2810008" y="1737036"/>
            <a:ext cx="4271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70" name="Google Shape;1370;p97"/>
          <p:cNvCxnSpPr>
            <a:stCxn id="1334" idx="7"/>
            <a:endCxn id="1365" idx="2"/>
          </p:cNvCxnSpPr>
          <p:nvPr/>
        </p:nvCxnSpPr>
        <p:spPr>
          <a:xfrm rot="10800000" flipH="1">
            <a:off x="5415499" y="17370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71" name="Google Shape;1371;p97"/>
          <p:cNvCxnSpPr>
            <a:stCxn id="1338" idx="7"/>
            <a:endCxn id="1365" idx="2"/>
          </p:cNvCxnSpPr>
          <p:nvPr/>
        </p:nvCxnSpPr>
        <p:spPr>
          <a:xfrm rot="10800000" flipH="1">
            <a:off x="4547002" y="1737036"/>
            <a:ext cx="2534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72" name="Google Shape;1372;p97"/>
          <p:cNvCxnSpPr>
            <a:endCxn id="1365" idx="2"/>
          </p:cNvCxnSpPr>
          <p:nvPr/>
        </p:nvCxnSpPr>
        <p:spPr>
          <a:xfrm rot="10800000" flipH="1">
            <a:off x="6283830" y="1736995"/>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73" name="Google Shape;1373;p97"/>
          <p:cNvCxnSpPr>
            <a:stCxn id="1340" idx="0"/>
            <a:endCxn id="1356" idx="2"/>
          </p:cNvCxnSpPr>
          <p:nvPr/>
        </p:nvCxnSpPr>
        <p:spPr>
          <a:xfrm rot="10800000">
            <a:off x="7950138" y="17370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1374" name="Google Shape;1374;p97"/>
          <p:cNvCxnSpPr>
            <a:stCxn id="1330" idx="0"/>
            <a:endCxn id="1365" idx="2"/>
          </p:cNvCxnSpPr>
          <p:nvPr/>
        </p:nvCxnSpPr>
        <p:spPr>
          <a:xfrm rot="10800000">
            <a:off x="7081641" y="17370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1375" name="Google Shape;1375;p97"/>
          <p:cNvCxnSpPr>
            <a:stCxn id="1334" idx="7"/>
            <a:endCxn id="1376" idx="2"/>
          </p:cNvCxnSpPr>
          <p:nvPr/>
        </p:nvCxnSpPr>
        <p:spPr>
          <a:xfrm rot="10800000" flipH="1">
            <a:off x="5415499" y="17370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77" name="Google Shape;1377;p97"/>
          <p:cNvCxnSpPr>
            <a:stCxn id="1343" idx="1"/>
            <a:endCxn id="1376" idx="2"/>
          </p:cNvCxnSpPr>
          <p:nvPr/>
        </p:nvCxnSpPr>
        <p:spPr>
          <a:xfrm rot="10800000">
            <a:off x="6212970" y="1737036"/>
            <a:ext cx="2541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78" name="Google Shape;1378;p97"/>
          <p:cNvCxnSpPr>
            <a:stCxn id="1340" idx="1"/>
            <a:endCxn id="1376" idx="2"/>
          </p:cNvCxnSpPr>
          <p:nvPr/>
        </p:nvCxnSpPr>
        <p:spPr>
          <a:xfrm rot="10800000">
            <a:off x="6213086" y="17370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79" name="Google Shape;1379;p97"/>
          <p:cNvCxnSpPr>
            <a:stCxn id="1330" idx="1"/>
            <a:endCxn id="1376" idx="2"/>
          </p:cNvCxnSpPr>
          <p:nvPr/>
        </p:nvCxnSpPr>
        <p:spPr>
          <a:xfrm rot="10800000">
            <a:off x="6213089" y="17370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80" name="Google Shape;1380;p97"/>
          <p:cNvCxnSpPr>
            <a:stCxn id="1347" idx="1"/>
            <a:endCxn id="1376" idx="2"/>
          </p:cNvCxnSpPr>
          <p:nvPr/>
        </p:nvCxnSpPr>
        <p:spPr>
          <a:xfrm rot="10800000">
            <a:off x="6212967" y="1737036"/>
            <a:ext cx="3409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81" name="Google Shape;1381;p97"/>
          <p:cNvCxnSpPr>
            <a:stCxn id="1327" idx="7"/>
            <a:endCxn id="1376" idx="2"/>
          </p:cNvCxnSpPr>
          <p:nvPr/>
        </p:nvCxnSpPr>
        <p:spPr>
          <a:xfrm rot="10800000" flipH="1">
            <a:off x="3678505" y="1737036"/>
            <a:ext cx="2534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82" name="Google Shape;1382;p97"/>
          <p:cNvCxnSpPr>
            <a:endCxn id="1376" idx="2"/>
          </p:cNvCxnSpPr>
          <p:nvPr/>
        </p:nvCxnSpPr>
        <p:spPr>
          <a:xfrm rot="10800000" flipH="1">
            <a:off x="4546833" y="1736995"/>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83" name="Google Shape;1383;p97"/>
          <p:cNvCxnSpPr>
            <a:stCxn id="1336" idx="7"/>
            <a:endCxn id="1376" idx="2"/>
          </p:cNvCxnSpPr>
          <p:nvPr/>
        </p:nvCxnSpPr>
        <p:spPr>
          <a:xfrm rot="10800000" flipH="1">
            <a:off x="2810008" y="1737036"/>
            <a:ext cx="3402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84" name="Google Shape;1384;p97"/>
          <p:cNvCxnSpPr>
            <a:stCxn id="1332" idx="0"/>
            <a:endCxn id="1376" idx="2"/>
          </p:cNvCxnSpPr>
          <p:nvPr/>
        </p:nvCxnSpPr>
        <p:spPr>
          <a:xfrm rot="10800000">
            <a:off x="6213144" y="17370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1385" name="Google Shape;1385;p97"/>
          <p:cNvCxnSpPr>
            <a:stCxn id="1332" idx="1"/>
            <a:endCxn id="1386" idx="2"/>
          </p:cNvCxnSpPr>
          <p:nvPr/>
        </p:nvCxnSpPr>
        <p:spPr>
          <a:xfrm rot="10800000">
            <a:off x="5344592" y="17370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87" name="Google Shape;1387;p97"/>
          <p:cNvCxnSpPr>
            <a:stCxn id="1347" idx="1"/>
            <a:endCxn id="1386" idx="2"/>
          </p:cNvCxnSpPr>
          <p:nvPr/>
        </p:nvCxnSpPr>
        <p:spPr>
          <a:xfrm rot="10800000">
            <a:off x="5344467" y="1737036"/>
            <a:ext cx="4278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88" name="Google Shape;1388;p97"/>
          <p:cNvCxnSpPr>
            <a:stCxn id="1343" idx="1"/>
            <a:endCxn id="1386" idx="2"/>
          </p:cNvCxnSpPr>
          <p:nvPr/>
        </p:nvCxnSpPr>
        <p:spPr>
          <a:xfrm rot="10800000">
            <a:off x="5344470" y="1737036"/>
            <a:ext cx="3409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89" name="Google Shape;1389;p97"/>
          <p:cNvCxnSpPr>
            <a:stCxn id="1340" idx="1"/>
            <a:endCxn id="1386" idx="2"/>
          </p:cNvCxnSpPr>
          <p:nvPr/>
        </p:nvCxnSpPr>
        <p:spPr>
          <a:xfrm rot="10800000">
            <a:off x="5344586" y="17370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90" name="Google Shape;1390;p97"/>
          <p:cNvCxnSpPr>
            <a:stCxn id="1330" idx="1"/>
            <a:endCxn id="1386" idx="2"/>
          </p:cNvCxnSpPr>
          <p:nvPr/>
        </p:nvCxnSpPr>
        <p:spPr>
          <a:xfrm rot="10800000">
            <a:off x="5344589" y="17370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91" name="Google Shape;1391;p97"/>
          <p:cNvCxnSpPr>
            <a:stCxn id="1327" idx="7"/>
            <a:endCxn id="1386" idx="2"/>
          </p:cNvCxnSpPr>
          <p:nvPr/>
        </p:nvCxnSpPr>
        <p:spPr>
          <a:xfrm rot="10800000" flipH="1">
            <a:off x="3678505" y="17370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92" name="Google Shape;1392;p97"/>
          <p:cNvCxnSpPr>
            <a:stCxn id="1336" idx="7"/>
            <a:endCxn id="1386" idx="2"/>
          </p:cNvCxnSpPr>
          <p:nvPr/>
        </p:nvCxnSpPr>
        <p:spPr>
          <a:xfrm rot="10800000" flipH="1">
            <a:off x="2810008" y="1737036"/>
            <a:ext cx="2534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93" name="Google Shape;1393;p97"/>
          <p:cNvCxnSpPr>
            <a:stCxn id="1338" idx="7"/>
            <a:endCxn id="1386" idx="2"/>
          </p:cNvCxnSpPr>
          <p:nvPr/>
        </p:nvCxnSpPr>
        <p:spPr>
          <a:xfrm rot="10800000" flipH="1">
            <a:off x="4547002" y="17370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94" name="Google Shape;1394;p97"/>
          <p:cNvCxnSpPr>
            <a:stCxn id="1334" idx="0"/>
            <a:endCxn id="1386" idx="2"/>
          </p:cNvCxnSpPr>
          <p:nvPr/>
        </p:nvCxnSpPr>
        <p:spPr>
          <a:xfrm rot="10800000">
            <a:off x="5344647" y="17370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1395" name="Google Shape;1395;p97"/>
          <p:cNvCxnSpPr>
            <a:stCxn id="1332" idx="1"/>
            <a:endCxn id="1396" idx="2"/>
          </p:cNvCxnSpPr>
          <p:nvPr/>
        </p:nvCxnSpPr>
        <p:spPr>
          <a:xfrm rot="10800000">
            <a:off x="4476092" y="17370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97" name="Google Shape;1397;p97"/>
          <p:cNvCxnSpPr>
            <a:stCxn id="1330" idx="1"/>
            <a:endCxn id="1396" idx="2"/>
          </p:cNvCxnSpPr>
          <p:nvPr/>
        </p:nvCxnSpPr>
        <p:spPr>
          <a:xfrm rot="10800000">
            <a:off x="4476089" y="17370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98" name="Google Shape;1398;p97"/>
          <p:cNvCxnSpPr>
            <a:stCxn id="1340" idx="1"/>
            <a:endCxn id="1396" idx="2"/>
          </p:cNvCxnSpPr>
          <p:nvPr/>
        </p:nvCxnSpPr>
        <p:spPr>
          <a:xfrm rot="10800000">
            <a:off x="4476086" y="1737036"/>
            <a:ext cx="340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399" name="Google Shape;1399;p97"/>
          <p:cNvCxnSpPr>
            <a:stCxn id="1343" idx="1"/>
            <a:endCxn id="1396" idx="2"/>
          </p:cNvCxnSpPr>
          <p:nvPr/>
        </p:nvCxnSpPr>
        <p:spPr>
          <a:xfrm rot="10800000">
            <a:off x="4475970" y="1737036"/>
            <a:ext cx="4278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00" name="Google Shape;1400;p97"/>
          <p:cNvCxnSpPr>
            <a:stCxn id="1347" idx="1"/>
            <a:endCxn id="1396" idx="2"/>
          </p:cNvCxnSpPr>
          <p:nvPr/>
        </p:nvCxnSpPr>
        <p:spPr>
          <a:xfrm rot="10800000">
            <a:off x="4475967" y="1737036"/>
            <a:ext cx="5146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01" name="Google Shape;1401;p97"/>
          <p:cNvCxnSpPr>
            <a:stCxn id="1336" idx="7"/>
            <a:endCxn id="1402" idx="2"/>
          </p:cNvCxnSpPr>
          <p:nvPr/>
        </p:nvCxnSpPr>
        <p:spPr>
          <a:xfrm rot="10800000" flipH="1">
            <a:off x="2810008" y="17370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03" name="Google Shape;1403;p97"/>
          <p:cNvCxnSpPr>
            <a:stCxn id="1338" idx="1"/>
            <a:endCxn id="1402" idx="2"/>
          </p:cNvCxnSpPr>
          <p:nvPr/>
        </p:nvCxnSpPr>
        <p:spPr>
          <a:xfrm rot="10800000">
            <a:off x="3607598" y="17370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04" name="Google Shape;1404;p97"/>
          <p:cNvCxnSpPr>
            <a:stCxn id="1334" idx="1"/>
            <a:endCxn id="1402" idx="2"/>
          </p:cNvCxnSpPr>
          <p:nvPr/>
        </p:nvCxnSpPr>
        <p:spPr>
          <a:xfrm rot="10800000">
            <a:off x="3607595" y="17370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05" name="Google Shape;1405;p97"/>
          <p:cNvCxnSpPr>
            <a:stCxn id="1332" idx="1"/>
            <a:endCxn id="1402" idx="2"/>
          </p:cNvCxnSpPr>
          <p:nvPr/>
        </p:nvCxnSpPr>
        <p:spPr>
          <a:xfrm rot="10800000">
            <a:off x="3607592" y="17370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06" name="Google Shape;1406;p97"/>
          <p:cNvCxnSpPr>
            <a:stCxn id="1330" idx="1"/>
            <a:endCxn id="1402" idx="2"/>
          </p:cNvCxnSpPr>
          <p:nvPr/>
        </p:nvCxnSpPr>
        <p:spPr>
          <a:xfrm rot="10800000">
            <a:off x="3607589" y="1737036"/>
            <a:ext cx="340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07" name="Google Shape;1407;p97"/>
          <p:cNvCxnSpPr>
            <a:stCxn id="1340" idx="1"/>
            <a:endCxn id="1402" idx="2"/>
          </p:cNvCxnSpPr>
          <p:nvPr/>
        </p:nvCxnSpPr>
        <p:spPr>
          <a:xfrm rot="10800000">
            <a:off x="3607586" y="1737036"/>
            <a:ext cx="4271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08" name="Google Shape;1408;p97"/>
          <p:cNvCxnSpPr>
            <a:stCxn id="1343" idx="1"/>
            <a:endCxn id="1402" idx="2"/>
          </p:cNvCxnSpPr>
          <p:nvPr/>
        </p:nvCxnSpPr>
        <p:spPr>
          <a:xfrm rot="10800000">
            <a:off x="3607470" y="1737036"/>
            <a:ext cx="5146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09" name="Google Shape;1409;p97"/>
          <p:cNvCxnSpPr>
            <a:stCxn id="1347" idx="1"/>
            <a:endCxn id="1402" idx="2"/>
          </p:cNvCxnSpPr>
          <p:nvPr/>
        </p:nvCxnSpPr>
        <p:spPr>
          <a:xfrm rot="10800000">
            <a:off x="3607467" y="1737036"/>
            <a:ext cx="6015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10" name="Google Shape;1410;p97"/>
          <p:cNvCxnSpPr>
            <a:stCxn id="1327" idx="7"/>
            <a:endCxn id="1396" idx="2"/>
          </p:cNvCxnSpPr>
          <p:nvPr/>
        </p:nvCxnSpPr>
        <p:spPr>
          <a:xfrm rot="10800000" flipH="1">
            <a:off x="3678505" y="1737036"/>
            <a:ext cx="7974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11" name="Google Shape;1411;p97"/>
          <p:cNvCxnSpPr>
            <a:stCxn id="1336" idx="7"/>
            <a:endCxn id="1396" idx="2"/>
          </p:cNvCxnSpPr>
          <p:nvPr/>
        </p:nvCxnSpPr>
        <p:spPr>
          <a:xfrm rot="10800000" flipH="1">
            <a:off x="2810008" y="1737036"/>
            <a:ext cx="16659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12" name="Google Shape;1412;p97"/>
          <p:cNvCxnSpPr>
            <a:stCxn id="1343" idx="1"/>
            <a:endCxn id="1413" idx="2"/>
          </p:cNvCxnSpPr>
          <p:nvPr/>
        </p:nvCxnSpPr>
        <p:spPr>
          <a:xfrm rot="10800000">
            <a:off x="2738970" y="1737036"/>
            <a:ext cx="60150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14" name="Google Shape;1414;p97"/>
          <p:cNvCxnSpPr>
            <a:stCxn id="1347" idx="1"/>
            <a:endCxn id="1413" idx="2"/>
          </p:cNvCxnSpPr>
          <p:nvPr/>
        </p:nvCxnSpPr>
        <p:spPr>
          <a:xfrm rot="10800000">
            <a:off x="2738967" y="1737036"/>
            <a:ext cx="68835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15" name="Google Shape;1415;p97"/>
          <p:cNvCxnSpPr>
            <a:endCxn id="1413" idx="2"/>
          </p:cNvCxnSpPr>
          <p:nvPr/>
        </p:nvCxnSpPr>
        <p:spPr>
          <a:xfrm rot="10800000">
            <a:off x="2739045" y="1736995"/>
            <a:ext cx="3403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16" name="Google Shape;1416;p97"/>
          <p:cNvCxnSpPr>
            <a:endCxn id="1413" idx="2"/>
          </p:cNvCxnSpPr>
          <p:nvPr/>
        </p:nvCxnSpPr>
        <p:spPr>
          <a:xfrm rot="10800000">
            <a:off x="2739045" y="1736995"/>
            <a:ext cx="4271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17" name="Google Shape;1417;p97"/>
          <p:cNvCxnSpPr>
            <a:stCxn id="1334" idx="1"/>
            <a:endCxn id="1413" idx="2"/>
          </p:cNvCxnSpPr>
          <p:nvPr/>
        </p:nvCxnSpPr>
        <p:spPr>
          <a:xfrm rot="10800000">
            <a:off x="2739095" y="1737036"/>
            <a:ext cx="2534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18" name="Google Shape;1418;p97"/>
          <p:cNvCxnSpPr>
            <a:stCxn id="1327" idx="1"/>
            <a:endCxn id="1413" idx="2"/>
          </p:cNvCxnSpPr>
          <p:nvPr/>
        </p:nvCxnSpPr>
        <p:spPr>
          <a:xfrm rot="10800000">
            <a:off x="2739101" y="17370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19" name="Google Shape;1419;p97"/>
          <p:cNvCxnSpPr>
            <a:stCxn id="1338" idx="1"/>
            <a:endCxn id="1413" idx="2"/>
          </p:cNvCxnSpPr>
          <p:nvPr/>
        </p:nvCxnSpPr>
        <p:spPr>
          <a:xfrm rot="10800000">
            <a:off x="2739098" y="1737036"/>
            <a:ext cx="16662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420" name="Google Shape;1420;p97"/>
          <p:cNvCxnSpPr>
            <a:endCxn id="1421" idx="7"/>
          </p:cNvCxnSpPr>
          <p:nvPr/>
        </p:nvCxnSpPr>
        <p:spPr>
          <a:xfrm flipH="1">
            <a:off x="2810009" y="28753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422" name="Google Shape;1422;p97"/>
          <p:cNvCxnSpPr>
            <a:endCxn id="1421" idx="7"/>
          </p:cNvCxnSpPr>
          <p:nvPr/>
        </p:nvCxnSpPr>
        <p:spPr>
          <a:xfrm flipH="1">
            <a:off x="2810009" y="2875370"/>
            <a:ext cx="681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423" name="Google Shape;1423;p97"/>
          <p:cNvCxnSpPr>
            <a:endCxn id="1424" idx="1"/>
          </p:cNvCxnSpPr>
          <p:nvPr/>
        </p:nvCxnSpPr>
        <p:spPr>
          <a:xfrm>
            <a:off x="5415568" y="28753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425" name="Google Shape;1425;p97"/>
          <p:cNvCxnSpPr>
            <a:endCxn id="1424" idx="1"/>
          </p:cNvCxnSpPr>
          <p:nvPr/>
        </p:nvCxnSpPr>
        <p:spPr>
          <a:xfrm>
            <a:off x="3678568" y="28753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426" name="Google Shape;1426;p97"/>
          <p:cNvCxnSpPr>
            <a:endCxn id="1427" idx="1"/>
          </p:cNvCxnSpPr>
          <p:nvPr/>
        </p:nvCxnSpPr>
        <p:spPr>
          <a:xfrm>
            <a:off x="2809887" y="2875370"/>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428" name="Google Shape;1428;p97"/>
          <p:cNvCxnSpPr>
            <a:endCxn id="1424" idx="1"/>
          </p:cNvCxnSpPr>
          <p:nvPr/>
        </p:nvCxnSpPr>
        <p:spPr>
          <a:xfrm>
            <a:off x="2810068" y="2875370"/>
            <a:ext cx="681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429" name="Google Shape;1429;p97"/>
          <p:cNvCxnSpPr>
            <a:endCxn id="1430" idx="1"/>
          </p:cNvCxnSpPr>
          <p:nvPr/>
        </p:nvCxnSpPr>
        <p:spPr>
          <a:xfrm>
            <a:off x="2809890" y="28753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431" name="Google Shape;1431;p97"/>
          <p:cNvCxnSpPr>
            <a:endCxn id="1424" idx="1"/>
          </p:cNvCxnSpPr>
          <p:nvPr/>
        </p:nvCxnSpPr>
        <p:spPr>
          <a:xfrm>
            <a:off x="4547068" y="28753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432" name="Google Shape;1432;p97"/>
          <p:cNvCxnSpPr>
            <a:stCxn id="1421" idx="5"/>
            <a:endCxn id="1433" idx="0"/>
          </p:cNvCxnSpPr>
          <p:nvPr/>
        </p:nvCxnSpPr>
        <p:spPr>
          <a:xfrm>
            <a:off x="2810009" y="35132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34" name="Google Shape;1434;p97"/>
          <p:cNvCxnSpPr>
            <a:stCxn id="1435" idx="4"/>
            <a:endCxn id="1433" idx="0"/>
          </p:cNvCxnSpPr>
          <p:nvPr/>
        </p:nvCxnSpPr>
        <p:spPr>
          <a:xfrm>
            <a:off x="3607654" y="35426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436" name="Google Shape;1436;p97"/>
          <p:cNvCxnSpPr>
            <a:stCxn id="1437" idx="3"/>
            <a:endCxn id="1433" idx="0"/>
          </p:cNvCxnSpPr>
          <p:nvPr/>
        </p:nvCxnSpPr>
        <p:spPr>
          <a:xfrm flipH="1">
            <a:off x="3607599" y="35132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38" name="Google Shape;1438;p97"/>
          <p:cNvCxnSpPr>
            <a:stCxn id="1439" idx="3"/>
            <a:endCxn id="1433" idx="0"/>
          </p:cNvCxnSpPr>
          <p:nvPr/>
        </p:nvCxnSpPr>
        <p:spPr>
          <a:xfrm flipH="1">
            <a:off x="3607596" y="35132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40" name="Google Shape;1440;p97"/>
          <p:cNvCxnSpPr>
            <a:stCxn id="1441" idx="3"/>
            <a:endCxn id="1433" idx="0"/>
          </p:cNvCxnSpPr>
          <p:nvPr/>
        </p:nvCxnSpPr>
        <p:spPr>
          <a:xfrm flipH="1">
            <a:off x="3607593" y="35132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42" name="Google Shape;1442;p97"/>
          <p:cNvCxnSpPr>
            <a:stCxn id="1430" idx="3"/>
            <a:endCxn id="1433" idx="0"/>
          </p:cNvCxnSpPr>
          <p:nvPr/>
        </p:nvCxnSpPr>
        <p:spPr>
          <a:xfrm flipH="1">
            <a:off x="3607590" y="3513274"/>
            <a:ext cx="3403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43" name="Google Shape;1443;p97"/>
          <p:cNvCxnSpPr>
            <a:stCxn id="1427" idx="3"/>
          </p:cNvCxnSpPr>
          <p:nvPr/>
        </p:nvCxnSpPr>
        <p:spPr>
          <a:xfrm flipH="1">
            <a:off x="3607587" y="3513274"/>
            <a:ext cx="4271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44" name="Google Shape;1444;p97"/>
          <p:cNvCxnSpPr>
            <a:stCxn id="1445" idx="3"/>
            <a:endCxn id="1433" idx="0"/>
          </p:cNvCxnSpPr>
          <p:nvPr/>
        </p:nvCxnSpPr>
        <p:spPr>
          <a:xfrm flipH="1">
            <a:off x="3607471" y="3513274"/>
            <a:ext cx="5146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46" name="Google Shape;1446;p97"/>
          <p:cNvCxnSpPr>
            <a:stCxn id="1424" idx="3"/>
            <a:endCxn id="1433" idx="0"/>
          </p:cNvCxnSpPr>
          <p:nvPr/>
        </p:nvCxnSpPr>
        <p:spPr>
          <a:xfrm flipH="1">
            <a:off x="3607468" y="3513274"/>
            <a:ext cx="6015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47" name="Google Shape;1447;p97"/>
          <p:cNvCxnSpPr>
            <a:stCxn id="1437" idx="4"/>
            <a:endCxn id="1448" idx="0"/>
          </p:cNvCxnSpPr>
          <p:nvPr/>
        </p:nvCxnSpPr>
        <p:spPr>
          <a:xfrm>
            <a:off x="4476151" y="35426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449" name="Google Shape;1449;p97"/>
          <p:cNvCxnSpPr>
            <a:stCxn id="1435" idx="5"/>
            <a:endCxn id="1448" idx="0"/>
          </p:cNvCxnSpPr>
          <p:nvPr/>
        </p:nvCxnSpPr>
        <p:spPr>
          <a:xfrm>
            <a:off x="3678506" y="35132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50" name="Google Shape;1450;p97"/>
          <p:cNvCxnSpPr>
            <a:stCxn id="1421" idx="5"/>
            <a:endCxn id="1448" idx="0"/>
          </p:cNvCxnSpPr>
          <p:nvPr/>
        </p:nvCxnSpPr>
        <p:spPr>
          <a:xfrm>
            <a:off x="2810009" y="35132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51" name="Google Shape;1451;p97"/>
          <p:cNvCxnSpPr>
            <a:stCxn id="1439" idx="3"/>
            <a:endCxn id="1448" idx="0"/>
          </p:cNvCxnSpPr>
          <p:nvPr/>
        </p:nvCxnSpPr>
        <p:spPr>
          <a:xfrm flipH="1">
            <a:off x="4476096" y="35132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52" name="Google Shape;1452;p97"/>
          <p:cNvCxnSpPr>
            <a:stCxn id="1441" idx="3"/>
            <a:endCxn id="1448" idx="0"/>
          </p:cNvCxnSpPr>
          <p:nvPr/>
        </p:nvCxnSpPr>
        <p:spPr>
          <a:xfrm flipH="1">
            <a:off x="4476093" y="35132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53" name="Google Shape;1453;p97"/>
          <p:cNvCxnSpPr>
            <a:stCxn id="1430" idx="3"/>
            <a:endCxn id="1448" idx="0"/>
          </p:cNvCxnSpPr>
          <p:nvPr/>
        </p:nvCxnSpPr>
        <p:spPr>
          <a:xfrm flipH="1">
            <a:off x="4476090" y="35132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54" name="Google Shape;1454;p97"/>
          <p:cNvCxnSpPr>
            <a:stCxn id="1427" idx="3"/>
            <a:endCxn id="1448" idx="0"/>
          </p:cNvCxnSpPr>
          <p:nvPr/>
        </p:nvCxnSpPr>
        <p:spPr>
          <a:xfrm flipH="1">
            <a:off x="4476087" y="3513274"/>
            <a:ext cx="3403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55" name="Google Shape;1455;p97"/>
          <p:cNvCxnSpPr>
            <a:stCxn id="1445" idx="3"/>
            <a:endCxn id="1448" idx="0"/>
          </p:cNvCxnSpPr>
          <p:nvPr/>
        </p:nvCxnSpPr>
        <p:spPr>
          <a:xfrm flipH="1">
            <a:off x="4475971" y="3513274"/>
            <a:ext cx="4278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56" name="Google Shape;1456;p97"/>
          <p:cNvCxnSpPr>
            <a:stCxn id="1424" idx="3"/>
            <a:endCxn id="1448" idx="0"/>
          </p:cNvCxnSpPr>
          <p:nvPr/>
        </p:nvCxnSpPr>
        <p:spPr>
          <a:xfrm flipH="1">
            <a:off x="4475968" y="3513274"/>
            <a:ext cx="5146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57" name="Google Shape;1457;p97"/>
          <p:cNvCxnSpPr>
            <a:stCxn id="1424" idx="3"/>
            <a:endCxn id="1458" idx="0"/>
          </p:cNvCxnSpPr>
          <p:nvPr/>
        </p:nvCxnSpPr>
        <p:spPr>
          <a:xfrm flipH="1">
            <a:off x="5344468" y="3513274"/>
            <a:ext cx="4278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59" name="Google Shape;1459;p97"/>
          <p:cNvCxnSpPr>
            <a:stCxn id="1445" idx="3"/>
            <a:endCxn id="1458" idx="0"/>
          </p:cNvCxnSpPr>
          <p:nvPr/>
        </p:nvCxnSpPr>
        <p:spPr>
          <a:xfrm flipH="1">
            <a:off x="5344471" y="3513274"/>
            <a:ext cx="3409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60" name="Google Shape;1460;p97"/>
          <p:cNvCxnSpPr>
            <a:stCxn id="1427" idx="3"/>
            <a:endCxn id="1458" idx="0"/>
          </p:cNvCxnSpPr>
          <p:nvPr/>
        </p:nvCxnSpPr>
        <p:spPr>
          <a:xfrm flipH="1">
            <a:off x="5344587" y="35132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61" name="Google Shape;1461;p97"/>
          <p:cNvCxnSpPr>
            <a:stCxn id="1430" idx="3"/>
            <a:endCxn id="1458" idx="0"/>
          </p:cNvCxnSpPr>
          <p:nvPr/>
        </p:nvCxnSpPr>
        <p:spPr>
          <a:xfrm flipH="1">
            <a:off x="5344590" y="35132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62" name="Google Shape;1462;p97"/>
          <p:cNvCxnSpPr>
            <a:stCxn id="1441" idx="3"/>
            <a:endCxn id="1458" idx="0"/>
          </p:cNvCxnSpPr>
          <p:nvPr/>
        </p:nvCxnSpPr>
        <p:spPr>
          <a:xfrm flipH="1">
            <a:off x="5344593" y="35132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63" name="Google Shape;1463;p97"/>
          <p:cNvCxnSpPr>
            <a:stCxn id="1439" idx="4"/>
            <a:endCxn id="1458" idx="0"/>
          </p:cNvCxnSpPr>
          <p:nvPr/>
        </p:nvCxnSpPr>
        <p:spPr>
          <a:xfrm>
            <a:off x="5344648" y="35426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464" name="Google Shape;1464;p97"/>
          <p:cNvCxnSpPr>
            <a:stCxn id="1437" idx="5"/>
            <a:endCxn id="1458" idx="0"/>
          </p:cNvCxnSpPr>
          <p:nvPr/>
        </p:nvCxnSpPr>
        <p:spPr>
          <a:xfrm>
            <a:off x="4547003" y="35132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65" name="Google Shape;1465;p97"/>
          <p:cNvCxnSpPr>
            <a:stCxn id="1435" idx="5"/>
            <a:endCxn id="1458" idx="0"/>
          </p:cNvCxnSpPr>
          <p:nvPr/>
        </p:nvCxnSpPr>
        <p:spPr>
          <a:xfrm>
            <a:off x="3678506" y="35132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66" name="Google Shape;1466;p97"/>
          <p:cNvCxnSpPr>
            <a:stCxn id="1421" idx="5"/>
            <a:endCxn id="1458" idx="0"/>
          </p:cNvCxnSpPr>
          <p:nvPr/>
        </p:nvCxnSpPr>
        <p:spPr>
          <a:xfrm>
            <a:off x="2810009" y="35132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67" name="Google Shape;1467;p97"/>
          <p:cNvCxnSpPr>
            <a:stCxn id="1421" idx="4"/>
            <a:endCxn id="1468" idx="0"/>
          </p:cNvCxnSpPr>
          <p:nvPr/>
        </p:nvCxnSpPr>
        <p:spPr>
          <a:xfrm>
            <a:off x="2739157" y="35426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469" name="Google Shape;1469;p97"/>
          <p:cNvCxnSpPr>
            <a:stCxn id="1435" idx="3"/>
            <a:endCxn id="1468" idx="0"/>
          </p:cNvCxnSpPr>
          <p:nvPr/>
        </p:nvCxnSpPr>
        <p:spPr>
          <a:xfrm flipH="1">
            <a:off x="2739102" y="35132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70" name="Google Shape;1470;p97"/>
          <p:cNvCxnSpPr>
            <a:stCxn id="1437" idx="3"/>
            <a:endCxn id="1468" idx="0"/>
          </p:cNvCxnSpPr>
          <p:nvPr/>
        </p:nvCxnSpPr>
        <p:spPr>
          <a:xfrm flipH="1">
            <a:off x="2739099" y="35132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71" name="Google Shape;1471;p97"/>
          <p:cNvCxnSpPr>
            <a:stCxn id="1439" idx="3"/>
            <a:endCxn id="1468" idx="0"/>
          </p:cNvCxnSpPr>
          <p:nvPr/>
        </p:nvCxnSpPr>
        <p:spPr>
          <a:xfrm flipH="1">
            <a:off x="2739096" y="3513274"/>
            <a:ext cx="253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72" name="Google Shape;1472;p97"/>
          <p:cNvCxnSpPr>
            <a:stCxn id="1441" idx="3"/>
            <a:endCxn id="1468" idx="0"/>
          </p:cNvCxnSpPr>
          <p:nvPr/>
        </p:nvCxnSpPr>
        <p:spPr>
          <a:xfrm flipH="1">
            <a:off x="2739093" y="3513274"/>
            <a:ext cx="3403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73" name="Google Shape;1473;p97"/>
          <p:cNvCxnSpPr>
            <a:stCxn id="1430" idx="3"/>
            <a:endCxn id="1468" idx="0"/>
          </p:cNvCxnSpPr>
          <p:nvPr/>
        </p:nvCxnSpPr>
        <p:spPr>
          <a:xfrm flipH="1">
            <a:off x="2739090" y="3513274"/>
            <a:ext cx="4271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74" name="Google Shape;1474;p97"/>
          <p:cNvCxnSpPr>
            <a:stCxn id="1427" idx="3"/>
            <a:endCxn id="1468" idx="0"/>
          </p:cNvCxnSpPr>
          <p:nvPr/>
        </p:nvCxnSpPr>
        <p:spPr>
          <a:xfrm flipH="1">
            <a:off x="2739087" y="3513274"/>
            <a:ext cx="5140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75" name="Google Shape;1475;p97"/>
          <p:cNvCxnSpPr>
            <a:stCxn id="1445" idx="3"/>
            <a:endCxn id="1468" idx="0"/>
          </p:cNvCxnSpPr>
          <p:nvPr/>
        </p:nvCxnSpPr>
        <p:spPr>
          <a:xfrm flipH="1">
            <a:off x="2738971" y="3513274"/>
            <a:ext cx="6015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76" name="Google Shape;1476;p97"/>
          <p:cNvCxnSpPr>
            <a:stCxn id="1424" idx="3"/>
            <a:endCxn id="1468" idx="0"/>
          </p:cNvCxnSpPr>
          <p:nvPr/>
        </p:nvCxnSpPr>
        <p:spPr>
          <a:xfrm flipH="1">
            <a:off x="2738968" y="3513274"/>
            <a:ext cx="6883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77" name="Google Shape;1477;p97"/>
          <p:cNvCxnSpPr>
            <a:stCxn id="1441" idx="4"/>
            <a:endCxn id="1478" idx="0"/>
          </p:cNvCxnSpPr>
          <p:nvPr/>
        </p:nvCxnSpPr>
        <p:spPr>
          <a:xfrm>
            <a:off x="6213145" y="35426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479" name="Google Shape;1479;p97"/>
          <p:cNvCxnSpPr>
            <a:stCxn id="1430" idx="3"/>
            <a:endCxn id="1478" idx="0"/>
          </p:cNvCxnSpPr>
          <p:nvPr/>
        </p:nvCxnSpPr>
        <p:spPr>
          <a:xfrm flipH="1">
            <a:off x="6213090" y="35132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80" name="Google Shape;1480;p97"/>
          <p:cNvCxnSpPr>
            <a:stCxn id="1427" idx="3"/>
            <a:endCxn id="1478" idx="0"/>
          </p:cNvCxnSpPr>
          <p:nvPr/>
        </p:nvCxnSpPr>
        <p:spPr>
          <a:xfrm flipH="1">
            <a:off x="6213087" y="3513274"/>
            <a:ext cx="166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81" name="Google Shape;1481;p97"/>
          <p:cNvCxnSpPr>
            <a:stCxn id="1445" idx="3"/>
            <a:endCxn id="1478" idx="0"/>
          </p:cNvCxnSpPr>
          <p:nvPr/>
        </p:nvCxnSpPr>
        <p:spPr>
          <a:xfrm flipH="1">
            <a:off x="6212971" y="3513274"/>
            <a:ext cx="2541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82" name="Google Shape;1482;p97"/>
          <p:cNvCxnSpPr>
            <a:stCxn id="1424" idx="3"/>
            <a:endCxn id="1478" idx="0"/>
          </p:cNvCxnSpPr>
          <p:nvPr/>
        </p:nvCxnSpPr>
        <p:spPr>
          <a:xfrm flipH="1">
            <a:off x="6212968" y="3513274"/>
            <a:ext cx="3409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83" name="Google Shape;1483;p97"/>
          <p:cNvCxnSpPr>
            <a:stCxn id="1439" idx="5"/>
            <a:endCxn id="1478" idx="0"/>
          </p:cNvCxnSpPr>
          <p:nvPr/>
        </p:nvCxnSpPr>
        <p:spPr>
          <a:xfrm>
            <a:off x="5415500" y="35132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84" name="Google Shape;1484;p97"/>
          <p:cNvCxnSpPr>
            <a:stCxn id="1437" idx="5"/>
            <a:endCxn id="1478" idx="0"/>
          </p:cNvCxnSpPr>
          <p:nvPr/>
        </p:nvCxnSpPr>
        <p:spPr>
          <a:xfrm>
            <a:off x="4547003" y="35132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85" name="Google Shape;1485;p97"/>
          <p:cNvCxnSpPr>
            <a:stCxn id="1435" idx="5"/>
            <a:endCxn id="1478" idx="0"/>
          </p:cNvCxnSpPr>
          <p:nvPr/>
        </p:nvCxnSpPr>
        <p:spPr>
          <a:xfrm>
            <a:off x="3678506" y="35132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86" name="Google Shape;1486;p97"/>
          <p:cNvCxnSpPr>
            <a:stCxn id="1421" idx="5"/>
            <a:endCxn id="1478" idx="0"/>
          </p:cNvCxnSpPr>
          <p:nvPr/>
        </p:nvCxnSpPr>
        <p:spPr>
          <a:xfrm>
            <a:off x="2810009" y="3513274"/>
            <a:ext cx="3402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87" name="Google Shape;1487;p97"/>
          <p:cNvCxnSpPr>
            <a:stCxn id="1427" idx="4"/>
            <a:endCxn id="1488" idx="0"/>
          </p:cNvCxnSpPr>
          <p:nvPr/>
        </p:nvCxnSpPr>
        <p:spPr>
          <a:xfrm>
            <a:off x="7950139" y="35426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489" name="Google Shape;1489;p97"/>
          <p:cNvCxnSpPr>
            <a:stCxn id="1445" idx="3"/>
            <a:endCxn id="1488" idx="0"/>
          </p:cNvCxnSpPr>
          <p:nvPr/>
        </p:nvCxnSpPr>
        <p:spPr>
          <a:xfrm flipH="1">
            <a:off x="7949971" y="3513274"/>
            <a:ext cx="804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90" name="Google Shape;1490;p97"/>
          <p:cNvCxnSpPr>
            <a:stCxn id="1424" idx="3"/>
            <a:endCxn id="1488" idx="0"/>
          </p:cNvCxnSpPr>
          <p:nvPr/>
        </p:nvCxnSpPr>
        <p:spPr>
          <a:xfrm flipH="1">
            <a:off x="7949968" y="3513274"/>
            <a:ext cx="1672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91" name="Google Shape;1491;p97"/>
          <p:cNvCxnSpPr>
            <a:stCxn id="1430" idx="5"/>
            <a:endCxn id="1488" idx="0"/>
          </p:cNvCxnSpPr>
          <p:nvPr/>
        </p:nvCxnSpPr>
        <p:spPr>
          <a:xfrm>
            <a:off x="7152494" y="35132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92" name="Google Shape;1492;p97"/>
          <p:cNvCxnSpPr>
            <a:stCxn id="1441" idx="5"/>
            <a:endCxn id="1488" idx="0"/>
          </p:cNvCxnSpPr>
          <p:nvPr/>
        </p:nvCxnSpPr>
        <p:spPr>
          <a:xfrm>
            <a:off x="6283997" y="35132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93" name="Google Shape;1493;p97"/>
          <p:cNvCxnSpPr>
            <a:stCxn id="1439" idx="5"/>
            <a:endCxn id="1488" idx="0"/>
          </p:cNvCxnSpPr>
          <p:nvPr/>
        </p:nvCxnSpPr>
        <p:spPr>
          <a:xfrm>
            <a:off x="5415500" y="35132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94" name="Google Shape;1494;p97"/>
          <p:cNvCxnSpPr>
            <a:stCxn id="1437" idx="5"/>
            <a:endCxn id="1488" idx="0"/>
          </p:cNvCxnSpPr>
          <p:nvPr/>
        </p:nvCxnSpPr>
        <p:spPr>
          <a:xfrm>
            <a:off x="4547003" y="3513274"/>
            <a:ext cx="3402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95" name="Google Shape;1495;p97"/>
          <p:cNvCxnSpPr>
            <a:stCxn id="1435" idx="5"/>
            <a:endCxn id="1488" idx="0"/>
          </p:cNvCxnSpPr>
          <p:nvPr/>
        </p:nvCxnSpPr>
        <p:spPr>
          <a:xfrm>
            <a:off x="3678506" y="3513274"/>
            <a:ext cx="4271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96" name="Google Shape;1496;p97"/>
          <p:cNvCxnSpPr>
            <a:stCxn id="1421" idx="5"/>
            <a:endCxn id="1488" idx="0"/>
          </p:cNvCxnSpPr>
          <p:nvPr/>
        </p:nvCxnSpPr>
        <p:spPr>
          <a:xfrm>
            <a:off x="2810009" y="3513274"/>
            <a:ext cx="5139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497" name="Google Shape;1497;p97"/>
          <p:cNvCxnSpPr>
            <a:stCxn id="1445" idx="4"/>
            <a:endCxn id="1498" idx="0"/>
          </p:cNvCxnSpPr>
          <p:nvPr/>
        </p:nvCxnSpPr>
        <p:spPr>
          <a:xfrm>
            <a:off x="8824823" y="35426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499" name="Google Shape;1499;p97"/>
          <p:cNvCxnSpPr>
            <a:stCxn id="1424" idx="3"/>
            <a:endCxn id="1498" idx="0"/>
          </p:cNvCxnSpPr>
          <p:nvPr/>
        </p:nvCxnSpPr>
        <p:spPr>
          <a:xfrm flipH="1">
            <a:off x="8824768" y="35132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00" name="Google Shape;1500;p97"/>
          <p:cNvCxnSpPr>
            <a:stCxn id="1427" idx="5"/>
            <a:endCxn id="1498" idx="0"/>
          </p:cNvCxnSpPr>
          <p:nvPr/>
        </p:nvCxnSpPr>
        <p:spPr>
          <a:xfrm>
            <a:off x="8020991" y="3513274"/>
            <a:ext cx="803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01" name="Google Shape;1501;p97"/>
          <p:cNvCxnSpPr>
            <a:stCxn id="1430" idx="5"/>
            <a:endCxn id="1498" idx="0"/>
          </p:cNvCxnSpPr>
          <p:nvPr/>
        </p:nvCxnSpPr>
        <p:spPr>
          <a:xfrm>
            <a:off x="7152494" y="3513274"/>
            <a:ext cx="1672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02" name="Google Shape;1502;p97"/>
          <p:cNvCxnSpPr>
            <a:stCxn id="1441" idx="5"/>
            <a:endCxn id="1498" idx="0"/>
          </p:cNvCxnSpPr>
          <p:nvPr/>
        </p:nvCxnSpPr>
        <p:spPr>
          <a:xfrm>
            <a:off x="6283997" y="3513274"/>
            <a:ext cx="2540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03" name="Google Shape;1503;p97"/>
          <p:cNvCxnSpPr>
            <a:stCxn id="1439" idx="5"/>
            <a:endCxn id="1498" idx="0"/>
          </p:cNvCxnSpPr>
          <p:nvPr/>
        </p:nvCxnSpPr>
        <p:spPr>
          <a:xfrm>
            <a:off x="5415500" y="3513274"/>
            <a:ext cx="3409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04" name="Google Shape;1504;p97"/>
          <p:cNvCxnSpPr>
            <a:stCxn id="1437" idx="5"/>
            <a:endCxn id="1498" idx="0"/>
          </p:cNvCxnSpPr>
          <p:nvPr/>
        </p:nvCxnSpPr>
        <p:spPr>
          <a:xfrm>
            <a:off x="4547003" y="3513274"/>
            <a:ext cx="427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05" name="Google Shape;1505;p97"/>
          <p:cNvCxnSpPr>
            <a:stCxn id="1435" idx="5"/>
            <a:endCxn id="1498" idx="0"/>
          </p:cNvCxnSpPr>
          <p:nvPr/>
        </p:nvCxnSpPr>
        <p:spPr>
          <a:xfrm>
            <a:off x="3678506" y="3513274"/>
            <a:ext cx="514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06" name="Google Shape;1506;p97"/>
          <p:cNvCxnSpPr>
            <a:stCxn id="1421" idx="5"/>
            <a:endCxn id="1498" idx="0"/>
          </p:cNvCxnSpPr>
          <p:nvPr/>
        </p:nvCxnSpPr>
        <p:spPr>
          <a:xfrm>
            <a:off x="2810009" y="3513274"/>
            <a:ext cx="601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07" name="Google Shape;1507;p97"/>
          <p:cNvCxnSpPr>
            <a:stCxn id="1430" idx="4"/>
            <a:endCxn id="1508" idx="0"/>
          </p:cNvCxnSpPr>
          <p:nvPr/>
        </p:nvCxnSpPr>
        <p:spPr>
          <a:xfrm>
            <a:off x="7081642" y="35426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509" name="Google Shape;1509;p97"/>
          <p:cNvCxnSpPr>
            <a:stCxn id="1427" idx="3"/>
            <a:endCxn id="1508" idx="0"/>
          </p:cNvCxnSpPr>
          <p:nvPr/>
        </p:nvCxnSpPr>
        <p:spPr>
          <a:xfrm flipH="1">
            <a:off x="7081587" y="3513274"/>
            <a:ext cx="79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10" name="Google Shape;1510;p97"/>
          <p:cNvCxnSpPr>
            <a:stCxn id="1445" idx="3"/>
            <a:endCxn id="1508" idx="0"/>
          </p:cNvCxnSpPr>
          <p:nvPr/>
        </p:nvCxnSpPr>
        <p:spPr>
          <a:xfrm flipH="1">
            <a:off x="7081471" y="3513274"/>
            <a:ext cx="16725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11" name="Google Shape;1511;p97"/>
          <p:cNvCxnSpPr>
            <a:stCxn id="1424" idx="3"/>
            <a:endCxn id="1508" idx="0"/>
          </p:cNvCxnSpPr>
          <p:nvPr/>
        </p:nvCxnSpPr>
        <p:spPr>
          <a:xfrm flipH="1">
            <a:off x="7081468" y="3513274"/>
            <a:ext cx="25410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12" name="Google Shape;1512;p97"/>
          <p:cNvCxnSpPr>
            <a:stCxn id="1441" idx="5"/>
            <a:endCxn id="1508" idx="0"/>
          </p:cNvCxnSpPr>
          <p:nvPr/>
        </p:nvCxnSpPr>
        <p:spPr>
          <a:xfrm>
            <a:off x="6283997" y="35132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13" name="Google Shape;1513;p97"/>
          <p:cNvCxnSpPr>
            <a:stCxn id="1439" idx="5"/>
            <a:endCxn id="1508" idx="0"/>
          </p:cNvCxnSpPr>
          <p:nvPr/>
        </p:nvCxnSpPr>
        <p:spPr>
          <a:xfrm>
            <a:off x="5415500" y="3513274"/>
            <a:ext cx="1665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14" name="Google Shape;1514;p97"/>
          <p:cNvCxnSpPr>
            <a:stCxn id="1437" idx="5"/>
            <a:endCxn id="1508" idx="0"/>
          </p:cNvCxnSpPr>
          <p:nvPr/>
        </p:nvCxnSpPr>
        <p:spPr>
          <a:xfrm>
            <a:off x="4547003" y="3513274"/>
            <a:ext cx="2534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15" name="Google Shape;1515;p97"/>
          <p:cNvCxnSpPr>
            <a:stCxn id="1435" idx="5"/>
            <a:endCxn id="1508" idx="0"/>
          </p:cNvCxnSpPr>
          <p:nvPr/>
        </p:nvCxnSpPr>
        <p:spPr>
          <a:xfrm>
            <a:off x="3678506" y="3513274"/>
            <a:ext cx="34029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16" name="Google Shape;1516;p97"/>
          <p:cNvCxnSpPr>
            <a:stCxn id="1421" idx="5"/>
            <a:endCxn id="1508" idx="0"/>
          </p:cNvCxnSpPr>
          <p:nvPr/>
        </p:nvCxnSpPr>
        <p:spPr>
          <a:xfrm>
            <a:off x="2810009" y="3513274"/>
            <a:ext cx="4271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17" name="Google Shape;1517;p97"/>
          <p:cNvCxnSpPr>
            <a:stCxn id="1424" idx="4"/>
            <a:endCxn id="1518" idx="0"/>
          </p:cNvCxnSpPr>
          <p:nvPr/>
        </p:nvCxnSpPr>
        <p:spPr>
          <a:xfrm>
            <a:off x="9693320" y="3542622"/>
            <a:ext cx="0" cy="341100"/>
          </a:xfrm>
          <a:prstGeom prst="straightConnector1">
            <a:avLst/>
          </a:prstGeom>
          <a:noFill/>
          <a:ln w="9525" cap="flat" cmpd="sng">
            <a:solidFill>
              <a:srgbClr val="757070"/>
            </a:solidFill>
            <a:prstDash val="solid"/>
            <a:miter lim="800000"/>
            <a:headEnd type="none" w="sm" len="sm"/>
            <a:tailEnd type="none" w="sm" len="sm"/>
          </a:ln>
        </p:spPr>
      </p:cxnSp>
      <p:cxnSp>
        <p:nvCxnSpPr>
          <p:cNvPr id="1519" name="Google Shape;1519;p97"/>
          <p:cNvCxnSpPr>
            <a:stCxn id="1445" idx="5"/>
            <a:endCxn id="1518" idx="0"/>
          </p:cNvCxnSpPr>
          <p:nvPr/>
        </p:nvCxnSpPr>
        <p:spPr>
          <a:xfrm>
            <a:off x="8895675" y="3513274"/>
            <a:ext cx="7974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20" name="Google Shape;1520;p97"/>
          <p:cNvCxnSpPr>
            <a:stCxn id="1427" idx="5"/>
            <a:endCxn id="1518" idx="0"/>
          </p:cNvCxnSpPr>
          <p:nvPr/>
        </p:nvCxnSpPr>
        <p:spPr>
          <a:xfrm>
            <a:off x="8020991" y="3513274"/>
            <a:ext cx="1672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21" name="Google Shape;1521;p97"/>
          <p:cNvCxnSpPr>
            <a:stCxn id="1430" idx="5"/>
            <a:endCxn id="1518" idx="0"/>
          </p:cNvCxnSpPr>
          <p:nvPr/>
        </p:nvCxnSpPr>
        <p:spPr>
          <a:xfrm>
            <a:off x="7152494" y="3513274"/>
            <a:ext cx="2540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22" name="Google Shape;1522;p97"/>
          <p:cNvCxnSpPr>
            <a:stCxn id="1441" idx="5"/>
            <a:endCxn id="1518" idx="0"/>
          </p:cNvCxnSpPr>
          <p:nvPr/>
        </p:nvCxnSpPr>
        <p:spPr>
          <a:xfrm>
            <a:off x="6283997" y="3513274"/>
            <a:ext cx="3409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23" name="Google Shape;1523;p97"/>
          <p:cNvCxnSpPr>
            <a:stCxn id="1439" idx="5"/>
            <a:endCxn id="1518" idx="0"/>
          </p:cNvCxnSpPr>
          <p:nvPr/>
        </p:nvCxnSpPr>
        <p:spPr>
          <a:xfrm>
            <a:off x="5415500" y="3513274"/>
            <a:ext cx="4277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24" name="Google Shape;1524;p97"/>
          <p:cNvCxnSpPr>
            <a:stCxn id="1437" idx="5"/>
            <a:endCxn id="1518" idx="0"/>
          </p:cNvCxnSpPr>
          <p:nvPr/>
        </p:nvCxnSpPr>
        <p:spPr>
          <a:xfrm>
            <a:off x="4547003" y="3513274"/>
            <a:ext cx="51462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25" name="Google Shape;1525;p97"/>
          <p:cNvCxnSpPr>
            <a:stCxn id="1435" idx="5"/>
            <a:endCxn id="1518" idx="0"/>
          </p:cNvCxnSpPr>
          <p:nvPr/>
        </p:nvCxnSpPr>
        <p:spPr>
          <a:xfrm>
            <a:off x="3678506" y="3513274"/>
            <a:ext cx="6014700" cy="370500"/>
          </a:xfrm>
          <a:prstGeom prst="straightConnector1">
            <a:avLst/>
          </a:prstGeom>
          <a:noFill/>
          <a:ln w="9525" cap="flat" cmpd="sng">
            <a:solidFill>
              <a:srgbClr val="757070"/>
            </a:solidFill>
            <a:prstDash val="solid"/>
            <a:miter lim="800000"/>
            <a:headEnd type="none" w="sm" len="sm"/>
            <a:tailEnd type="none" w="sm" len="sm"/>
          </a:ln>
        </p:spPr>
      </p:cxnSp>
      <p:cxnSp>
        <p:nvCxnSpPr>
          <p:cNvPr id="1526" name="Google Shape;1526;p97"/>
          <p:cNvCxnSpPr>
            <a:stCxn id="1421" idx="5"/>
            <a:endCxn id="1518" idx="0"/>
          </p:cNvCxnSpPr>
          <p:nvPr/>
        </p:nvCxnSpPr>
        <p:spPr>
          <a:xfrm>
            <a:off x="2810009" y="3513274"/>
            <a:ext cx="6883200" cy="370500"/>
          </a:xfrm>
          <a:prstGeom prst="straightConnector1">
            <a:avLst/>
          </a:prstGeom>
          <a:noFill/>
          <a:ln w="9525" cap="flat" cmpd="sng">
            <a:solidFill>
              <a:srgbClr val="757070"/>
            </a:solidFill>
            <a:prstDash val="solid"/>
            <a:miter lim="800000"/>
            <a:headEnd type="none" w="sm" len="sm"/>
            <a:tailEnd type="none" w="sm" len="sm"/>
          </a:ln>
        </p:spPr>
      </p:cxnSp>
      <p:sp>
        <p:nvSpPr>
          <p:cNvPr id="1468" name="Google Shape;1468;p97"/>
          <p:cNvSpPr/>
          <p:nvPr/>
        </p:nvSpPr>
        <p:spPr>
          <a:xfrm>
            <a:off x="2373345" y="38836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[CLS]</a:t>
            </a:r>
            <a:endParaRPr/>
          </a:p>
        </p:txBody>
      </p:sp>
      <p:sp>
        <p:nvSpPr>
          <p:cNvPr id="1413" name="Google Shape;1413;p97"/>
          <p:cNvSpPr/>
          <p:nvPr/>
        </p:nvSpPr>
        <p:spPr>
          <a:xfrm>
            <a:off x="2373345" y="1279795"/>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[CLS]</a:t>
            </a:r>
            <a:endParaRPr/>
          </a:p>
        </p:txBody>
      </p:sp>
      <p:sp>
        <p:nvSpPr>
          <p:cNvPr id="1527" name="Google Shape;1527;p97"/>
          <p:cNvSpPr/>
          <p:nvPr/>
        </p:nvSpPr>
        <p:spPr>
          <a:xfrm>
            <a:off x="2373345" y="4757725"/>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chemeClr val="dk1"/>
                </a:solidFill>
                <a:latin typeface="Calibri"/>
                <a:ea typeface="Calibri"/>
                <a:cs typeface="Calibri"/>
                <a:sym typeface="Calibri"/>
              </a:rPr>
              <a:t>[CLS]</a:t>
            </a:r>
            <a:endParaRPr sz="1600"/>
          </a:p>
        </p:txBody>
      </p:sp>
      <p:sp>
        <p:nvSpPr>
          <p:cNvPr id="1528" name="Google Shape;1528;p97"/>
          <p:cNvSpPr/>
          <p:nvPr/>
        </p:nvSpPr>
        <p:spPr>
          <a:xfrm>
            <a:off x="2577997" y="43854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21" name="Google Shape;1421;p97"/>
          <p:cNvSpPr/>
          <p:nvPr/>
        </p:nvSpPr>
        <p:spPr>
          <a:xfrm>
            <a:off x="2638957" y="33422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6" name="Google Shape;1336;p97"/>
          <p:cNvSpPr/>
          <p:nvPr/>
        </p:nvSpPr>
        <p:spPr>
          <a:xfrm>
            <a:off x="2638956" y="20664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33" name="Google Shape;1433;p97"/>
          <p:cNvSpPr/>
          <p:nvPr/>
        </p:nvSpPr>
        <p:spPr>
          <a:xfrm>
            <a:off x="3241842" y="38836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1</a:t>
            </a:r>
            <a:endParaRPr/>
          </a:p>
        </p:txBody>
      </p:sp>
      <p:sp>
        <p:nvSpPr>
          <p:cNvPr id="1402" name="Google Shape;1402;p97"/>
          <p:cNvSpPr/>
          <p:nvPr/>
        </p:nvSpPr>
        <p:spPr>
          <a:xfrm>
            <a:off x="3241842" y="12797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1</a:t>
            </a:r>
            <a:endParaRPr/>
          </a:p>
        </p:txBody>
      </p:sp>
      <p:sp>
        <p:nvSpPr>
          <p:cNvPr id="1529" name="Google Shape;1529;p97"/>
          <p:cNvSpPr/>
          <p:nvPr/>
        </p:nvSpPr>
        <p:spPr>
          <a:xfrm>
            <a:off x="3241842" y="4757725"/>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A</a:t>
            </a:r>
            <a:r>
              <a:rPr lang="en-US" i="1" baseline="-25000">
                <a:solidFill>
                  <a:schemeClr val="dk1"/>
                </a:solidFill>
                <a:latin typeface="Calibri"/>
                <a:ea typeface="Calibri"/>
                <a:cs typeface="Calibri"/>
                <a:sym typeface="Calibri"/>
              </a:rPr>
              <a:t>1</a:t>
            </a:r>
            <a:endParaRPr>
              <a:solidFill>
                <a:schemeClr val="dk1"/>
              </a:solidFill>
              <a:latin typeface="Calibri"/>
              <a:ea typeface="Calibri"/>
              <a:cs typeface="Calibri"/>
              <a:sym typeface="Calibri"/>
            </a:endParaRPr>
          </a:p>
        </p:txBody>
      </p:sp>
      <p:sp>
        <p:nvSpPr>
          <p:cNvPr id="1530" name="Google Shape;1530;p97"/>
          <p:cNvSpPr/>
          <p:nvPr/>
        </p:nvSpPr>
        <p:spPr>
          <a:xfrm>
            <a:off x="3446494" y="43854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35" name="Google Shape;1435;p97"/>
          <p:cNvSpPr/>
          <p:nvPr/>
        </p:nvSpPr>
        <p:spPr>
          <a:xfrm>
            <a:off x="3507454" y="33422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27" name="Google Shape;1327;p97"/>
          <p:cNvSpPr/>
          <p:nvPr/>
        </p:nvSpPr>
        <p:spPr>
          <a:xfrm>
            <a:off x="3507453" y="20664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48" name="Google Shape;1448;p97"/>
          <p:cNvSpPr/>
          <p:nvPr/>
        </p:nvSpPr>
        <p:spPr>
          <a:xfrm>
            <a:off x="4110339" y="38836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2</a:t>
            </a:r>
            <a:endParaRPr/>
          </a:p>
        </p:txBody>
      </p:sp>
      <p:sp>
        <p:nvSpPr>
          <p:cNvPr id="1396" name="Google Shape;1396;p97"/>
          <p:cNvSpPr/>
          <p:nvPr/>
        </p:nvSpPr>
        <p:spPr>
          <a:xfrm>
            <a:off x="4110339" y="12797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2</a:t>
            </a:r>
            <a:endParaRPr/>
          </a:p>
        </p:txBody>
      </p:sp>
      <p:sp>
        <p:nvSpPr>
          <p:cNvPr id="1531" name="Google Shape;1531;p97"/>
          <p:cNvSpPr/>
          <p:nvPr/>
        </p:nvSpPr>
        <p:spPr>
          <a:xfrm>
            <a:off x="4110339" y="4757725"/>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A</a:t>
            </a:r>
            <a:r>
              <a:rPr lang="en-US" i="1" baseline="-25000">
                <a:solidFill>
                  <a:schemeClr val="dk1"/>
                </a:solidFill>
                <a:latin typeface="Calibri"/>
                <a:ea typeface="Calibri"/>
                <a:cs typeface="Calibri"/>
                <a:sym typeface="Calibri"/>
              </a:rPr>
              <a:t>2</a:t>
            </a:r>
            <a:endParaRPr>
              <a:solidFill>
                <a:schemeClr val="dk1"/>
              </a:solidFill>
              <a:latin typeface="Calibri"/>
              <a:ea typeface="Calibri"/>
              <a:cs typeface="Calibri"/>
              <a:sym typeface="Calibri"/>
            </a:endParaRPr>
          </a:p>
        </p:txBody>
      </p:sp>
      <p:sp>
        <p:nvSpPr>
          <p:cNvPr id="1532" name="Google Shape;1532;p97"/>
          <p:cNvSpPr/>
          <p:nvPr/>
        </p:nvSpPr>
        <p:spPr>
          <a:xfrm>
            <a:off x="4314991" y="43854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37" name="Google Shape;1437;p97"/>
          <p:cNvSpPr/>
          <p:nvPr/>
        </p:nvSpPr>
        <p:spPr>
          <a:xfrm>
            <a:off x="4375951" y="33422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8" name="Google Shape;1338;p97"/>
          <p:cNvSpPr/>
          <p:nvPr/>
        </p:nvSpPr>
        <p:spPr>
          <a:xfrm>
            <a:off x="4375950" y="20664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58" name="Google Shape;1458;p97"/>
          <p:cNvSpPr/>
          <p:nvPr/>
        </p:nvSpPr>
        <p:spPr>
          <a:xfrm>
            <a:off x="4978836" y="38836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3</a:t>
            </a:r>
            <a:endParaRPr/>
          </a:p>
        </p:txBody>
      </p:sp>
      <p:sp>
        <p:nvSpPr>
          <p:cNvPr id="1386" name="Google Shape;1386;p97"/>
          <p:cNvSpPr/>
          <p:nvPr/>
        </p:nvSpPr>
        <p:spPr>
          <a:xfrm>
            <a:off x="4978836" y="12797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3</a:t>
            </a:r>
            <a:endParaRPr/>
          </a:p>
        </p:txBody>
      </p:sp>
      <p:sp>
        <p:nvSpPr>
          <p:cNvPr id="1533" name="Google Shape;1533;p97"/>
          <p:cNvSpPr/>
          <p:nvPr/>
        </p:nvSpPr>
        <p:spPr>
          <a:xfrm>
            <a:off x="4978836" y="4757725"/>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A</a:t>
            </a:r>
            <a:r>
              <a:rPr lang="en-US" i="1" baseline="-25000">
                <a:solidFill>
                  <a:schemeClr val="dk1"/>
                </a:solidFill>
                <a:latin typeface="Calibri"/>
                <a:ea typeface="Calibri"/>
                <a:cs typeface="Calibri"/>
                <a:sym typeface="Calibri"/>
              </a:rPr>
              <a:t>3</a:t>
            </a:r>
            <a:endParaRPr>
              <a:solidFill>
                <a:schemeClr val="dk1"/>
              </a:solidFill>
              <a:latin typeface="Calibri"/>
              <a:ea typeface="Calibri"/>
              <a:cs typeface="Calibri"/>
              <a:sym typeface="Calibri"/>
            </a:endParaRPr>
          </a:p>
        </p:txBody>
      </p:sp>
      <p:sp>
        <p:nvSpPr>
          <p:cNvPr id="1534" name="Google Shape;1534;p97"/>
          <p:cNvSpPr/>
          <p:nvPr/>
        </p:nvSpPr>
        <p:spPr>
          <a:xfrm>
            <a:off x="5183488" y="43854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39" name="Google Shape;1439;p97"/>
          <p:cNvSpPr/>
          <p:nvPr/>
        </p:nvSpPr>
        <p:spPr>
          <a:xfrm>
            <a:off x="5244448" y="33422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4" name="Google Shape;1334;p97"/>
          <p:cNvSpPr/>
          <p:nvPr/>
        </p:nvSpPr>
        <p:spPr>
          <a:xfrm>
            <a:off x="5244447" y="20664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78" name="Google Shape;1478;p97"/>
          <p:cNvSpPr/>
          <p:nvPr/>
        </p:nvSpPr>
        <p:spPr>
          <a:xfrm>
            <a:off x="5847333" y="38836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4</a:t>
            </a:r>
            <a:endParaRPr/>
          </a:p>
        </p:txBody>
      </p:sp>
      <p:sp>
        <p:nvSpPr>
          <p:cNvPr id="1376" name="Google Shape;1376;p97"/>
          <p:cNvSpPr/>
          <p:nvPr/>
        </p:nvSpPr>
        <p:spPr>
          <a:xfrm>
            <a:off x="5847333" y="12797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4</a:t>
            </a:r>
            <a:endParaRPr/>
          </a:p>
        </p:txBody>
      </p:sp>
      <p:sp>
        <p:nvSpPr>
          <p:cNvPr id="1535" name="Google Shape;1535;p97"/>
          <p:cNvSpPr/>
          <p:nvPr/>
        </p:nvSpPr>
        <p:spPr>
          <a:xfrm>
            <a:off x="5847333" y="4757725"/>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chemeClr val="dk1"/>
                </a:solidFill>
                <a:latin typeface="Calibri"/>
                <a:ea typeface="Calibri"/>
                <a:cs typeface="Calibri"/>
                <a:sym typeface="Calibri"/>
              </a:rPr>
              <a:t>[SEP]</a:t>
            </a:r>
            <a:endParaRPr sz="1600"/>
          </a:p>
        </p:txBody>
      </p:sp>
      <p:sp>
        <p:nvSpPr>
          <p:cNvPr id="1536" name="Google Shape;1536;p97"/>
          <p:cNvSpPr/>
          <p:nvPr/>
        </p:nvSpPr>
        <p:spPr>
          <a:xfrm>
            <a:off x="6051985" y="43854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41" name="Google Shape;1441;p97"/>
          <p:cNvSpPr/>
          <p:nvPr/>
        </p:nvSpPr>
        <p:spPr>
          <a:xfrm>
            <a:off x="6112945" y="33422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2" name="Google Shape;1332;p97"/>
          <p:cNvSpPr/>
          <p:nvPr/>
        </p:nvSpPr>
        <p:spPr>
          <a:xfrm>
            <a:off x="6112944" y="20664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08" name="Google Shape;1508;p97"/>
          <p:cNvSpPr/>
          <p:nvPr/>
        </p:nvSpPr>
        <p:spPr>
          <a:xfrm>
            <a:off x="6715830" y="38836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5</a:t>
            </a:r>
            <a:endParaRPr/>
          </a:p>
        </p:txBody>
      </p:sp>
      <p:sp>
        <p:nvSpPr>
          <p:cNvPr id="1365" name="Google Shape;1365;p97"/>
          <p:cNvSpPr/>
          <p:nvPr/>
        </p:nvSpPr>
        <p:spPr>
          <a:xfrm>
            <a:off x="6715830" y="12797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5</a:t>
            </a:r>
            <a:endParaRPr/>
          </a:p>
        </p:txBody>
      </p:sp>
      <p:sp>
        <p:nvSpPr>
          <p:cNvPr id="1537" name="Google Shape;1537;p97"/>
          <p:cNvSpPr/>
          <p:nvPr/>
        </p:nvSpPr>
        <p:spPr>
          <a:xfrm>
            <a:off x="6715830" y="47577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B</a:t>
            </a:r>
            <a:r>
              <a:rPr lang="en-US" i="1" baseline="-25000">
                <a:solidFill>
                  <a:schemeClr val="dk1"/>
                </a:solidFill>
                <a:latin typeface="Calibri"/>
                <a:ea typeface="Calibri"/>
                <a:cs typeface="Calibri"/>
                <a:sym typeface="Calibri"/>
              </a:rPr>
              <a:t>1</a:t>
            </a:r>
            <a:endParaRPr>
              <a:solidFill>
                <a:schemeClr val="dk1"/>
              </a:solidFill>
              <a:latin typeface="Calibri"/>
              <a:ea typeface="Calibri"/>
              <a:cs typeface="Calibri"/>
              <a:sym typeface="Calibri"/>
            </a:endParaRPr>
          </a:p>
        </p:txBody>
      </p:sp>
      <p:sp>
        <p:nvSpPr>
          <p:cNvPr id="1538" name="Google Shape;1538;p97"/>
          <p:cNvSpPr/>
          <p:nvPr/>
        </p:nvSpPr>
        <p:spPr>
          <a:xfrm>
            <a:off x="6920482" y="43854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30" name="Google Shape;1430;p97"/>
          <p:cNvSpPr/>
          <p:nvPr/>
        </p:nvSpPr>
        <p:spPr>
          <a:xfrm>
            <a:off x="6981442" y="33422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0" name="Google Shape;1330;p97"/>
          <p:cNvSpPr/>
          <p:nvPr/>
        </p:nvSpPr>
        <p:spPr>
          <a:xfrm>
            <a:off x="6981441" y="20664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88" name="Google Shape;1488;p97"/>
          <p:cNvSpPr/>
          <p:nvPr/>
        </p:nvSpPr>
        <p:spPr>
          <a:xfrm>
            <a:off x="7584327" y="38836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6</a:t>
            </a:r>
            <a:endParaRPr/>
          </a:p>
        </p:txBody>
      </p:sp>
      <p:sp>
        <p:nvSpPr>
          <p:cNvPr id="1356" name="Google Shape;1356;p97"/>
          <p:cNvSpPr/>
          <p:nvPr/>
        </p:nvSpPr>
        <p:spPr>
          <a:xfrm>
            <a:off x="7584327" y="12797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6</a:t>
            </a:r>
            <a:endParaRPr/>
          </a:p>
        </p:txBody>
      </p:sp>
      <p:sp>
        <p:nvSpPr>
          <p:cNvPr id="1539" name="Google Shape;1539;p97"/>
          <p:cNvSpPr/>
          <p:nvPr/>
        </p:nvSpPr>
        <p:spPr>
          <a:xfrm>
            <a:off x="7584327" y="47577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B</a:t>
            </a:r>
            <a:r>
              <a:rPr lang="en-US" i="1" baseline="-25000">
                <a:solidFill>
                  <a:schemeClr val="dk1"/>
                </a:solidFill>
                <a:latin typeface="Calibri"/>
                <a:ea typeface="Calibri"/>
                <a:cs typeface="Calibri"/>
                <a:sym typeface="Calibri"/>
              </a:rPr>
              <a:t>2</a:t>
            </a:r>
            <a:endParaRPr>
              <a:solidFill>
                <a:schemeClr val="dk1"/>
              </a:solidFill>
              <a:latin typeface="Calibri"/>
              <a:ea typeface="Calibri"/>
              <a:cs typeface="Calibri"/>
              <a:sym typeface="Calibri"/>
            </a:endParaRPr>
          </a:p>
        </p:txBody>
      </p:sp>
      <p:sp>
        <p:nvSpPr>
          <p:cNvPr id="1540" name="Google Shape;1540;p97"/>
          <p:cNvSpPr/>
          <p:nvPr/>
        </p:nvSpPr>
        <p:spPr>
          <a:xfrm>
            <a:off x="7788979" y="43854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27" name="Google Shape;1427;p97"/>
          <p:cNvSpPr/>
          <p:nvPr/>
        </p:nvSpPr>
        <p:spPr>
          <a:xfrm>
            <a:off x="7849939" y="33422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0" name="Google Shape;1340;p97"/>
          <p:cNvSpPr/>
          <p:nvPr/>
        </p:nvSpPr>
        <p:spPr>
          <a:xfrm>
            <a:off x="7849938" y="20664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98" name="Google Shape;1498;p97"/>
          <p:cNvSpPr/>
          <p:nvPr/>
        </p:nvSpPr>
        <p:spPr>
          <a:xfrm>
            <a:off x="8459011" y="38836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7</a:t>
            </a:r>
            <a:endParaRPr/>
          </a:p>
        </p:txBody>
      </p:sp>
      <p:sp>
        <p:nvSpPr>
          <p:cNvPr id="1345" name="Google Shape;1345;p97"/>
          <p:cNvSpPr/>
          <p:nvPr/>
        </p:nvSpPr>
        <p:spPr>
          <a:xfrm>
            <a:off x="8459011" y="1279795"/>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7</a:t>
            </a:r>
            <a:endParaRPr/>
          </a:p>
        </p:txBody>
      </p:sp>
      <p:sp>
        <p:nvSpPr>
          <p:cNvPr id="1541" name="Google Shape;1541;p97"/>
          <p:cNvSpPr/>
          <p:nvPr/>
        </p:nvSpPr>
        <p:spPr>
          <a:xfrm>
            <a:off x="8663663" y="43854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45" name="Google Shape;1445;p97"/>
          <p:cNvSpPr/>
          <p:nvPr/>
        </p:nvSpPr>
        <p:spPr>
          <a:xfrm>
            <a:off x="8724623" y="33422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3" name="Google Shape;1343;p97"/>
          <p:cNvSpPr/>
          <p:nvPr/>
        </p:nvSpPr>
        <p:spPr>
          <a:xfrm>
            <a:off x="8724622" y="20664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18" name="Google Shape;1518;p97"/>
          <p:cNvSpPr/>
          <p:nvPr/>
        </p:nvSpPr>
        <p:spPr>
          <a:xfrm>
            <a:off x="9327508" y="3883638"/>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E</a:t>
            </a:r>
            <a:r>
              <a:rPr lang="en-US" sz="1800" i="1" baseline="-25000">
                <a:solidFill>
                  <a:schemeClr val="dk1"/>
                </a:solidFill>
                <a:latin typeface="Calibri"/>
                <a:ea typeface="Calibri"/>
                <a:cs typeface="Calibri"/>
                <a:sym typeface="Calibri"/>
              </a:rPr>
              <a:t>[SEP]</a:t>
            </a:r>
            <a:endParaRPr/>
          </a:p>
        </p:txBody>
      </p:sp>
      <p:sp>
        <p:nvSpPr>
          <p:cNvPr id="1328" name="Google Shape;1328;p97"/>
          <p:cNvSpPr/>
          <p:nvPr/>
        </p:nvSpPr>
        <p:spPr>
          <a:xfrm>
            <a:off x="9327508" y="1279795"/>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dk1"/>
                </a:solidFill>
                <a:latin typeface="Calibri"/>
                <a:ea typeface="Calibri"/>
                <a:cs typeface="Calibri"/>
                <a:sym typeface="Calibri"/>
              </a:rPr>
              <a:t>T</a:t>
            </a:r>
            <a:r>
              <a:rPr lang="en-US" sz="1800" i="1" baseline="-25000">
                <a:solidFill>
                  <a:schemeClr val="dk1"/>
                </a:solidFill>
                <a:latin typeface="Calibri"/>
                <a:ea typeface="Calibri"/>
                <a:cs typeface="Calibri"/>
                <a:sym typeface="Calibri"/>
              </a:rPr>
              <a:t>[SEP]</a:t>
            </a:r>
            <a:endParaRPr/>
          </a:p>
        </p:txBody>
      </p:sp>
      <p:sp>
        <p:nvSpPr>
          <p:cNvPr id="1542" name="Google Shape;1542;p97"/>
          <p:cNvSpPr/>
          <p:nvPr/>
        </p:nvSpPr>
        <p:spPr>
          <a:xfrm>
            <a:off x="9532160" y="4385429"/>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24" name="Google Shape;1424;p97"/>
          <p:cNvSpPr/>
          <p:nvPr/>
        </p:nvSpPr>
        <p:spPr>
          <a:xfrm>
            <a:off x="9593120" y="3342222"/>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7" name="Google Shape;1347;p97"/>
          <p:cNvSpPr/>
          <p:nvPr/>
        </p:nvSpPr>
        <p:spPr>
          <a:xfrm>
            <a:off x="9593119" y="2066488"/>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1543" name="Google Shape;1543;p97"/>
          <p:cNvCxnSpPr>
            <a:endCxn id="1435" idx="1"/>
          </p:cNvCxnSpPr>
          <p:nvPr/>
        </p:nvCxnSpPr>
        <p:spPr>
          <a:xfrm>
            <a:off x="2809902"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44" name="Google Shape;1544;p97"/>
          <p:cNvCxnSpPr>
            <a:endCxn id="1435" idx="0"/>
          </p:cNvCxnSpPr>
          <p:nvPr/>
        </p:nvCxnSpPr>
        <p:spPr>
          <a:xfrm>
            <a:off x="3607654" y="29045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545" name="Google Shape;1545;p97"/>
          <p:cNvCxnSpPr>
            <a:endCxn id="1435" idx="7"/>
          </p:cNvCxnSpPr>
          <p:nvPr/>
        </p:nvCxnSpPr>
        <p:spPr>
          <a:xfrm flipH="1">
            <a:off x="3678506"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46" name="Google Shape;1546;p97"/>
          <p:cNvCxnSpPr>
            <a:endCxn id="1435" idx="7"/>
          </p:cNvCxnSpPr>
          <p:nvPr/>
        </p:nvCxnSpPr>
        <p:spPr>
          <a:xfrm flipH="1">
            <a:off x="3678506" y="28753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47" name="Google Shape;1547;p97"/>
          <p:cNvCxnSpPr>
            <a:endCxn id="1435" idx="7"/>
          </p:cNvCxnSpPr>
          <p:nvPr/>
        </p:nvCxnSpPr>
        <p:spPr>
          <a:xfrm flipH="1">
            <a:off x="3678506" y="28753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48" name="Google Shape;1548;p97"/>
          <p:cNvCxnSpPr>
            <a:endCxn id="1435" idx="7"/>
          </p:cNvCxnSpPr>
          <p:nvPr/>
        </p:nvCxnSpPr>
        <p:spPr>
          <a:xfrm flipH="1">
            <a:off x="3678506" y="28753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49" name="Google Shape;1549;p97"/>
          <p:cNvCxnSpPr>
            <a:endCxn id="1435" idx="7"/>
          </p:cNvCxnSpPr>
          <p:nvPr/>
        </p:nvCxnSpPr>
        <p:spPr>
          <a:xfrm flipH="1">
            <a:off x="3678506" y="28753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50" name="Google Shape;1550;p97"/>
          <p:cNvCxnSpPr>
            <a:endCxn id="1435" idx="7"/>
          </p:cNvCxnSpPr>
          <p:nvPr/>
        </p:nvCxnSpPr>
        <p:spPr>
          <a:xfrm flipH="1">
            <a:off x="3678506" y="28753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51" name="Google Shape;1551;p97"/>
          <p:cNvCxnSpPr>
            <a:endCxn id="1435" idx="7"/>
          </p:cNvCxnSpPr>
          <p:nvPr/>
        </p:nvCxnSpPr>
        <p:spPr>
          <a:xfrm flipH="1">
            <a:off x="3678506" y="28753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52" name="Google Shape;1552;p97"/>
          <p:cNvCxnSpPr>
            <a:endCxn id="1437" idx="0"/>
          </p:cNvCxnSpPr>
          <p:nvPr/>
        </p:nvCxnSpPr>
        <p:spPr>
          <a:xfrm>
            <a:off x="4476151" y="29045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553" name="Google Shape;1553;p97"/>
          <p:cNvCxnSpPr>
            <a:endCxn id="1437" idx="1"/>
          </p:cNvCxnSpPr>
          <p:nvPr/>
        </p:nvCxnSpPr>
        <p:spPr>
          <a:xfrm>
            <a:off x="3678399"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54" name="Google Shape;1554;p97"/>
          <p:cNvCxnSpPr>
            <a:endCxn id="1437" idx="1"/>
          </p:cNvCxnSpPr>
          <p:nvPr/>
        </p:nvCxnSpPr>
        <p:spPr>
          <a:xfrm>
            <a:off x="2809899" y="28753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55" name="Google Shape;1555;p97"/>
          <p:cNvCxnSpPr>
            <a:endCxn id="1437" idx="7"/>
          </p:cNvCxnSpPr>
          <p:nvPr/>
        </p:nvCxnSpPr>
        <p:spPr>
          <a:xfrm flipH="1">
            <a:off x="4547003"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56" name="Google Shape;1556;p97"/>
          <p:cNvCxnSpPr>
            <a:endCxn id="1437" idx="7"/>
          </p:cNvCxnSpPr>
          <p:nvPr/>
        </p:nvCxnSpPr>
        <p:spPr>
          <a:xfrm flipH="1">
            <a:off x="4547003" y="28753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57" name="Google Shape;1557;p97"/>
          <p:cNvCxnSpPr>
            <a:endCxn id="1437" idx="7"/>
          </p:cNvCxnSpPr>
          <p:nvPr/>
        </p:nvCxnSpPr>
        <p:spPr>
          <a:xfrm flipH="1">
            <a:off x="4547003" y="28753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58" name="Google Shape;1558;p97"/>
          <p:cNvCxnSpPr>
            <a:endCxn id="1437" idx="7"/>
          </p:cNvCxnSpPr>
          <p:nvPr/>
        </p:nvCxnSpPr>
        <p:spPr>
          <a:xfrm flipH="1">
            <a:off x="4547003" y="28753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59" name="Google Shape;1559;p97"/>
          <p:cNvCxnSpPr>
            <a:endCxn id="1437" idx="7"/>
          </p:cNvCxnSpPr>
          <p:nvPr/>
        </p:nvCxnSpPr>
        <p:spPr>
          <a:xfrm flipH="1">
            <a:off x="4547003" y="28753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60" name="Google Shape;1560;p97"/>
          <p:cNvCxnSpPr>
            <a:endCxn id="1437" idx="7"/>
          </p:cNvCxnSpPr>
          <p:nvPr/>
        </p:nvCxnSpPr>
        <p:spPr>
          <a:xfrm flipH="1">
            <a:off x="4547003" y="28753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61" name="Google Shape;1561;p97"/>
          <p:cNvCxnSpPr>
            <a:endCxn id="1439" idx="7"/>
          </p:cNvCxnSpPr>
          <p:nvPr/>
        </p:nvCxnSpPr>
        <p:spPr>
          <a:xfrm flipH="1">
            <a:off x="5415500" y="28753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62" name="Google Shape;1562;p97"/>
          <p:cNvCxnSpPr>
            <a:endCxn id="1439" idx="7"/>
          </p:cNvCxnSpPr>
          <p:nvPr/>
        </p:nvCxnSpPr>
        <p:spPr>
          <a:xfrm flipH="1">
            <a:off x="5415500" y="28753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63" name="Google Shape;1563;p97"/>
          <p:cNvCxnSpPr>
            <a:endCxn id="1439" idx="7"/>
          </p:cNvCxnSpPr>
          <p:nvPr/>
        </p:nvCxnSpPr>
        <p:spPr>
          <a:xfrm flipH="1">
            <a:off x="5415500" y="28753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64" name="Google Shape;1564;p97"/>
          <p:cNvCxnSpPr>
            <a:endCxn id="1439" idx="7"/>
          </p:cNvCxnSpPr>
          <p:nvPr/>
        </p:nvCxnSpPr>
        <p:spPr>
          <a:xfrm flipH="1">
            <a:off x="5415500" y="28753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65" name="Google Shape;1565;p97"/>
          <p:cNvCxnSpPr>
            <a:endCxn id="1439" idx="7"/>
          </p:cNvCxnSpPr>
          <p:nvPr/>
        </p:nvCxnSpPr>
        <p:spPr>
          <a:xfrm flipH="1">
            <a:off x="5415500"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66" name="Google Shape;1566;p97"/>
          <p:cNvCxnSpPr>
            <a:endCxn id="1439" idx="0"/>
          </p:cNvCxnSpPr>
          <p:nvPr/>
        </p:nvCxnSpPr>
        <p:spPr>
          <a:xfrm>
            <a:off x="5344648" y="29045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567" name="Google Shape;1567;p97"/>
          <p:cNvCxnSpPr>
            <a:endCxn id="1439" idx="1"/>
          </p:cNvCxnSpPr>
          <p:nvPr/>
        </p:nvCxnSpPr>
        <p:spPr>
          <a:xfrm>
            <a:off x="4546896"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68" name="Google Shape;1568;p97"/>
          <p:cNvCxnSpPr>
            <a:endCxn id="1439" idx="1"/>
          </p:cNvCxnSpPr>
          <p:nvPr/>
        </p:nvCxnSpPr>
        <p:spPr>
          <a:xfrm>
            <a:off x="3678396" y="28753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69" name="Google Shape;1569;p97"/>
          <p:cNvCxnSpPr>
            <a:endCxn id="1439" idx="1"/>
          </p:cNvCxnSpPr>
          <p:nvPr/>
        </p:nvCxnSpPr>
        <p:spPr>
          <a:xfrm>
            <a:off x="2809896" y="28753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70" name="Google Shape;1570;p97"/>
          <p:cNvCxnSpPr>
            <a:endCxn id="1421" idx="0"/>
          </p:cNvCxnSpPr>
          <p:nvPr/>
        </p:nvCxnSpPr>
        <p:spPr>
          <a:xfrm>
            <a:off x="2739157" y="29045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571" name="Google Shape;1571;p97"/>
          <p:cNvCxnSpPr>
            <a:endCxn id="1421" idx="7"/>
          </p:cNvCxnSpPr>
          <p:nvPr/>
        </p:nvCxnSpPr>
        <p:spPr>
          <a:xfrm flipH="1">
            <a:off x="2810009"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72" name="Google Shape;1572;p97"/>
          <p:cNvCxnSpPr>
            <a:endCxn id="1421" idx="7"/>
          </p:cNvCxnSpPr>
          <p:nvPr/>
        </p:nvCxnSpPr>
        <p:spPr>
          <a:xfrm flipH="1">
            <a:off x="2810009" y="28753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73" name="Google Shape;1573;p97"/>
          <p:cNvCxnSpPr>
            <a:endCxn id="1421" idx="7"/>
          </p:cNvCxnSpPr>
          <p:nvPr/>
        </p:nvCxnSpPr>
        <p:spPr>
          <a:xfrm flipH="1">
            <a:off x="2810009" y="28753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74" name="Google Shape;1574;p97"/>
          <p:cNvCxnSpPr>
            <a:endCxn id="1421" idx="7"/>
          </p:cNvCxnSpPr>
          <p:nvPr/>
        </p:nvCxnSpPr>
        <p:spPr>
          <a:xfrm flipH="1">
            <a:off x="2810009" y="28753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75" name="Google Shape;1575;p97"/>
          <p:cNvCxnSpPr>
            <a:endCxn id="1421" idx="7"/>
          </p:cNvCxnSpPr>
          <p:nvPr/>
        </p:nvCxnSpPr>
        <p:spPr>
          <a:xfrm flipH="1">
            <a:off x="2810009" y="28753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76" name="Google Shape;1576;p97"/>
          <p:cNvCxnSpPr/>
          <p:nvPr/>
        </p:nvCxnSpPr>
        <p:spPr>
          <a:xfrm flipH="1">
            <a:off x="2809871" y="2875319"/>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77" name="Google Shape;1577;p97"/>
          <p:cNvCxnSpPr>
            <a:endCxn id="1441" idx="0"/>
          </p:cNvCxnSpPr>
          <p:nvPr/>
        </p:nvCxnSpPr>
        <p:spPr>
          <a:xfrm>
            <a:off x="6213145" y="29045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578" name="Google Shape;1578;p97"/>
          <p:cNvCxnSpPr>
            <a:endCxn id="1441" idx="7"/>
          </p:cNvCxnSpPr>
          <p:nvPr/>
        </p:nvCxnSpPr>
        <p:spPr>
          <a:xfrm flipH="1">
            <a:off x="6283997"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79" name="Google Shape;1579;p97"/>
          <p:cNvCxnSpPr>
            <a:endCxn id="1441" idx="7"/>
          </p:cNvCxnSpPr>
          <p:nvPr/>
        </p:nvCxnSpPr>
        <p:spPr>
          <a:xfrm flipH="1">
            <a:off x="6283997" y="28753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80" name="Google Shape;1580;p97"/>
          <p:cNvCxnSpPr>
            <a:endCxn id="1441" idx="7"/>
          </p:cNvCxnSpPr>
          <p:nvPr/>
        </p:nvCxnSpPr>
        <p:spPr>
          <a:xfrm flipH="1">
            <a:off x="6283997" y="28753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81" name="Google Shape;1581;p97"/>
          <p:cNvCxnSpPr>
            <a:endCxn id="1441" idx="7"/>
          </p:cNvCxnSpPr>
          <p:nvPr/>
        </p:nvCxnSpPr>
        <p:spPr>
          <a:xfrm flipH="1">
            <a:off x="6283997" y="28753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82" name="Google Shape;1582;p97"/>
          <p:cNvCxnSpPr>
            <a:endCxn id="1441" idx="1"/>
          </p:cNvCxnSpPr>
          <p:nvPr/>
        </p:nvCxnSpPr>
        <p:spPr>
          <a:xfrm>
            <a:off x="5415393"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83" name="Google Shape;1583;p97"/>
          <p:cNvCxnSpPr>
            <a:endCxn id="1441" idx="1"/>
          </p:cNvCxnSpPr>
          <p:nvPr/>
        </p:nvCxnSpPr>
        <p:spPr>
          <a:xfrm>
            <a:off x="4546893" y="28753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84" name="Google Shape;1584;p97"/>
          <p:cNvCxnSpPr>
            <a:endCxn id="1441" idx="1"/>
          </p:cNvCxnSpPr>
          <p:nvPr/>
        </p:nvCxnSpPr>
        <p:spPr>
          <a:xfrm>
            <a:off x="3678393" y="28753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85" name="Google Shape;1585;p97"/>
          <p:cNvCxnSpPr>
            <a:endCxn id="1441" idx="1"/>
          </p:cNvCxnSpPr>
          <p:nvPr/>
        </p:nvCxnSpPr>
        <p:spPr>
          <a:xfrm>
            <a:off x="2809893" y="28753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86" name="Google Shape;1586;p97"/>
          <p:cNvCxnSpPr>
            <a:endCxn id="1427" idx="0"/>
          </p:cNvCxnSpPr>
          <p:nvPr/>
        </p:nvCxnSpPr>
        <p:spPr>
          <a:xfrm>
            <a:off x="7950139" y="29045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587" name="Google Shape;1587;p97"/>
          <p:cNvCxnSpPr>
            <a:endCxn id="1427" idx="7"/>
          </p:cNvCxnSpPr>
          <p:nvPr/>
        </p:nvCxnSpPr>
        <p:spPr>
          <a:xfrm flipH="1">
            <a:off x="8020991" y="287537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88" name="Google Shape;1588;p97"/>
          <p:cNvCxnSpPr>
            <a:endCxn id="1427" idx="7"/>
          </p:cNvCxnSpPr>
          <p:nvPr/>
        </p:nvCxnSpPr>
        <p:spPr>
          <a:xfrm flipH="1">
            <a:off x="8020991" y="2875370"/>
            <a:ext cx="1601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89" name="Google Shape;1589;p97"/>
          <p:cNvCxnSpPr>
            <a:endCxn id="1427" idx="1"/>
          </p:cNvCxnSpPr>
          <p:nvPr/>
        </p:nvCxnSpPr>
        <p:spPr>
          <a:xfrm>
            <a:off x="7152387"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90" name="Google Shape;1590;p97"/>
          <p:cNvCxnSpPr>
            <a:endCxn id="1427" idx="1"/>
          </p:cNvCxnSpPr>
          <p:nvPr/>
        </p:nvCxnSpPr>
        <p:spPr>
          <a:xfrm>
            <a:off x="6283887" y="28753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91" name="Google Shape;1591;p97"/>
          <p:cNvCxnSpPr/>
          <p:nvPr/>
        </p:nvCxnSpPr>
        <p:spPr>
          <a:xfrm>
            <a:off x="5415411" y="28753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92" name="Google Shape;1592;p97"/>
          <p:cNvCxnSpPr/>
          <p:nvPr/>
        </p:nvCxnSpPr>
        <p:spPr>
          <a:xfrm>
            <a:off x="4546914" y="28753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93" name="Google Shape;1593;p97"/>
          <p:cNvCxnSpPr>
            <a:endCxn id="1427" idx="1"/>
          </p:cNvCxnSpPr>
          <p:nvPr/>
        </p:nvCxnSpPr>
        <p:spPr>
          <a:xfrm>
            <a:off x="3678387" y="2875370"/>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94" name="Google Shape;1594;p97"/>
          <p:cNvCxnSpPr>
            <a:endCxn id="1445" idx="0"/>
          </p:cNvCxnSpPr>
          <p:nvPr/>
        </p:nvCxnSpPr>
        <p:spPr>
          <a:xfrm>
            <a:off x="8824823" y="29045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595" name="Google Shape;1595;p97"/>
          <p:cNvCxnSpPr>
            <a:endCxn id="1445" idx="7"/>
          </p:cNvCxnSpPr>
          <p:nvPr/>
        </p:nvCxnSpPr>
        <p:spPr>
          <a:xfrm flipH="1">
            <a:off x="8895675"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96" name="Google Shape;1596;p97"/>
          <p:cNvCxnSpPr>
            <a:endCxn id="1445" idx="1"/>
          </p:cNvCxnSpPr>
          <p:nvPr/>
        </p:nvCxnSpPr>
        <p:spPr>
          <a:xfrm>
            <a:off x="8020771" y="287537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97" name="Google Shape;1597;p97"/>
          <p:cNvCxnSpPr>
            <a:endCxn id="1445" idx="1"/>
          </p:cNvCxnSpPr>
          <p:nvPr/>
        </p:nvCxnSpPr>
        <p:spPr>
          <a:xfrm>
            <a:off x="7152271" y="287537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98" name="Google Shape;1598;p97"/>
          <p:cNvCxnSpPr>
            <a:endCxn id="1445" idx="1"/>
          </p:cNvCxnSpPr>
          <p:nvPr/>
        </p:nvCxnSpPr>
        <p:spPr>
          <a:xfrm>
            <a:off x="6284071" y="28753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599" name="Google Shape;1599;p97"/>
          <p:cNvCxnSpPr>
            <a:endCxn id="1445" idx="1"/>
          </p:cNvCxnSpPr>
          <p:nvPr/>
        </p:nvCxnSpPr>
        <p:spPr>
          <a:xfrm>
            <a:off x="5415571" y="28753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00" name="Google Shape;1600;p97"/>
          <p:cNvCxnSpPr>
            <a:endCxn id="1445" idx="1"/>
          </p:cNvCxnSpPr>
          <p:nvPr/>
        </p:nvCxnSpPr>
        <p:spPr>
          <a:xfrm>
            <a:off x="4547071" y="287537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01" name="Google Shape;1601;p97"/>
          <p:cNvCxnSpPr>
            <a:endCxn id="1445" idx="1"/>
          </p:cNvCxnSpPr>
          <p:nvPr/>
        </p:nvCxnSpPr>
        <p:spPr>
          <a:xfrm>
            <a:off x="3678571" y="287537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02" name="Google Shape;1602;p97"/>
          <p:cNvCxnSpPr>
            <a:endCxn id="1445" idx="1"/>
          </p:cNvCxnSpPr>
          <p:nvPr/>
        </p:nvCxnSpPr>
        <p:spPr>
          <a:xfrm>
            <a:off x="2810071" y="287537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03" name="Google Shape;1603;p97"/>
          <p:cNvCxnSpPr>
            <a:endCxn id="1430" idx="0"/>
          </p:cNvCxnSpPr>
          <p:nvPr/>
        </p:nvCxnSpPr>
        <p:spPr>
          <a:xfrm>
            <a:off x="7081642" y="29045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604" name="Google Shape;1604;p97"/>
          <p:cNvCxnSpPr>
            <a:endCxn id="1430" idx="7"/>
          </p:cNvCxnSpPr>
          <p:nvPr/>
        </p:nvCxnSpPr>
        <p:spPr>
          <a:xfrm flipH="1">
            <a:off x="7152494"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05" name="Google Shape;1605;p97"/>
          <p:cNvCxnSpPr>
            <a:endCxn id="1430" idx="7"/>
          </p:cNvCxnSpPr>
          <p:nvPr/>
        </p:nvCxnSpPr>
        <p:spPr>
          <a:xfrm flipH="1">
            <a:off x="7152494" y="2875370"/>
            <a:ext cx="1601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06" name="Google Shape;1606;p97"/>
          <p:cNvCxnSpPr>
            <a:endCxn id="1430" idx="7"/>
          </p:cNvCxnSpPr>
          <p:nvPr/>
        </p:nvCxnSpPr>
        <p:spPr>
          <a:xfrm flipH="1">
            <a:off x="7152494" y="28753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07" name="Google Shape;1607;p97"/>
          <p:cNvCxnSpPr>
            <a:endCxn id="1430" idx="1"/>
          </p:cNvCxnSpPr>
          <p:nvPr/>
        </p:nvCxnSpPr>
        <p:spPr>
          <a:xfrm>
            <a:off x="6283890"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08" name="Google Shape;1608;p97"/>
          <p:cNvCxnSpPr>
            <a:endCxn id="1430" idx="1"/>
          </p:cNvCxnSpPr>
          <p:nvPr/>
        </p:nvCxnSpPr>
        <p:spPr>
          <a:xfrm>
            <a:off x="5415390" y="2875370"/>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09" name="Google Shape;1609;p97"/>
          <p:cNvCxnSpPr>
            <a:endCxn id="1430" idx="1"/>
          </p:cNvCxnSpPr>
          <p:nvPr/>
        </p:nvCxnSpPr>
        <p:spPr>
          <a:xfrm>
            <a:off x="4546890" y="2875370"/>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10" name="Google Shape;1610;p97"/>
          <p:cNvCxnSpPr>
            <a:endCxn id="1430" idx="1"/>
          </p:cNvCxnSpPr>
          <p:nvPr/>
        </p:nvCxnSpPr>
        <p:spPr>
          <a:xfrm>
            <a:off x="3678390" y="2875370"/>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11" name="Google Shape;1611;p97"/>
          <p:cNvCxnSpPr>
            <a:endCxn id="1424" idx="0"/>
          </p:cNvCxnSpPr>
          <p:nvPr/>
        </p:nvCxnSpPr>
        <p:spPr>
          <a:xfrm>
            <a:off x="9693320" y="290452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612" name="Google Shape;1612;p97"/>
          <p:cNvCxnSpPr>
            <a:endCxn id="1424" idx="1"/>
          </p:cNvCxnSpPr>
          <p:nvPr/>
        </p:nvCxnSpPr>
        <p:spPr>
          <a:xfrm>
            <a:off x="8895568" y="2875370"/>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13" name="Google Shape;1613;p97"/>
          <p:cNvCxnSpPr>
            <a:endCxn id="1424" idx="1"/>
          </p:cNvCxnSpPr>
          <p:nvPr/>
        </p:nvCxnSpPr>
        <p:spPr>
          <a:xfrm>
            <a:off x="8020768" y="287537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14" name="Google Shape;1614;p97"/>
          <p:cNvCxnSpPr>
            <a:endCxn id="1424" idx="1"/>
          </p:cNvCxnSpPr>
          <p:nvPr/>
        </p:nvCxnSpPr>
        <p:spPr>
          <a:xfrm>
            <a:off x="7152568" y="287537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15" name="Google Shape;1615;p97"/>
          <p:cNvCxnSpPr>
            <a:endCxn id="1424" idx="1"/>
          </p:cNvCxnSpPr>
          <p:nvPr/>
        </p:nvCxnSpPr>
        <p:spPr>
          <a:xfrm>
            <a:off x="6284068" y="287537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16" name="Google Shape;1616;p97"/>
          <p:cNvCxnSpPr>
            <a:stCxn id="1343" idx="3"/>
          </p:cNvCxnSpPr>
          <p:nvPr/>
        </p:nvCxnSpPr>
        <p:spPr>
          <a:xfrm flipH="1">
            <a:off x="2810070" y="22375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17" name="Google Shape;1617;p97"/>
          <p:cNvCxnSpPr>
            <a:stCxn id="1347" idx="3"/>
          </p:cNvCxnSpPr>
          <p:nvPr/>
        </p:nvCxnSpPr>
        <p:spPr>
          <a:xfrm flipH="1">
            <a:off x="3678567" y="22375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18" name="Google Shape;1618;p97"/>
          <p:cNvCxnSpPr>
            <a:stCxn id="1332" idx="5"/>
          </p:cNvCxnSpPr>
          <p:nvPr/>
        </p:nvCxnSpPr>
        <p:spPr>
          <a:xfrm>
            <a:off x="6283996" y="22375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19" name="Google Shape;1619;p97"/>
          <p:cNvCxnSpPr>
            <a:stCxn id="1338" idx="5"/>
          </p:cNvCxnSpPr>
          <p:nvPr/>
        </p:nvCxnSpPr>
        <p:spPr>
          <a:xfrm>
            <a:off x="4547002" y="22375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20" name="Google Shape;1620;p97"/>
          <p:cNvCxnSpPr/>
          <p:nvPr/>
        </p:nvCxnSpPr>
        <p:spPr>
          <a:xfrm>
            <a:off x="2809918" y="2242319"/>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21" name="Google Shape;1621;p97"/>
          <p:cNvCxnSpPr>
            <a:stCxn id="1327" idx="5"/>
          </p:cNvCxnSpPr>
          <p:nvPr/>
        </p:nvCxnSpPr>
        <p:spPr>
          <a:xfrm>
            <a:off x="3678505" y="22375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22" name="Google Shape;1622;p97"/>
          <p:cNvCxnSpPr/>
          <p:nvPr/>
        </p:nvCxnSpPr>
        <p:spPr>
          <a:xfrm>
            <a:off x="2809919" y="22423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23" name="Google Shape;1623;p97"/>
          <p:cNvCxnSpPr>
            <a:stCxn id="1334" idx="5"/>
          </p:cNvCxnSpPr>
          <p:nvPr/>
        </p:nvCxnSpPr>
        <p:spPr>
          <a:xfrm>
            <a:off x="5415499" y="22375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24" name="Google Shape;1624;p97"/>
          <p:cNvCxnSpPr/>
          <p:nvPr/>
        </p:nvCxnSpPr>
        <p:spPr>
          <a:xfrm>
            <a:off x="2809919"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25" name="Google Shape;1625;p97"/>
          <p:cNvCxnSpPr/>
          <p:nvPr/>
        </p:nvCxnSpPr>
        <p:spPr>
          <a:xfrm>
            <a:off x="3607601" y="22716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626" name="Google Shape;1626;p97"/>
          <p:cNvCxnSpPr/>
          <p:nvPr/>
        </p:nvCxnSpPr>
        <p:spPr>
          <a:xfrm flipH="1">
            <a:off x="3678382"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27" name="Google Shape;1627;p97"/>
          <p:cNvCxnSpPr/>
          <p:nvPr/>
        </p:nvCxnSpPr>
        <p:spPr>
          <a:xfrm flipH="1">
            <a:off x="3678379" y="22423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28" name="Google Shape;1628;p97"/>
          <p:cNvCxnSpPr/>
          <p:nvPr/>
        </p:nvCxnSpPr>
        <p:spPr>
          <a:xfrm flipH="1">
            <a:off x="3678376" y="22423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29" name="Google Shape;1629;p97"/>
          <p:cNvCxnSpPr/>
          <p:nvPr/>
        </p:nvCxnSpPr>
        <p:spPr>
          <a:xfrm flipH="1">
            <a:off x="3678373" y="22423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30" name="Google Shape;1630;p97"/>
          <p:cNvCxnSpPr/>
          <p:nvPr/>
        </p:nvCxnSpPr>
        <p:spPr>
          <a:xfrm flipH="1">
            <a:off x="3678370" y="22423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31" name="Google Shape;1631;p97"/>
          <p:cNvCxnSpPr>
            <a:stCxn id="1343" idx="3"/>
          </p:cNvCxnSpPr>
          <p:nvPr/>
        </p:nvCxnSpPr>
        <p:spPr>
          <a:xfrm flipH="1">
            <a:off x="3678570" y="22375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32" name="Google Shape;1632;p97"/>
          <p:cNvCxnSpPr>
            <a:stCxn id="1347" idx="3"/>
          </p:cNvCxnSpPr>
          <p:nvPr/>
        </p:nvCxnSpPr>
        <p:spPr>
          <a:xfrm flipH="1">
            <a:off x="4547067" y="22375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33" name="Google Shape;1633;p97"/>
          <p:cNvCxnSpPr/>
          <p:nvPr/>
        </p:nvCxnSpPr>
        <p:spPr>
          <a:xfrm>
            <a:off x="4476098" y="22716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634" name="Google Shape;1634;p97"/>
          <p:cNvCxnSpPr/>
          <p:nvPr/>
        </p:nvCxnSpPr>
        <p:spPr>
          <a:xfrm>
            <a:off x="3678416"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35" name="Google Shape;1635;p97"/>
          <p:cNvCxnSpPr/>
          <p:nvPr/>
        </p:nvCxnSpPr>
        <p:spPr>
          <a:xfrm>
            <a:off x="2809918" y="22423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36" name="Google Shape;1636;p97"/>
          <p:cNvCxnSpPr/>
          <p:nvPr/>
        </p:nvCxnSpPr>
        <p:spPr>
          <a:xfrm flipH="1">
            <a:off x="4546879"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37" name="Google Shape;1637;p97"/>
          <p:cNvCxnSpPr/>
          <p:nvPr/>
        </p:nvCxnSpPr>
        <p:spPr>
          <a:xfrm flipH="1">
            <a:off x="4546876" y="22423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38" name="Google Shape;1638;p97"/>
          <p:cNvCxnSpPr/>
          <p:nvPr/>
        </p:nvCxnSpPr>
        <p:spPr>
          <a:xfrm flipH="1">
            <a:off x="4546873" y="22423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39" name="Google Shape;1639;p97"/>
          <p:cNvCxnSpPr/>
          <p:nvPr/>
        </p:nvCxnSpPr>
        <p:spPr>
          <a:xfrm flipH="1">
            <a:off x="4546870" y="22423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40" name="Google Shape;1640;p97"/>
          <p:cNvCxnSpPr>
            <a:stCxn id="1343" idx="3"/>
          </p:cNvCxnSpPr>
          <p:nvPr/>
        </p:nvCxnSpPr>
        <p:spPr>
          <a:xfrm flipH="1">
            <a:off x="4547070" y="22375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41" name="Google Shape;1641;p97"/>
          <p:cNvCxnSpPr>
            <a:stCxn id="1347" idx="3"/>
          </p:cNvCxnSpPr>
          <p:nvPr/>
        </p:nvCxnSpPr>
        <p:spPr>
          <a:xfrm flipH="1">
            <a:off x="5415567" y="22375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42" name="Google Shape;1642;p97"/>
          <p:cNvCxnSpPr>
            <a:stCxn id="1347" idx="3"/>
          </p:cNvCxnSpPr>
          <p:nvPr/>
        </p:nvCxnSpPr>
        <p:spPr>
          <a:xfrm flipH="1">
            <a:off x="6284067" y="22375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43" name="Google Shape;1643;p97"/>
          <p:cNvCxnSpPr>
            <a:stCxn id="1343" idx="3"/>
          </p:cNvCxnSpPr>
          <p:nvPr/>
        </p:nvCxnSpPr>
        <p:spPr>
          <a:xfrm flipH="1">
            <a:off x="5415570" y="22375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44" name="Google Shape;1644;p97"/>
          <p:cNvCxnSpPr/>
          <p:nvPr/>
        </p:nvCxnSpPr>
        <p:spPr>
          <a:xfrm flipH="1">
            <a:off x="5415370" y="22423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45" name="Google Shape;1645;p97"/>
          <p:cNvCxnSpPr/>
          <p:nvPr/>
        </p:nvCxnSpPr>
        <p:spPr>
          <a:xfrm flipH="1">
            <a:off x="5415373" y="22423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46" name="Google Shape;1646;p97"/>
          <p:cNvCxnSpPr/>
          <p:nvPr/>
        </p:nvCxnSpPr>
        <p:spPr>
          <a:xfrm flipH="1">
            <a:off x="5415376"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47" name="Google Shape;1647;p97"/>
          <p:cNvCxnSpPr/>
          <p:nvPr/>
        </p:nvCxnSpPr>
        <p:spPr>
          <a:xfrm>
            <a:off x="5344595" y="22716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648" name="Google Shape;1648;p97"/>
          <p:cNvCxnSpPr/>
          <p:nvPr/>
        </p:nvCxnSpPr>
        <p:spPr>
          <a:xfrm>
            <a:off x="4546913"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49" name="Google Shape;1649;p97"/>
          <p:cNvCxnSpPr/>
          <p:nvPr/>
        </p:nvCxnSpPr>
        <p:spPr>
          <a:xfrm>
            <a:off x="3678416" y="22423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50" name="Google Shape;1650;p97"/>
          <p:cNvCxnSpPr/>
          <p:nvPr/>
        </p:nvCxnSpPr>
        <p:spPr>
          <a:xfrm>
            <a:off x="2809919" y="22423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51" name="Google Shape;1651;p97"/>
          <p:cNvCxnSpPr/>
          <p:nvPr/>
        </p:nvCxnSpPr>
        <p:spPr>
          <a:xfrm>
            <a:off x="2739104" y="22716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652" name="Google Shape;1652;p97"/>
          <p:cNvCxnSpPr/>
          <p:nvPr/>
        </p:nvCxnSpPr>
        <p:spPr>
          <a:xfrm flipH="1">
            <a:off x="2809885"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53" name="Google Shape;1653;p97"/>
          <p:cNvCxnSpPr/>
          <p:nvPr/>
        </p:nvCxnSpPr>
        <p:spPr>
          <a:xfrm flipH="1">
            <a:off x="2809882" y="22423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54" name="Google Shape;1654;p97"/>
          <p:cNvCxnSpPr/>
          <p:nvPr/>
        </p:nvCxnSpPr>
        <p:spPr>
          <a:xfrm flipH="1">
            <a:off x="2809879" y="22423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55" name="Google Shape;1655;p97"/>
          <p:cNvCxnSpPr/>
          <p:nvPr/>
        </p:nvCxnSpPr>
        <p:spPr>
          <a:xfrm flipH="1">
            <a:off x="2809876" y="22423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56" name="Google Shape;1656;p97"/>
          <p:cNvCxnSpPr/>
          <p:nvPr/>
        </p:nvCxnSpPr>
        <p:spPr>
          <a:xfrm flipH="1">
            <a:off x="2809873" y="22423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57" name="Google Shape;1657;p97"/>
          <p:cNvCxnSpPr/>
          <p:nvPr/>
        </p:nvCxnSpPr>
        <p:spPr>
          <a:xfrm flipH="1">
            <a:off x="2809870" y="2242319"/>
            <a:ext cx="5069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58" name="Google Shape;1658;p97"/>
          <p:cNvCxnSpPr/>
          <p:nvPr/>
        </p:nvCxnSpPr>
        <p:spPr>
          <a:xfrm>
            <a:off x="6213092" y="22716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659" name="Google Shape;1659;p97"/>
          <p:cNvCxnSpPr/>
          <p:nvPr/>
        </p:nvCxnSpPr>
        <p:spPr>
          <a:xfrm flipH="1">
            <a:off x="6283873"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60" name="Google Shape;1660;p97"/>
          <p:cNvCxnSpPr/>
          <p:nvPr/>
        </p:nvCxnSpPr>
        <p:spPr>
          <a:xfrm flipH="1">
            <a:off x="6283870" y="22423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61" name="Google Shape;1661;p97"/>
          <p:cNvCxnSpPr>
            <a:stCxn id="1343" idx="3"/>
          </p:cNvCxnSpPr>
          <p:nvPr/>
        </p:nvCxnSpPr>
        <p:spPr>
          <a:xfrm flipH="1">
            <a:off x="6284070" y="22375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62" name="Google Shape;1662;p97"/>
          <p:cNvCxnSpPr>
            <a:stCxn id="1347" idx="3"/>
          </p:cNvCxnSpPr>
          <p:nvPr/>
        </p:nvCxnSpPr>
        <p:spPr>
          <a:xfrm flipH="1">
            <a:off x="7152567" y="22375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63" name="Google Shape;1663;p97"/>
          <p:cNvCxnSpPr/>
          <p:nvPr/>
        </p:nvCxnSpPr>
        <p:spPr>
          <a:xfrm>
            <a:off x="5415410"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64" name="Google Shape;1664;p97"/>
          <p:cNvCxnSpPr/>
          <p:nvPr/>
        </p:nvCxnSpPr>
        <p:spPr>
          <a:xfrm>
            <a:off x="4546913" y="22423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65" name="Google Shape;1665;p97"/>
          <p:cNvCxnSpPr/>
          <p:nvPr/>
        </p:nvCxnSpPr>
        <p:spPr>
          <a:xfrm>
            <a:off x="3678416" y="22423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66" name="Google Shape;1666;p97"/>
          <p:cNvCxnSpPr/>
          <p:nvPr/>
        </p:nvCxnSpPr>
        <p:spPr>
          <a:xfrm>
            <a:off x="2809919" y="22423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67" name="Google Shape;1667;p97"/>
          <p:cNvCxnSpPr/>
          <p:nvPr/>
        </p:nvCxnSpPr>
        <p:spPr>
          <a:xfrm>
            <a:off x="7950086" y="22716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668" name="Google Shape;1668;p97"/>
          <p:cNvCxnSpPr>
            <a:stCxn id="1343" idx="3"/>
          </p:cNvCxnSpPr>
          <p:nvPr/>
        </p:nvCxnSpPr>
        <p:spPr>
          <a:xfrm flipH="1">
            <a:off x="8020770" y="223754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69" name="Google Shape;1669;p97"/>
          <p:cNvCxnSpPr/>
          <p:nvPr/>
        </p:nvCxnSpPr>
        <p:spPr>
          <a:xfrm>
            <a:off x="7152404"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70" name="Google Shape;1670;p97"/>
          <p:cNvCxnSpPr/>
          <p:nvPr/>
        </p:nvCxnSpPr>
        <p:spPr>
          <a:xfrm>
            <a:off x="6283907" y="22423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71" name="Google Shape;1671;p97"/>
          <p:cNvCxnSpPr/>
          <p:nvPr/>
        </p:nvCxnSpPr>
        <p:spPr>
          <a:xfrm>
            <a:off x="5415410" y="22423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72" name="Google Shape;1672;p97"/>
          <p:cNvCxnSpPr/>
          <p:nvPr/>
        </p:nvCxnSpPr>
        <p:spPr>
          <a:xfrm>
            <a:off x="4546913" y="22423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73" name="Google Shape;1673;p97"/>
          <p:cNvCxnSpPr/>
          <p:nvPr/>
        </p:nvCxnSpPr>
        <p:spPr>
          <a:xfrm>
            <a:off x="3678416" y="2242319"/>
            <a:ext cx="4200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74" name="Google Shape;1674;p97"/>
          <p:cNvCxnSpPr/>
          <p:nvPr/>
        </p:nvCxnSpPr>
        <p:spPr>
          <a:xfrm>
            <a:off x="8824770" y="22716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675" name="Google Shape;1675;p97"/>
          <p:cNvCxnSpPr/>
          <p:nvPr/>
        </p:nvCxnSpPr>
        <p:spPr>
          <a:xfrm flipH="1">
            <a:off x="8895551"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76" name="Google Shape;1676;p97"/>
          <p:cNvCxnSpPr>
            <a:stCxn id="1340" idx="5"/>
          </p:cNvCxnSpPr>
          <p:nvPr/>
        </p:nvCxnSpPr>
        <p:spPr>
          <a:xfrm>
            <a:off x="8020990" y="2237540"/>
            <a:ext cx="7332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77" name="Google Shape;1677;p97"/>
          <p:cNvCxnSpPr>
            <a:stCxn id="1330" idx="5"/>
          </p:cNvCxnSpPr>
          <p:nvPr/>
        </p:nvCxnSpPr>
        <p:spPr>
          <a:xfrm>
            <a:off x="7152493" y="22375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78" name="Google Shape;1678;p97"/>
          <p:cNvCxnSpPr>
            <a:stCxn id="1332" idx="5"/>
          </p:cNvCxnSpPr>
          <p:nvPr/>
        </p:nvCxnSpPr>
        <p:spPr>
          <a:xfrm>
            <a:off x="6283996" y="22375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79" name="Google Shape;1679;p97"/>
          <p:cNvCxnSpPr>
            <a:stCxn id="1334" idx="5"/>
          </p:cNvCxnSpPr>
          <p:nvPr/>
        </p:nvCxnSpPr>
        <p:spPr>
          <a:xfrm>
            <a:off x="5415499" y="2237540"/>
            <a:ext cx="3338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80" name="Google Shape;1680;p97"/>
          <p:cNvCxnSpPr>
            <a:stCxn id="1338" idx="5"/>
          </p:cNvCxnSpPr>
          <p:nvPr/>
        </p:nvCxnSpPr>
        <p:spPr>
          <a:xfrm>
            <a:off x="4547002" y="2237540"/>
            <a:ext cx="420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81" name="Google Shape;1681;p97"/>
          <p:cNvCxnSpPr>
            <a:stCxn id="1327" idx="5"/>
          </p:cNvCxnSpPr>
          <p:nvPr/>
        </p:nvCxnSpPr>
        <p:spPr>
          <a:xfrm>
            <a:off x="3678505" y="2237540"/>
            <a:ext cx="507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82" name="Google Shape;1682;p97"/>
          <p:cNvCxnSpPr>
            <a:stCxn id="1336" idx="5"/>
          </p:cNvCxnSpPr>
          <p:nvPr/>
        </p:nvCxnSpPr>
        <p:spPr>
          <a:xfrm>
            <a:off x="2810008" y="2237540"/>
            <a:ext cx="594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83" name="Google Shape;1683;p97"/>
          <p:cNvCxnSpPr/>
          <p:nvPr/>
        </p:nvCxnSpPr>
        <p:spPr>
          <a:xfrm>
            <a:off x="7081589" y="22716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684" name="Google Shape;1684;p97"/>
          <p:cNvCxnSpPr/>
          <p:nvPr/>
        </p:nvCxnSpPr>
        <p:spPr>
          <a:xfrm flipH="1">
            <a:off x="7152370"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85" name="Google Shape;1685;p97"/>
          <p:cNvCxnSpPr>
            <a:stCxn id="1343" idx="3"/>
          </p:cNvCxnSpPr>
          <p:nvPr/>
        </p:nvCxnSpPr>
        <p:spPr>
          <a:xfrm flipH="1">
            <a:off x="7152270" y="22375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86" name="Google Shape;1686;p97"/>
          <p:cNvCxnSpPr>
            <a:stCxn id="1347" idx="3"/>
          </p:cNvCxnSpPr>
          <p:nvPr/>
        </p:nvCxnSpPr>
        <p:spPr>
          <a:xfrm flipH="1">
            <a:off x="8020767" y="22375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87" name="Google Shape;1687;p97"/>
          <p:cNvCxnSpPr/>
          <p:nvPr/>
        </p:nvCxnSpPr>
        <p:spPr>
          <a:xfrm>
            <a:off x="6283907"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88" name="Google Shape;1688;p97"/>
          <p:cNvCxnSpPr/>
          <p:nvPr/>
        </p:nvCxnSpPr>
        <p:spPr>
          <a:xfrm>
            <a:off x="5415410" y="2242319"/>
            <a:ext cx="1595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89" name="Google Shape;1689;p97"/>
          <p:cNvCxnSpPr/>
          <p:nvPr/>
        </p:nvCxnSpPr>
        <p:spPr>
          <a:xfrm>
            <a:off x="4546913" y="2242319"/>
            <a:ext cx="2463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90" name="Google Shape;1690;p97"/>
          <p:cNvCxnSpPr/>
          <p:nvPr/>
        </p:nvCxnSpPr>
        <p:spPr>
          <a:xfrm>
            <a:off x="3678416" y="2242319"/>
            <a:ext cx="33324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91" name="Google Shape;1691;p97"/>
          <p:cNvCxnSpPr/>
          <p:nvPr/>
        </p:nvCxnSpPr>
        <p:spPr>
          <a:xfrm>
            <a:off x="9693267" y="2271652"/>
            <a:ext cx="0" cy="437700"/>
          </a:xfrm>
          <a:prstGeom prst="straightConnector1">
            <a:avLst/>
          </a:prstGeom>
          <a:noFill/>
          <a:ln w="9525" cap="flat" cmpd="sng">
            <a:solidFill>
              <a:srgbClr val="757070"/>
            </a:solidFill>
            <a:prstDash val="solid"/>
            <a:miter lim="800000"/>
            <a:headEnd type="none" w="sm" len="sm"/>
            <a:tailEnd type="none" w="sm" len="sm"/>
          </a:ln>
        </p:spPr>
      </p:cxnSp>
      <p:cxnSp>
        <p:nvCxnSpPr>
          <p:cNvPr id="1692" name="Google Shape;1692;p97"/>
          <p:cNvCxnSpPr/>
          <p:nvPr/>
        </p:nvCxnSpPr>
        <p:spPr>
          <a:xfrm>
            <a:off x="8895585" y="2242319"/>
            <a:ext cx="726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93" name="Google Shape;1693;p97"/>
          <p:cNvCxnSpPr>
            <a:stCxn id="1340" idx="5"/>
          </p:cNvCxnSpPr>
          <p:nvPr/>
        </p:nvCxnSpPr>
        <p:spPr>
          <a:xfrm>
            <a:off x="8020990" y="2237540"/>
            <a:ext cx="16017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94" name="Google Shape;1694;p97"/>
          <p:cNvCxnSpPr>
            <a:stCxn id="1330" idx="5"/>
          </p:cNvCxnSpPr>
          <p:nvPr/>
        </p:nvCxnSpPr>
        <p:spPr>
          <a:xfrm>
            <a:off x="7152493" y="2237540"/>
            <a:ext cx="2469900" cy="496200"/>
          </a:xfrm>
          <a:prstGeom prst="straightConnector1">
            <a:avLst/>
          </a:prstGeom>
          <a:noFill/>
          <a:ln w="9525" cap="flat" cmpd="sng">
            <a:solidFill>
              <a:srgbClr val="757070"/>
            </a:solidFill>
            <a:prstDash val="solid"/>
            <a:miter lim="800000"/>
            <a:headEnd type="none" w="sm" len="sm"/>
            <a:tailEnd type="none" w="sm" len="sm"/>
          </a:ln>
        </p:spPr>
      </p:cxnSp>
      <p:cxnSp>
        <p:nvCxnSpPr>
          <p:cNvPr id="1695" name="Google Shape;1695;p97"/>
          <p:cNvCxnSpPr>
            <a:stCxn id="1327" idx="0"/>
            <a:endCxn id="1402" idx="2"/>
          </p:cNvCxnSpPr>
          <p:nvPr/>
        </p:nvCxnSpPr>
        <p:spPr>
          <a:xfrm rot="10800000">
            <a:off x="3607653" y="17370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1696" name="Google Shape;1696;p97"/>
          <p:cNvCxnSpPr>
            <a:stCxn id="1338" idx="0"/>
            <a:endCxn id="1396" idx="2"/>
          </p:cNvCxnSpPr>
          <p:nvPr/>
        </p:nvCxnSpPr>
        <p:spPr>
          <a:xfrm rot="10800000">
            <a:off x="4476150" y="17370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1697" name="Google Shape;1697;p97"/>
          <p:cNvCxnSpPr>
            <a:stCxn id="1334" idx="1"/>
            <a:endCxn id="1396" idx="2"/>
          </p:cNvCxnSpPr>
          <p:nvPr/>
        </p:nvCxnSpPr>
        <p:spPr>
          <a:xfrm rot="10800000">
            <a:off x="4476095" y="1737036"/>
            <a:ext cx="797700" cy="358800"/>
          </a:xfrm>
          <a:prstGeom prst="straightConnector1">
            <a:avLst/>
          </a:prstGeom>
          <a:noFill/>
          <a:ln w="9525" cap="flat" cmpd="sng">
            <a:solidFill>
              <a:srgbClr val="757070"/>
            </a:solidFill>
            <a:prstDash val="solid"/>
            <a:miter lim="800000"/>
            <a:headEnd type="none" w="sm" len="sm"/>
            <a:tailEnd type="none" w="sm" len="sm"/>
          </a:ln>
        </p:spPr>
      </p:cxnSp>
      <p:cxnSp>
        <p:nvCxnSpPr>
          <p:cNvPr id="1698" name="Google Shape;1698;p97"/>
          <p:cNvCxnSpPr>
            <a:stCxn id="1336" idx="0"/>
            <a:endCxn id="1413" idx="2"/>
          </p:cNvCxnSpPr>
          <p:nvPr/>
        </p:nvCxnSpPr>
        <p:spPr>
          <a:xfrm rot="10800000">
            <a:off x="2739156" y="1737088"/>
            <a:ext cx="0" cy="329400"/>
          </a:xfrm>
          <a:prstGeom prst="straightConnector1">
            <a:avLst/>
          </a:prstGeom>
          <a:noFill/>
          <a:ln w="9525" cap="flat" cmpd="sng">
            <a:solidFill>
              <a:srgbClr val="757070"/>
            </a:solidFill>
            <a:prstDash val="solid"/>
            <a:miter lim="800000"/>
            <a:headEnd type="none" w="sm" len="sm"/>
            <a:tailEnd type="none" w="sm" len="sm"/>
          </a:ln>
        </p:spPr>
      </p:cxnSp>
      <p:cxnSp>
        <p:nvCxnSpPr>
          <p:cNvPr id="1699" name="Google Shape;1699;p97"/>
          <p:cNvCxnSpPr>
            <a:stCxn id="1340" idx="1"/>
            <a:endCxn id="1413" idx="2"/>
          </p:cNvCxnSpPr>
          <p:nvPr/>
        </p:nvCxnSpPr>
        <p:spPr>
          <a:xfrm rot="10800000">
            <a:off x="2739086" y="1737036"/>
            <a:ext cx="5140200" cy="358800"/>
          </a:xfrm>
          <a:prstGeom prst="straightConnector1">
            <a:avLst/>
          </a:prstGeom>
          <a:noFill/>
          <a:ln w="9525" cap="flat" cmpd="sng">
            <a:solidFill>
              <a:srgbClr val="757070"/>
            </a:solidFill>
            <a:prstDash val="solid"/>
            <a:miter lim="800000"/>
            <a:headEnd type="none" w="sm" len="sm"/>
            <a:tailEnd type="none" w="sm" len="sm"/>
          </a:ln>
        </p:spPr>
      </p:cxnSp>
      <p:sp>
        <p:nvSpPr>
          <p:cNvPr id="1700" name="Google Shape;1700;p97"/>
          <p:cNvSpPr/>
          <p:nvPr/>
        </p:nvSpPr>
        <p:spPr>
          <a:xfrm>
            <a:off x="2373345" y="4757725"/>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chemeClr val="dk1"/>
                </a:solidFill>
                <a:latin typeface="Calibri"/>
                <a:ea typeface="Calibri"/>
                <a:cs typeface="Calibri"/>
                <a:sym typeface="Calibri"/>
              </a:rPr>
              <a:t>[CLS]</a:t>
            </a:r>
            <a:endParaRPr sz="1600"/>
          </a:p>
        </p:txBody>
      </p:sp>
      <p:sp>
        <p:nvSpPr>
          <p:cNvPr id="1701" name="Google Shape;1701;p97"/>
          <p:cNvSpPr/>
          <p:nvPr/>
        </p:nvSpPr>
        <p:spPr>
          <a:xfrm>
            <a:off x="3241842" y="47577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t</a:t>
            </a:r>
            <a:r>
              <a:rPr lang="en-US" i="1" baseline="-25000">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1702" name="Google Shape;1702;p97"/>
          <p:cNvSpPr/>
          <p:nvPr/>
        </p:nvSpPr>
        <p:spPr>
          <a:xfrm>
            <a:off x="4110339" y="47577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t</a:t>
            </a:r>
            <a:r>
              <a:rPr lang="en-US" i="1" baseline="-25000">
                <a:solidFill>
                  <a:schemeClr val="dk1"/>
                </a:solidFill>
                <a:latin typeface="Calibri"/>
                <a:ea typeface="Calibri"/>
                <a:cs typeface="Calibri"/>
                <a:sym typeface="Calibri"/>
              </a:rPr>
              <a:t>bank</a:t>
            </a:r>
            <a:endParaRPr>
              <a:solidFill>
                <a:schemeClr val="dk1"/>
              </a:solidFill>
              <a:latin typeface="Calibri"/>
              <a:ea typeface="Calibri"/>
              <a:cs typeface="Calibri"/>
              <a:sym typeface="Calibri"/>
            </a:endParaRPr>
          </a:p>
        </p:txBody>
      </p:sp>
      <p:sp>
        <p:nvSpPr>
          <p:cNvPr id="1703" name="Google Shape;1703;p97"/>
          <p:cNvSpPr/>
          <p:nvPr/>
        </p:nvSpPr>
        <p:spPr>
          <a:xfrm>
            <a:off x="4978836" y="47577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t</a:t>
            </a:r>
            <a:r>
              <a:rPr lang="en-US" i="1" baseline="-25000">
                <a:solidFill>
                  <a:schemeClr val="dk1"/>
                </a:solidFill>
                <a:latin typeface="Calibri"/>
                <a:ea typeface="Calibri"/>
                <a:cs typeface="Calibri"/>
                <a:sym typeface="Calibri"/>
              </a:rPr>
              <a:t>makes</a:t>
            </a:r>
            <a:endParaRPr>
              <a:solidFill>
                <a:schemeClr val="dk1"/>
              </a:solidFill>
              <a:latin typeface="Calibri"/>
              <a:ea typeface="Calibri"/>
              <a:cs typeface="Calibri"/>
              <a:sym typeface="Calibri"/>
            </a:endParaRPr>
          </a:p>
        </p:txBody>
      </p:sp>
      <p:sp>
        <p:nvSpPr>
          <p:cNvPr id="1704" name="Google Shape;1704;p97"/>
          <p:cNvSpPr/>
          <p:nvPr/>
        </p:nvSpPr>
        <p:spPr>
          <a:xfrm>
            <a:off x="5847333" y="47577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t</a:t>
            </a:r>
            <a:r>
              <a:rPr lang="en-US" i="1" baseline="-25000">
                <a:solidFill>
                  <a:schemeClr val="dk1"/>
                </a:solidFill>
                <a:latin typeface="Calibri"/>
                <a:ea typeface="Calibri"/>
                <a:cs typeface="Calibri"/>
                <a:sym typeface="Calibri"/>
              </a:rPr>
              <a:t>loans</a:t>
            </a:r>
            <a:endParaRPr>
              <a:solidFill>
                <a:schemeClr val="dk1"/>
              </a:solidFill>
              <a:latin typeface="Calibri"/>
              <a:ea typeface="Calibri"/>
              <a:cs typeface="Calibri"/>
              <a:sym typeface="Calibri"/>
            </a:endParaRPr>
          </a:p>
        </p:txBody>
      </p:sp>
      <p:sp>
        <p:nvSpPr>
          <p:cNvPr id="1705" name="Google Shape;1705;p97"/>
          <p:cNvSpPr/>
          <p:nvPr/>
        </p:nvSpPr>
        <p:spPr>
          <a:xfrm>
            <a:off x="6715830" y="47577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t</a:t>
            </a:r>
            <a:r>
              <a:rPr lang="en-US" i="1" baseline="-25000">
                <a:solidFill>
                  <a:schemeClr val="dk1"/>
                </a:solidFill>
                <a:latin typeface="Calibri"/>
                <a:ea typeface="Calibri"/>
                <a:cs typeface="Calibri"/>
                <a:sym typeface="Calibri"/>
              </a:rPr>
              <a:t>[MASK]</a:t>
            </a:r>
            <a:endParaRPr i="1" baseline="-25000">
              <a:solidFill>
                <a:schemeClr val="dk1"/>
              </a:solidFill>
              <a:latin typeface="Calibri"/>
              <a:ea typeface="Calibri"/>
              <a:cs typeface="Calibri"/>
              <a:sym typeface="Calibri"/>
            </a:endParaRPr>
          </a:p>
        </p:txBody>
      </p:sp>
      <p:sp>
        <p:nvSpPr>
          <p:cNvPr id="1706" name="Google Shape;1706;p97"/>
          <p:cNvSpPr/>
          <p:nvPr/>
        </p:nvSpPr>
        <p:spPr>
          <a:xfrm>
            <a:off x="7584327" y="4757725"/>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t</a:t>
            </a:r>
            <a:r>
              <a:rPr lang="en-US" i="1" baseline="-25000">
                <a:solidFill>
                  <a:schemeClr val="dk1"/>
                </a:solidFill>
                <a:latin typeface="Calibri"/>
                <a:ea typeface="Calibri"/>
                <a:cs typeface="Calibri"/>
                <a:sym typeface="Calibri"/>
              </a:rPr>
              <a:t>clients</a:t>
            </a:r>
            <a:endParaRPr>
              <a:solidFill>
                <a:schemeClr val="dk1"/>
              </a:solidFill>
              <a:latin typeface="Calibri"/>
              <a:ea typeface="Calibri"/>
              <a:cs typeface="Calibri"/>
              <a:sym typeface="Calibri"/>
            </a:endParaRPr>
          </a:p>
        </p:txBody>
      </p:sp>
      <p:sp>
        <p:nvSpPr>
          <p:cNvPr id="1707" name="Google Shape;1707;p97"/>
          <p:cNvSpPr/>
          <p:nvPr/>
        </p:nvSpPr>
        <p:spPr>
          <a:xfrm>
            <a:off x="2373345" y="52403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E</a:t>
            </a:r>
            <a:r>
              <a:rPr lang="en-US" i="1" baseline="-25000">
                <a:solidFill>
                  <a:schemeClr val="dk1"/>
                </a:solidFill>
                <a:latin typeface="Calibri"/>
                <a:ea typeface="Calibri"/>
                <a:cs typeface="Calibri"/>
                <a:sym typeface="Calibri"/>
              </a:rPr>
              <a:t>A</a:t>
            </a:r>
            <a:endParaRPr sz="1600"/>
          </a:p>
        </p:txBody>
      </p:sp>
      <p:sp>
        <p:nvSpPr>
          <p:cNvPr id="1708" name="Google Shape;1708;p97"/>
          <p:cNvSpPr/>
          <p:nvPr/>
        </p:nvSpPr>
        <p:spPr>
          <a:xfrm>
            <a:off x="3241842" y="52403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E</a:t>
            </a:r>
            <a:r>
              <a:rPr lang="en-US" i="1" baseline="-25000">
                <a:solidFill>
                  <a:schemeClr val="dk1"/>
                </a:solidFill>
                <a:latin typeface="Calibri"/>
                <a:ea typeface="Calibri"/>
                <a:cs typeface="Calibri"/>
                <a:sym typeface="Calibri"/>
              </a:rPr>
              <a:t>A</a:t>
            </a:r>
            <a:endParaRPr sz="1600"/>
          </a:p>
        </p:txBody>
      </p:sp>
      <p:sp>
        <p:nvSpPr>
          <p:cNvPr id="1709" name="Google Shape;1709;p97"/>
          <p:cNvSpPr/>
          <p:nvPr/>
        </p:nvSpPr>
        <p:spPr>
          <a:xfrm>
            <a:off x="4110339" y="52403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E</a:t>
            </a:r>
            <a:r>
              <a:rPr lang="en-US" i="1" baseline="-25000">
                <a:solidFill>
                  <a:schemeClr val="dk1"/>
                </a:solidFill>
                <a:latin typeface="Calibri"/>
                <a:ea typeface="Calibri"/>
                <a:cs typeface="Calibri"/>
                <a:sym typeface="Calibri"/>
              </a:rPr>
              <a:t>A</a:t>
            </a:r>
            <a:endParaRPr sz="1600"/>
          </a:p>
        </p:txBody>
      </p:sp>
      <p:sp>
        <p:nvSpPr>
          <p:cNvPr id="1710" name="Google Shape;1710;p97"/>
          <p:cNvSpPr/>
          <p:nvPr/>
        </p:nvSpPr>
        <p:spPr>
          <a:xfrm>
            <a:off x="4978836" y="52403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E</a:t>
            </a:r>
            <a:r>
              <a:rPr lang="en-US" i="1" baseline="-25000">
                <a:solidFill>
                  <a:schemeClr val="dk1"/>
                </a:solidFill>
                <a:latin typeface="Calibri"/>
                <a:ea typeface="Calibri"/>
                <a:cs typeface="Calibri"/>
                <a:sym typeface="Calibri"/>
              </a:rPr>
              <a:t>A</a:t>
            </a:r>
            <a:endParaRPr sz="1600"/>
          </a:p>
        </p:txBody>
      </p:sp>
      <p:sp>
        <p:nvSpPr>
          <p:cNvPr id="1711" name="Google Shape;1711;p97"/>
          <p:cNvSpPr/>
          <p:nvPr/>
        </p:nvSpPr>
        <p:spPr>
          <a:xfrm>
            <a:off x="5847333" y="52403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E</a:t>
            </a:r>
            <a:r>
              <a:rPr lang="en-US" i="1" baseline="-25000">
                <a:solidFill>
                  <a:schemeClr val="dk1"/>
                </a:solidFill>
                <a:latin typeface="Calibri"/>
                <a:ea typeface="Calibri"/>
                <a:cs typeface="Calibri"/>
                <a:sym typeface="Calibri"/>
              </a:rPr>
              <a:t>A</a:t>
            </a:r>
            <a:endParaRPr sz="1600"/>
          </a:p>
        </p:txBody>
      </p:sp>
      <p:sp>
        <p:nvSpPr>
          <p:cNvPr id="1712" name="Google Shape;1712;p97"/>
          <p:cNvSpPr/>
          <p:nvPr/>
        </p:nvSpPr>
        <p:spPr>
          <a:xfrm>
            <a:off x="6715830" y="52403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E</a:t>
            </a:r>
            <a:r>
              <a:rPr lang="en-US" i="1" baseline="-25000">
                <a:solidFill>
                  <a:schemeClr val="dk1"/>
                </a:solidFill>
                <a:latin typeface="Calibri"/>
                <a:ea typeface="Calibri"/>
                <a:cs typeface="Calibri"/>
                <a:sym typeface="Calibri"/>
              </a:rPr>
              <a:t>A</a:t>
            </a:r>
            <a:endParaRPr sz="1600"/>
          </a:p>
        </p:txBody>
      </p:sp>
      <p:sp>
        <p:nvSpPr>
          <p:cNvPr id="1713" name="Google Shape;1713;p97"/>
          <p:cNvSpPr/>
          <p:nvPr/>
        </p:nvSpPr>
        <p:spPr>
          <a:xfrm>
            <a:off x="7584327" y="5240359"/>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E</a:t>
            </a:r>
            <a:r>
              <a:rPr lang="en-US" i="1" baseline="-25000">
                <a:solidFill>
                  <a:schemeClr val="dk1"/>
                </a:solidFill>
                <a:latin typeface="Calibri"/>
                <a:ea typeface="Calibri"/>
                <a:cs typeface="Calibri"/>
                <a:sym typeface="Calibri"/>
              </a:rPr>
              <a:t>A</a:t>
            </a:r>
            <a:endParaRPr sz="1600"/>
          </a:p>
        </p:txBody>
      </p:sp>
      <p:sp>
        <p:nvSpPr>
          <p:cNvPr id="1714" name="Google Shape;1714;p97"/>
          <p:cNvSpPr/>
          <p:nvPr/>
        </p:nvSpPr>
        <p:spPr>
          <a:xfrm>
            <a:off x="2373345" y="57154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P</a:t>
            </a:r>
            <a:r>
              <a:rPr lang="en-US" i="1" baseline="-25000">
                <a:solidFill>
                  <a:schemeClr val="dk1"/>
                </a:solidFill>
                <a:latin typeface="Calibri"/>
                <a:ea typeface="Calibri"/>
                <a:cs typeface="Calibri"/>
                <a:sym typeface="Calibri"/>
              </a:rPr>
              <a:t>0</a:t>
            </a:r>
            <a:endParaRPr sz="1600"/>
          </a:p>
        </p:txBody>
      </p:sp>
      <p:sp>
        <p:nvSpPr>
          <p:cNvPr id="1715" name="Google Shape;1715;p97"/>
          <p:cNvSpPr/>
          <p:nvPr/>
        </p:nvSpPr>
        <p:spPr>
          <a:xfrm>
            <a:off x="3241842" y="57154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P</a:t>
            </a:r>
            <a:r>
              <a:rPr lang="en-US" i="1" baseline="-25000">
                <a:solidFill>
                  <a:schemeClr val="dk1"/>
                </a:solidFill>
                <a:latin typeface="Calibri"/>
                <a:ea typeface="Calibri"/>
                <a:cs typeface="Calibri"/>
                <a:sym typeface="Calibri"/>
              </a:rPr>
              <a:t>1</a:t>
            </a:r>
            <a:endParaRPr sz="1600"/>
          </a:p>
        </p:txBody>
      </p:sp>
      <p:sp>
        <p:nvSpPr>
          <p:cNvPr id="1716" name="Google Shape;1716;p97"/>
          <p:cNvSpPr/>
          <p:nvPr/>
        </p:nvSpPr>
        <p:spPr>
          <a:xfrm>
            <a:off x="4110339" y="57154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P</a:t>
            </a:r>
            <a:r>
              <a:rPr lang="en-US" i="1" baseline="-25000">
                <a:solidFill>
                  <a:schemeClr val="dk1"/>
                </a:solidFill>
                <a:latin typeface="Calibri"/>
                <a:ea typeface="Calibri"/>
                <a:cs typeface="Calibri"/>
                <a:sym typeface="Calibri"/>
              </a:rPr>
              <a:t>2</a:t>
            </a:r>
            <a:endParaRPr sz="1600"/>
          </a:p>
        </p:txBody>
      </p:sp>
      <p:sp>
        <p:nvSpPr>
          <p:cNvPr id="1717" name="Google Shape;1717;p97"/>
          <p:cNvSpPr/>
          <p:nvPr/>
        </p:nvSpPr>
        <p:spPr>
          <a:xfrm>
            <a:off x="4978836" y="57154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P</a:t>
            </a:r>
            <a:r>
              <a:rPr lang="en-US" i="1" baseline="-25000">
                <a:solidFill>
                  <a:schemeClr val="dk1"/>
                </a:solidFill>
                <a:latin typeface="Calibri"/>
                <a:ea typeface="Calibri"/>
                <a:cs typeface="Calibri"/>
                <a:sym typeface="Calibri"/>
              </a:rPr>
              <a:t>3</a:t>
            </a:r>
            <a:endParaRPr sz="1600"/>
          </a:p>
        </p:txBody>
      </p:sp>
      <p:sp>
        <p:nvSpPr>
          <p:cNvPr id="1718" name="Google Shape;1718;p97"/>
          <p:cNvSpPr/>
          <p:nvPr/>
        </p:nvSpPr>
        <p:spPr>
          <a:xfrm>
            <a:off x="5847333" y="57154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P</a:t>
            </a:r>
            <a:r>
              <a:rPr lang="en-US" i="1" baseline="-25000">
                <a:solidFill>
                  <a:schemeClr val="dk1"/>
                </a:solidFill>
                <a:latin typeface="Calibri"/>
                <a:ea typeface="Calibri"/>
                <a:cs typeface="Calibri"/>
                <a:sym typeface="Calibri"/>
              </a:rPr>
              <a:t>4</a:t>
            </a:r>
            <a:endParaRPr sz="1600"/>
          </a:p>
        </p:txBody>
      </p:sp>
      <p:sp>
        <p:nvSpPr>
          <p:cNvPr id="1719" name="Google Shape;1719;p97"/>
          <p:cNvSpPr/>
          <p:nvPr/>
        </p:nvSpPr>
        <p:spPr>
          <a:xfrm>
            <a:off x="6715830" y="57154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P</a:t>
            </a:r>
            <a:r>
              <a:rPr lang="en-US" i="1" baseline="-25000">
                <a:solidFill>
                  <a:schemeClr val="dk1"/>
                </a:solidFill>
                <a:latin typeface="Calibri"/>
                <a:ea typeface="Calibri"/>
                <a:cs typeface="Calibri"/>
                <a:sym typeface="Calibri"/>
              </a:rPr>
              <a:t>5</a:t>
            </a:r>
            <a:endParaRPr sz="1600"/>
          </a:p>
        </p:txBody>
      </p:sp>
      <p:sp>
        <p:nvSpPr>
          <p:cNvPr id="1720" name="Google Shape;1720;p97"/>
          <p:cNvSpPr/>
          <p:nvPr/>
        </p:nvSpPr>
        <p:spPr>
          <a:xfrm>
            <a:off x="7584327" y="5715487"/>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P</a:t>
            </a:r>
            <a:r>
              <a:rPr lang="en-US" i="1" baseline="-25000">
                <a:solidFill>
                  <a:schemeClr val="dk1"/>
                </a:solidFill>
                <a:latin typeface="Calibri"/>
                <a:ea typeface="Calibri"/>
                <a:cs typeface="Calibri"/>
                <a:sym typeface="Calibri"/>
              </a:rPr>
              <a:t>6</a:t>
            </a:r>
            <a:endParaRPr sz="1600"/>
          </a:p>
        </p:txBody>
      </p:sp>
      <p:sp>
        <p:nvSpPr>
          <p:cNvPr id="1721" name="Google Shape;1721;p97"/>
          <p:cNvSpPr/>
          <p:nvPr/>
        </p:nvSpPr>
        <p:spPr>
          <a:xfrm>
            <a:off x="2381855" y="49840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22" name="Google Shape;1722;p97"/>
          <p:cNvSpPr/>
          <p:nvPr/>
        </p:nvSpPr>
        <p:spPr>
          <a:xfrm>
            <a:off x="3250352" y="49840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23" name="Google Shape;1723;p97"/>
          <p:cNvSpPr/>
          <p:nvPr/>
        </p:nvSpPr>
        <p:spPr>
          <a:xfrm>
            <a:off x="4118849" y="49840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24" name="Google Shape;1724;p97"/>
          <p:cNvSpPr/>
          <p:nvPr/>
        </p:nvSpPr>
        <p:spPr>
          <a:xfrm>
            <a:off x="4987346" y="49840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25" name="Google Shape;1725;p97"/>
          <p:cNvSpPr/>
          <p:nvPr/>
        </p:nvSpPr>
        <p:spPr>
          <a:xfrm>
            <a:off x="5855843" y="49840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26" name="Google Shape;1726;p97"/>
          <p:cNvSpPr/>
          <p:nvPr/>
        </p:nvSpPr>
        <p:spPr>
          <a:xfrm>
            <a:off x="6724340" y="49840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27" name="Google Shape;1727;p97"/>
          <p:cNvSpPr/>
          <p:nvPr/>
        </p:nvSpPr>
        <p:spPr>
          <a:xfrm>
            <a:off x="7592837" y="49840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28" name="Google Shape;1728;p97"/>
          <p:cNvSpPr/>
          <p:nvPr/>
        </p:nvSpPr>
        <p:spPr>
          <a:xfrm>
            <a:off x="9329831" y="49840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29" name="Google Shape;1729;p97"/>
          <p:cNvSpPr/>
          <p:nvPr/>
        </p:nvSpPr>
        <p:spPr>
          <a:xfrm>
            <a:off x="2381855" y="54690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30" name="Google Shape;1730;p97"/>
          <p:cNvSpPr/>
          <p:nvPr/>
        </p:nvSpPr>
        <p:spPr>
          <a:xfrm>
            <a:off x="3250352" y="54690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31" name="Google Shape;1731;p97"/>
          <p:cNvSpPr/>
          <p:nvPr/>
        </p:nvSpPr>
        <p:spPr>
          <a:xfrm>
            <a:off x="4118849" y="54690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32" name="Google Shape;1732;p97"/>
          <p:cNvSpPr/>
          <p:nvPr/>
        </p:nvSpPr>
        <p:spPr>
          <a:xfrm>
            <a:off x="4987346" y="54690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33" name="Google Shape;1733;p97"/>
          <p:cNvSpPr/>
          <p:nvPr/>
        </p:nvSpPr>
        <p:spPr>
          <a:xfrm>
            <a:off x="5855843" y="54690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34" name="Google Shape;1734;p97"/>
          <p:cNvSpPr/>
          <p:nvPr/>
        </p:nvSpPr>
        <p:spPr>
          <a:xfrm>
            <a:off x="6724340" y="54690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35" name="Google Shape;1735;p97"/>
          <p:cNvSpPr/>
          <p:nvPr/>
        </p:nvSpPr>
        <p:spPr>
          <a:xfrm>
            <a:off x="7592837" y="54690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36" name="Google Shape;1736;p97"/>
          <p:cNvSpPr/>
          <p:nvPr/>
        </p:nvSpPr>
        <p:spPr>
          <a:xfrm>
            <a:off x="9329831" y="5469093"/>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37" name="Google Shape;1737;p97"/>
          <p:cNvSpPr txBox="1"/>
          <p:nvPr/>
        </p:nvSpPr>
        <p:spPr>
          <a:xfrm>
            <a:off x="1363387" y="4758103"/>
            <a:ext cx="949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Token</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Embeddings</a:t>
            </a:r>
            <a:endParaRPr/>
          </a:p>
        </p:txBody>
      </p:sp>
      <p:sp>
        <p:nvSpPr>
          <p:cNvPr id="1738" name="Google Shape;1738;p97"/>
          <p:cNvSpPr txBox="1"/>
          <p:nvPr/>
        </p:nvSpPr>
        <p:spPr>
          <a:xfrm>
            <a:off x="1363387" y="5250041"/>
            <a:ext cx="949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Segment</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Embeddings</a:t>
            </a:r>
            <a:endParaRPr/>
          </a:p>
        </p:txBody>
      </p:sp>
      <p:sp>
        <p:nvSpPr>
          <p:cNvPr id="1739" name="Google Shape;1739;p97"/>
          <p:cNvSpPr txBox="1"/>
          <p:nvPr/>
        </p:nvSpPr>
        <p:spPr>
          <a:xfrm>
            <a:off x="1363387" y="5741980"/>
            <a:ext cx="949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Position</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Embeddings</a:t>
            </a:r>
            <a:endParaRPr/>
          </a:p>
        </p:txBody>
      </p:sp>
      <p:sp>
        <p:nvSpPr>
          <p:cNvPr id="1740" name="Google Shape;1740;p97"/>
          <p:cNvSpPr/>
          <p:nvPr/>
        </p:nvSpPr>
        <p:spPr>
          <a:xfrm>
            <a:off x="8452661" y="4756104"/>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t</a:t>
            </a:r>
            <a:r>
              <a:rPr lang="en-US" i="1" baseline="-25000">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p:txBody>
      </p:sp>
      <p:sp>
        <p:nvSpPr>
          <p:cNvPr id="1741" name="Google Shape;1741;p97"/>
          <p:cNvSpPr/>
          <p:nvPr/>
        </p:nvSpPr>
        <p:spPr>
          <a:xfrm>
            <a:off x="8452661" y="5238738"/>
            <a:ext cx="731400" cy="4572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E</a:t>
            </a:r>
            <a:r>
              <a:rPr lang="en-US" i="1" baseline="-25000">
                <a:solidFill>
                  <a:schemeClr val="dk1"/>
                </a:solidFill>
                <a:latin typeface="Calibri"/>
                <a:ea typeface="Calibri"/>
                <a:cs typeface="Calibri"/>
                <a:sym typeface="Calibri"/>
              </a:rPr>
              <a:t>A</a:t>
            </a:r>
            <a:endParaRPr sz="1600"/>
          </a:p>
        </p:txBody>
      </p:sp>
      <p:sp>
        <p:nvSpPr>
          <p:cNvPr id="1742" name="Google Shape;1742;p97"/>
          <p:cNvSpPr/>
          <p:nvPr/>
        </p:nvSpPr>
        <p:spPr>
          <a:xfrm>
            <a:off x="8452661" y="5713866"/>
            <a:ext cx="731400" cy="4572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chemeClr val="dk1"/>
                </a:solidFill>
                <a:latin typeface="Calibri"/>
                <a:ea typeface="Calibri"/>
                <a:cs typeface="Calibri"/>
                <a:sym typeface="Calibri"/>
              </a:rPr>
              <a:t>P</a:t>
            </a:r>
            <a:r>
              <a:rPr lang="en-US" i="1" baseline="-25000">
                <a:solidFill>
                  <a:schemeClr val="dk1"/>
                </a:solidFill>
                <a:latin typeface="Calibri"/>
                <a:ea typeface="Calibri"/>
                <a:cs typeface="Calibri"/>
                <a:sym typeface="Calibri"/>
              </a:rPr>
              <a:t>7</a:t>
            </a:r>
            <a:endParaRPr sz="1600"/>
          </a:p>
        </p:txBody>
      </p:sp>
      <p:sp>
        <p:nvSpPr>
          <p:cNvPr id="1743" name="Google Shape;1743;p97"/>
          <p:cNvSpPr/>
          <p:nvPr/>
        </p:nvSpPr>
        <p:spPr>
          <a:xfrm>
            <a:off x="8459011" y="4984704"/>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44" name="Google Shape;1744;p97"/>
          <p:cNvSpPr/>
          <p:nvPr/>
        </p:nvSpPr>
        <p:spPr>
          <a:xfrm>
            <a:off x="8459011" y="5469788"/>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a:t>
            </a:r>
            <a:endParaRPr sz="1600"/>
          </a:p>
        </p:txBody>
      </p:sp>
      <p:sp>
        <p:nvSpPr>
          <p:cNvPr id="1745" name="Google Shape;1745;p97"/>
          <p:cNvSpPr txBox="1"/>
          <p:nvPr/>
        </p:nvSpPr>
        <p:spPr>
          <a:xfrm>
            <a:off x="280343" y="268050"/>
            <a:ext cx="6093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rPr>
              <a:t>Pretraining - Masked Language Modeling</a:t>
            </a:r>
            <a:endParaRPr sz="2400">
              <a:solidFill>
                <a:schemeClr val="dk1"/>
              </a:solidFill>
            </a:endParaRPr>
          </a:p>
        </p:txBody>
      </p:sp>
      <p:sp>
        <p:nvSpPr>
          <p:cNvPr id="1746" name="Google Shape;1746;p97"/>
          <p:cNvSpPr txBox="1"/>
          <p:nvPr/>
        </p:nvSpPr>
        <p:spPr>
          <a:xfrm>
            <a:off x="3227525" y="62402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The</a:t>
            </a:r>
            <a:endParaRPr sz="1600">
              <a:latin typeface="Calibri"/>
              <a:ea typeface="Calibri"/>
              <a:cs typeface="Calibri"/>
              <a:sym typeface="Calibri"/>
            </a:endParaRPr>
          </a:p>
        </p:txBody>
      </p:sp>
      <p:sp>
        <p:nvSpPr>
          <p:cNvPr id="1747" name="Google Shape;1747;p97"/>
          <p:cNvSpPr txBox="1"/>
          <p:nvPr/>
        </p:nvSpPr>
        <p:spPr>
          <a:xfrm>
            <a:off x="4079636" y="62402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bank</a:t>
            </a:r>
            <a:endParaRPr sz="1600">
              <a:latin typeface="Calibri"/>
              <a:ea typeface="Calibri"/>
              <a:cs typeface="Calibri"/>
              <a:sym typeface="Calibri"/>
            </a:endParaRPr>
          </a:p>
        </p:txBody>
      </p:sp>
      <p:sp>
        <p:nvSpPr>
          <p:cNvPr id="1748" name="Google Shape;1748;p97"/>
          <p:cNvSpPr txBox="1"/>
          <p:nvPr/>
        </p:nvSpPr>
        <p:spPr>
          <a:xfrm>
            <a:off x="4966214" y="62402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makes</a:t>
            </a:r>
            <a:endParaRPr sz="1600">
              <a:latin typeface="Calibri"/>
              <a:ea typeface="Calibri"/>
              <a:cs typeface="Calibri"/>
              <a:sym typeface="Calibri"/>
            </a:endParaRPr>
          </a:p>
        </p:txBody>
      </p:sp>
      <p:sp>
        <p:nvSpPr>
          <p:cNvPr id="1749" name="Google Shape;1749;p97"/>
          <p:cNvSpPr txBox="1"/>
          <p:nvPr/>
        </p:nvSpPr>
        <p:spPr>
          <a:xfrm>
            <a:off x="5852793" y="62402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loans</a:t>
            </a:r>
            <a:endParaRPr sz="1600">
              <a:latin typeface="Calibri"/>
              <a:ea typeface="Calibri"/>
              <a:cs typeface="Calibri"/>
              <a:sym typeface="Calibri"/>
            </a:endParaRPr>
          </a:p>
        </p:txBody>
      </p:sp>
      <p:sp>
        <p:nvSpPr>
          <p:cNvPr id="1750" name="Google Shape;1750;p97"/>
          <p:cNvSpPr txBox="1"/>
          <p:nvPr/>
        </p:nvSpPr>
        <p:spPr>
          <a:xfrm>
            <a:off x="6718825" y="6268014"/>
            <a:ext cx="7332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latin typeface="Calibri"/>
                <a:ea typeface="Calibri"/>
                <a:cs typeface="Calibri"/>
                <a:sym typeface="Calibri"/>
              </a:rPr>
              <a:t>[MASK]</a:t>
            </a:r>
            <a:endParaRPr sz="1300" b="1">
              <a:latin typeface="Calibri"/>
              <a:ea typeface="Calibri"/>
              <a:cs typeface="Calibri"/>
              <a:sym typeface="Calibri"/>
            </a:endParaRPr>
          </a:p>
        </p:txBody>
      </p:sp>
      <p:sp>
        <p:nvSpPr>
          <p:cNvPr id="1751" name="Google Shape;1751;p97"/>
          <p:cNvSpPr txBox="1"/>
          <p:nvPr/>
        </p:nvSpPr>
        <p:spPr>
          <a:xfrm>
            <a:off x="7633214" y="6240200"/>
            <a:ext cx="73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Calibri"/>
                <a:ea typeface="Calibri"/>
                <a:cs typeface="Calibri"/>
                <a:sym typeface="Calibri"/>
              </a:rPr>
              <a:t>clients</a:t>
            </a:r>
            <a:endParaRPr sz="1600">
              <a:latin typeface="Calibri"/>
              <a:ea typeface="Calibri"/>
              <a:cs typeface="Calibri"/>
              <a:sym typeface="Calibri"/>
            </a:endParaRPr>
          </a:p>
        </p:txBody>
      </p:sp>
      <p:sp>
        <p:nvSpPr>
          <p:cNvPr id="1752" name="Google Shape;1752;p97"/>
          <p:cNvSpPr txBox="1"/>
          <p:nvPr/>
        </p:nvSpPr>
        <p:spPr>
          <a:xfrm>
            <a:off x="8471414" y="6164000"/>
            <a:ext cx="7332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latin typeface="Calibri"/>
                <a:ea typeface="Calibri"/>
                <a:cs typeface="Calibri"/>
                <a:sym typeface="Calibri"/>
              </a:rPr>
              <a:t>.</a:t>
            </a:r>
            <a:endParaRPr sz="2100">
              <a:latin typeface="Calibri"/>
              <a:ea typeface="Calibri"/>
              <a:cs typeface="Calibri"/>
              <a:sym typeface="Calibri"/>
            </a:endParaRPr>
          </a:p>
        </p:txBody>
      </p:sp>
      <p:grpSp>
        <p:nvGrpSpPr>
          <p:cNvPr id="1753" name="Google Shape;1753;p97"/>
          <p:cNvGrpSpPr/>
          <p:nvPr/>
        </p:nvGrpSpPr>
        <p:grpSpPr>
          <a:xfrm>
            <a:off x="6589213" y="64400"/>
            <a:ext cx="5346388" cy="542800"/>
            <a:chOff x="6589213" y="64400"/>
            <a:chExt cx="5346388" cy="542800"/>
          </a:xfrm>
        </p:grpSpPr>
        <p:sp>
          <p:nvSpPr>
            <p:cNvPr id="1754" name="Google Shape;1754;p97"/>
            <p:cNvSpPr/>
            <p:nvPr/>
          </p:nvSpPr>
          <p:spPr>
            <a:xfrm>
              <a:off x="6589213" y="278700"/>
              <a:ext cx="85800" cy="328500"/>
            </a:xfrm>
            <a:prstGeom prst="rect">
              <a:avLst/>
            </a:prstGeom>
            <a:solidFill>
              <a:schemeClr val="accen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97"/>
            <p:cNvSpPr/>
            <p:nvPr/>
          </p:nvSpPr>
          <p:spPr>
            <a:xfrm>
              <a:off x="6708288" y="435875"/>
              <a:ext cx="85800" cy="171300"/>
            </a:xfrm>
            <a:prstGeom prst="rect">
              <a:avLst/>
            </a:prstGeom>
            <a:solidFill>
              <a:schemeClr val="accen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97"/>
            <p:cNvSpPr/>
            <p:nvPr/>
          </p:nvSpPr>
          <p:spPr>
            <a:xfrm>
              <a:off x="6827375" y="110975"/>
              <a:ext cx="85800" cy="496200"/>
            </a:xfrm>
            <a:prstGeom prst="rect">
              <a:avLst/>
            </a:prstGeom>
            <a:solidFill>
              <a:schemeClr val="accen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97"/>
            <p:cNvSpPr/>
            <p:nvPr/>
          </p:nvSpPr>
          <p:spPr>
            <a:xfrm>
              <a:off x="6946400" y="278700"/>
              <a:ext cx="85800" cy="328500"/>
            </a:xfrm>
            <a:prstGeom prst="rect">
              <a:avLst/>
            </a:prstGeom>
            <a:solidFill>
              <a:schemeClr val="accen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97"/>
            <p:cNvSpPr/>
            <p:nvPr/>
          </p:nvSpPr>
          <p:spPr>
            <a:xfrm>
              <a:off x="7065488" y="512075"/>
              <a:ext cx="85800" cy="95100"/>
            </a:xfrm>
            <a:prstGeom prst="rect">
              <a:avLst/>
            </a:prstGeom>
            <a:solidFill>
              <a:schemeClr val="accen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97"/>
            <p:cNvSpPr/>
            <p:nvPr/>
          </p:nvSpPr>
          <p:spPr>
            <a:xfrm>
              <a:off x="7184550" y="378725"/>
              <a:ext cx="85800" cy="228300"/>
            </a:xfrm>
            <a:prstGeom prst="rect">
              <a:avLst/>
            </a:prstGeom>
            <a:solidFill>
              <a:schemeClr val="accen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97"/>
            <p:cNvSpPr/>
            <p:nvPr/>
          </p:nvSpPr>
          <p:spPr>
            <a:xfrm>
              <a:off x="7303613" y="512075"/>
              <a:ext cx="85800" cy="95100"/>
            </a:xfrm>
            <a:prstGeom prst="rect">
              <a:avLst/>
            </a:prstGeom>
            <a:solidFill>
              <a:schemeClr val="accen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97"/>
            <p:cNvSpPr/>
            <p:nvPr/>
          </p:nvSpPr>
          <p:spPr>
            <a:xfrm>
              <a:off x="7418488" y="222300"/>
              <a:ext cx="85800" cy="384900"/>
            </a:xfrm>
            <a:prstGeom prst="rect">
              <a:avLst/>
            </a:prstGeom>
            <a:solidFill>
              <a:schemeClr val="accen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97"/>
            <p:cNvSpPr txBox="1"/>
            <p:nvPr/>
          </p:nvSpPr>
          <p:spPr>
            <a:xfrm>
              <a:off x="7863400" y="64400"/>
              <a:ext cx="4072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latin typeface="Times New Roman"/>
                  <a:ea typeface="Times New Roman"/>
                  <a:cs typeface="Times New Roman"/>
                  <a:sym typeface="Times New Roman"/>
                </a:rPr>
                <a:t>Loss</a:t>
              </a:r>
              <a:r>
                <a:rPr lang="en-US" sz="1800">
                  <a:latin typeface="Calibri"/>
                  <a:ea typeface="Calibri"/>
                  <a:cs typeface="Calibri"/>
                  <a:sym typeface="Calibri"/>
                </a:rPr>
                <a:t> = -log (</a:t>
              </a:r>
              <a:r>
                <a:rPr lang="en-US" sz="1800" i="1">
                  <a:solidFill>
                    <a:schemeClr val="dk1"/>
                  </a:solidFill>
                  <a:latin typeface="Times New Roman"/>
                  <a:ea typeface="Times New Roman"/>
                  <a:cs typeface="Times New Roman"/>
                  <a:sym typeface="Times New Roman"/>
                </a:rPr>
                <a:t>P</a:t>
              </a:r>
              <a:r>
                <a:rPr lang="en-US" sz="1800">
                  <a:solidFill>
                    <a:schemeClr val="dk1"/>
                  </a:solidFill>
                  <a:latin typeface="Calibri"/>
                  <a:ea typeface="Calibri"/>
                  <a:cs typeface="Calibri"/>
                  <a:sym typeface="Calibri"/>
                </a:rPr>
                <a:t>("to" | masked input)</a:t>
              </a:r>
              <a:r>
                <a:rPr lang="en-US" sz="1800">
                  <a:latin typeface="Calibri"/>
                  <a:ea typeface="Calibri"/>
                  <a:cs typeface="Calibri"/>
                  <a:sym typeface="Calibri"/>
                </a:rPr>
                <a:t>)</a:t>
              </a:r>
              <a:endParaRPr sz="1800">
                <a:latin typeface="Calibri"/>
                <a:ea typeface="Calibri"/>
                <a:cs typeface="Calibri"/>
                <a:sym typeface="Calibri"/>
              </a:endParaRPr>
            </a:p>
          </p:txBody>
        </p:sp>
        <p:sp>
          <p:nvSpPr>
            <p:cNvPr id="1763" name="Google Shape;1763;p97"/>
            <p:cNvSpPr/>
            <p:nvPr/>
          </p:nvSpPr>
          <p:spPr>
            <a:xfrm>
              <a:off x="7247750" y="95956"/>
              <a:ext cx="653800" cy="266650"/>
            </a:xfrm>
            <a:custGeom>
              <a:avLst/>
              <a:gdLst/>
              <a:ahLst/>
              <a:cxnLst/>
              <a:rect l="l" t="t" r="r" b="b"/>
              <a:pathLst>
                <a:path w="26152" h="10666" extrusionOk="0">
                  <a:moveTo>
                    <a:pt x="0" y="10666"/>
                  </a:moveTo>
                  <a:cubicBezTo>
                    <a:pt x="2504" y="8904"/>
                    <a:pt x="10664" y="464"/>
                    <a:pt x="15023" y="93"/>
                  </a:cubicBezTo>
                  <a:cubicBezTo>
                    <a:pt x="19382" y="-278"/>
                    <a:pt x="24297" y="7049"/>
                    <a:pt x="26152" y="8440"/>
                  </a:cubicBezTo>
                </a:path>
              </a:pathLst>
            </a:custGeom>
            <a:noFill/>
            <a:ln w="9525" cap="flat" cmpd="sng">
              <a:solidFill>
                <a:schemeClr val="dk2"/>
              </a:solidFill>
              <a:prstDash val="solid"/>
              <a:round/>
              <a:headEnd type="triangle" w="med" len="med"/>
              <a:tailEnd type="none" w="med" len="med"/>
            </a:ln>
          </p:spPr>
        </p:sp>
      </p:grpSp>
      <p:sp>
        <p:nvSpPr>
          <p:cNvPr id="1764" name="Google Shape;1764;p97"/>
          <p:cNvSpPr txBox="1"/>
          <p:nvPr/>
        </p:nvSpPr>
        <p:spPr>
          <a:xfrm>
            <a:off x="1363387" y="6275380"/>
            <a:ext cx="949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Random masking</a:t>
            </a:r>
            <a:endParaRPr/>
          </a:p>
        </p:txBody>
      </p:sp>
      <p:sp>
        <p:nvSpPr>
          <p:cNvPr id="1765" name="Google Shape;1765;p9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grpSp>
        <p:nvGrpSpPr>
          <p:cNvPr id="1766" name="Google Shape;1766;p97"/>
          <p:cNvGrpSpPr/>
          <p:nvPr/>
        </p:nvGrpSpPr>
        <p:grpSpPr>
          <a:xfrm>
            <a:off x="6563299" y="651924"/>
            <a:ext cx="955826" cy="439426"/>
            <a:chOff x="6563299" y="651924"/>
            <a:chExt cx="955826" cy="439426"/>
          </a:xfrm>
        </p:grpSpPr>
        <p:sp>
          <p:nvSpPr>
            <p:cNvPr id="1767" name="Google Shape;1767;p97"/>
            <p:cNvSpPr/>
            <p:nvPr/>
          </p:nvSpPr>
          <p:spPr>
            <a:xfrm>
              <a:off x="6569925" y="890950"/>
              <a:ext cx="949200" cy="20040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t>D ྾ V</a:t>
              </a:r>
              <a:endParaRPr/>
            </a:p>
          </p:txBody>
        </p:sp>
        <p:sp>
          <p:nvSpPr>
            <p:cNvPr id="1768" name="Google Shape;1768;p97"/>
            <p:cNvSpPr/>
            <p:nvPr/>
          </p:nvSpPr>
          <p:spPr>
            <a:xfrm>
              <a:off x="6563299" y="651924"/>
              <a:ext cx="949200" cy="20490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US"/>
                <a:t>softmax</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6"/>
                                        </p:tgtEl>
                                        <p:attrNameLst>
                                          <p:attrName>style.visibility</p:attrName>
                                        </p:attrNameLst>
                                      </p:cBhvr>
                                      <p:to>
                                        <p:strVal val="visible"/>
                                      </p:to>
                                    </p:set>
                                    <p:animEffect transition="in" filter="fade">
                                      <p:cBhvr>
                                        <p:cTn id="7" dur="1000"/>
                                        <p:tgtEl>
                                          <p:spTgt spid="17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3"/>
                                        </p:tgtEl>
                                        <p:attrNameLst>
                                          <p:attrName>style.visibility</p:attrName>
                                        </p:attrNameLst>
                                      </p:cBhvr>
                                      <p:to>
                                        <p:strVal val="visible"/>
                                      </p:to>
                                    </p:set>
                                    <p:animEffect transition="in" filter="fade">
                                      <p:cBhvr>
                                        <p:cTn id="12" dur="1"/>
                                        <p:tgtEl>
                                          <p:spTgt spid="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772"/>
        <p:cNvGrpSpPr/>
        <p:nvPr/>
      </p:nvGrpSpPr>
      <p:grpSpPr>
        <a:xfrm>
          <a:off x="0" y="0"/>
          <a:ext cx="0" cy="0"/>
          <a:chOff x="0" y="0"/>
          <a:chExt cx="0" cy="0"/>
        </a:xfrm>
      </p:grpSpPr>
      <p:sp>
        <p:nvSpPr>
          <p:cNvPr id="1773" name="Google Shape;1773;p98"/>
          <p:cNvSpPr/>
          <p:nvPr/>
        </p:nvSpPr>
        <p:spPr>
          <a:xfrm>
            <a:off x="934167" y="861167"/>
            <a:ext cx="10616700" cy="1250700"/>
          </a:xfrm>
          <a:prstGeom prst="roundRect">
            <a:avLst>
              <a:gd name="adj" fmla="val 11403"/>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Token Probability</a:t>
            </a:r>
            <a:endParaRPr sz="1800">
              <a:solidFill>
                <a:schemeClr val="dk1"/>
              </a:solidFill>
              <a:latin typeface="Arial"/>
              <a:ea typeface="Arial"/>
              <a:cs typeface="Arial"/>
              <a:sym typeface="Arial"/>
            </a:endParaRPr>
          </a:p>
        </p:txBody>
      </p:sp>
      <p:sp>
        <p:nvSpPr>
          <p:cNvPr id="1774" name="Google Shape;1774;p98"/>
          <p:cNvSpPr txBox="1">
            <a:spLocks noGrp="1"/>
          </p:cNvSpPr>
          <p:nvPr>
            <p:ph type="title"/>
          </p:nvPr>
        </p:nvSpPr>
        <p:spPr>
          <a:xfrm>
            <a:off x="314000" y="85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a:t>Pretraining</a:t>
            </a:r>
            <a:endParaRPr/>
          </a:p>
        </p:txBody>
      </p:sp>
      <p:sp>
        <p:nvSpPr>
          <p:cNvPr id="1775" name="Google Shape;1775;p98"/>
          <p:cNvSpPr txBox="1"/>
          <p:nvPr/>
        </p:nvSpPr>
        <p:spPr>
          <a:xfrm>
            <a:off x="4700200" y="6119600"/>
            <a:ext cx="2791500" cy="7383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Input: a document</a:t>
            </a:r>
            <a:endParaRPr sz="1800">
              <a:solidFill>
                <a:schemeClr val="dk1"/>
              </a:solidFill>
              <a:latin typeface="Arial"/>
              <a:ea typeface="Arial"/>
              <a:cs typeface="Arial"/>
              <a:sym typeface="Arial"/>
            </a:endParaRPr>
          </a:p>
        </p:txBody>
      </p:sp>
      <p:sp>
        <p:nvSpPr>
          <p:cNvPr id="1776" name="Google Shape;1776;p98"/>
          <p:cNvSpPr txBox="1"/>
          <p:nvPr/>
        </p:nvSpPr>
        <p:spPr>
          <a:xfrm>
            <a:off x="934167" y="5461000"/>
            <a:ext cx="10616700" cy="570900"/>
          </a:xfrm>
          <a:prstGeom prst="rect">
            <a:avLst/>
          </a:prstGeom>
          <a:solidFill>
            <a:srgbClr val="EAD1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The Mongol invasion of Europe in the 13th century was the conquest of much of Europe by the Mongol Empire.</a:t>
            </a:r>
            <a:endParaRPr sz="1600">
              <a:solidFill>
                <a:schemeClr val="dk1"/>
              </a:solidFill>
              <a:latin typeface="Arial"/>
              <a:ea typeface="Arial"/>
              <a:cs typeface="Arial"/>
              <a:sym typeface="Arial"/>
            </a:endParaRPr>
          </a:p>
        </p:txBody>
      </p:sp>
      <p:sp>
        <p:nvSpPr>
          <p:cNvPr id="1777" name="Google Shape;1777;p98"/>
          <p:cNvSpPr txBox="1"/>
          <p:nvPr/>
        </p:nvSpPr>
        <p:spPr>
          <a:xfrm>
            <a:off x="934167" y="4241800"/>
            <a:ext cx="10616700" cy="570900"/>
          </a:xfrm>
          <a:prstGeom prst="rect">
            <a:avLst/>
          </a:prstGeom>
          <a:solidFill>
            <a:srgbClr val="EAD1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The Mongol invasion of Europe in the 13th </a:t>
            </a:r>
            <a:r>
              <a:rPr lang="en-US" sz="1600">
                <a:solidFill>
                  <a:schemeClr val="dk1"/>
                </a:solidFill>
                <a:highlight>
                  <a:srgbClr val="93C47D"/>
                </a:highlight>
                <a:latin typeface="Arial"/>
                <a:ea typeface="Arial"/>
                <a:cs typeface="Arial"/>
                <a:sym typeface="Arial"/>
              </a:rPr>
              <a:t>[MASK]</a:t>
            </a:r>
            <a:r>
              <a:rPr lang="en-US" sz="1600">
                <a:solidFill>
                  <a:schemeClr val="dk1"/>
                </a:solidFill>
                <a:latin typeface="Arial"/>
                <a:ea typeface="Arial"/>
                <a:cs typeface="Arial"/>
                <a:sym typeface="Arial"/>
              </a:rPr>
              <a:t> was the conquest of much of </a:t>
            </a:r>
            <a:r>
              <a:rPr lang="en-US" sz="1600">
                <a:solidFill>
                  <a:schemeClr val="dk1"/>
                </a:solidFill>
                <a:highlight>
                  <a:srgbClr val="93C47D"/>
                </a:highlight>
                <a:latin typeface="Arial"/>
                <a:ea typeface="Arial"/>
                <a:cs typeface="Arial"/>
                <a:sym typeface="Arial"/>
              </a:rPr>
              <a:t>[MASK]</a:t>
            </a:r>
            <a:r>
              <a:rPr lang="en-US" sz="1600">
                <a:solidFill>
                  <a:schemeClr val="dk1"/>
                </a:solidFill>
                <a:latin typeface="Arial"/>
                <a:ea typeface="Arial"/>
                <a:cs typeface="Arial"/>
                <a:sym typeface="Arial"/>
              </a:rPr>
              <a:t> by the Mongol Empire.</a:t>
            </a:r>
            <a:endParaRPr sz="1600">
              <a:solidFill>
                <a:schemeClr val="dk1"/>
              </a:solidFill>
              <a:latin typeface="Arial"/>
              <a:ea typeface="Arial"/>
              <a:cs typeface="Arial"/>
              <a:sym typeface="Arial"/>
            </a:endParaRPr>
          </a:p>
        </p:txBody>
      </p:sp>
      <p:sp>
        <p:nvSpPr>
          <p:cNvPr id="1778" name="Google Shape;1778;p98"/>
          <p:cNvSpPr/>
          <p:nvPr/>
        </p:nvSpPr>
        <p:spPr>
          <a:xfrm>
            <a:off x="934167" y="3405567"/>
            <a:ext cx="10616700" cy="570900"/>
          </a:xfrm>
          <a:prstGeom prst="roundRect">
            <a:avLst>
              <a:gd name="adj" fmla="val 0"/>
            </a:avLst>
          </a:prstGeom>
          <a:solidFill>
            <a:srgbClr val="F1C232"/>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BERT</a:t>
            </a:r>
            <a:endParaRPr sz="3200">
              <a:solidFill>
                <a:schemeClr val="dk1"/>
              </a:solidFill>
              <a:latin typeface="Arial"/>
              <a:ea typeface="Arial"/>
              <a:cs typeface="Arial"/>
              <a:sym typeface="Arial"/>
            </a:endParaRPr>
          </a:p>
        </p:txBody>
      </p:sp>
      <p:sp>
        <p:nvSpPr>
          <p:cNvPr id="1779" name="Google Shape;1779;p98"/>
          <p:cNvSpPr/>
          <p:nvPr/>
        </p:nvSpPr>
        <p:spPr>
          <a:xfrm>
            <a:off x="4959700" y="2921617"/>
            <a:ext cx="822900" cy="2961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vec i</a:t>
            </a:r>
            <a:endParaRPr sz="1600">
              <a:solidFill>
                <a:schemeClr val="dk1"/>
              </a:solidFill>
              <a:latin typeface="Arial"/>
              <a:ea typeface="Arial"/>
              <a:cs typeface="Arial"/>
              <a:sym typeface="Arial"/>
            </a:endParaRPr>
          </a:p>
        </p:txBody>
      </p:sp>
      <p:sp>
        <p:nvSpPr>
          <p:cNvPr id="1780" name="Google Shape;1780;p98"/>
          <p:cNvSpPr txBox="1"/>
          <p:nvPr/>
        </p:nvSpPr>
        <p:spPr>
          <a:xfrm>
            <a:off x="4755767" y="4873100"/>
            <a:ext cx="2973600" cy="7383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Random Masking</a:t>
            </a:r>
            <a:endParaRPr sz="1800">
              <a:solidFill>
                <a:schemeClr val="dk1"/>
              </a:solidFill>
              <a:latin typeface="Arial"/>
              <a:ea typeface="Arial"/>
              <a:cs typeface="Arial"/>
              <a:sym typeface="Arial"/>
            </a:endParaRPr>
          </a:p>
        </p:txBody>
      </p:sp>
      <p:sp>
        <p:nvSpPr>
          <p:cNvPr id="1781" name="Google Shape;1781;p98"/>
          <p:cNvSpPr/>
          <p:nvPr/>
        </p:nvSpPr>
        <p:spPr>
          <a:xfrm>
            <a:off x="8345433" y="2916417"/>
            <a:ext cx="822900" cy="2961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vec j</a:t>
            </a:r>
            <a:endParaRPr sz="1600">
              <a:solidFill>
                <a:schemeClr val="dk1"/>
              </a:solidFill>
              <a:latin typeface="Arial"/>
              <a:ea typeface="Arial"/>
              <a:cs typeface="Arial"/>
              <a:sym typeface="Arial"/>
            </a:endParaRPr>
          </a:p>
        </p:txBody>
      </p:sp>
      <p:sp>
        <p:nvSpPr>
          <p:cNvPr id="1782" name="Google Shape;1782;p98"/>
          <p:cNvSpPr txBox="1"/>
          <p:nvPr/>
        </p:nvSpPr>
        <p:spPr>
          <a:xfrm>
            <a:off x="6957167" y="2702167"/>
            <a:ext cx="559500" cy="7371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a:t>
            </a:r>
            <a:endParaRPr sz="2400">
              <a:solidFill>
                <a:schemeClr val="dk1"/>
              </a:solidFill>
              <a:latin typeface="Arial"/>
              <a:ea typeface="Arial"/>
              <a:cs typeface="Arial"/>
              <a:sym typeface="Arial"/>
            </a:endParaRPr>
          </a:p>
        </p:txBody>
      </p:sp>
      <p:sp>
        <p:nvSpPr>
          <p:cNvPr id="1783" name="Google Shape;1783;p98"/>
          <p:cNvSpPr txBox="1"/>
          <p:nvPr/>
        </p:nvSpPr>
        <p:spPr>
          <a:xfrm>
            <a:off x="9903567" y="2702167"/>
            <a:ext cx="559500" cy="7371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a:t>
            </a:r>
            <a:endParaRPr sz="2400">
              <a:solidFill>
                <a:schemeClr val="dk1"/>
              </a:solidFill>
              <a:latin typeface="Arial"/>
              <a:ea typeface="Arial"/>
              <a:cs typeface="Arial"/>
              <a:sym typeface="Arial"/>
            </a:endParaRPr>
          </a:p>
        </p:txBody>
      </p:sp>
      <p:sp>
        <p:nvSpPr>
          <p:cNvPr id="1784" name="Google Shape;1784;p98"/>
          <p:cNvSpPr txBox="1"/>
          <p:nvPr/>
        </p:nvSpPr>
        <p:spPr>
          <a:xfrm>
            <a:off x="2791567" y="2702167"/>
            <a:ext cx="559500" cy="7371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a:t>
            </a:r>
            <a:endParaRPr sz="2400">
              <a:solidFill>
                <a:schemeClr val="dk1"/>
              </a:solidFill>
              <a:latin typeface="Arial"/>
              <a:ea typeface="Arial"/>
              <a:cs typeface="Arial"/>
              <a:sym typeface="Arial"/>
            </a:endParaRPr>
          </a:p>
        </p:txBody>
      </p:sp>
      <p:sp>
        <p:nvSpPr>
          <p:cNvPr id="1785" name="Google Shape;1785;p98"/>
          <p:cNvSpPr/>
          <p:nvPr/>
        </p:nvSpPr>
        <p:spPr>
          <a:xfrm>
            <a:off x="4959700" y="2212833"/>
            <a:ext cx="822900" cy="296100"/>
          </a:xfrm>
          <a:prstGeom prst="roundRect">
            <a:avLst>
              <a:gd name="adj" fmla="val 0"/>
            </a:avLst>
          </a:prstGeom>
          <a:solidFill>
            <a:srgbClr val="F1C232"/>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softmax</a:t>
            </a:r>
            <a:endParaRPr sz="1200">
              <a:solidFill>
                <a:schemeClr val="dk1"/>
              </a:solidFill>
              <a:latin typeface="Arial"/>
              <a:ea typeface="Arial"/>
              <a:cs typeface="Arial"/>
              <a:sym typeface="Arial"/>
            </a:endParaRPr>
          </a:p>
        </p:txBody>
      </p:sp>
      <p:sp>
        <p:nvSpPr>
          <p:cNvPr id="1786" name="Google Shape;1786;p98"/>
          <p:cNvSpPr txBox="1"/>
          <p:nvPr/>
        </p:nvSpPr>
        <p:spPr>
          <a:xfrm>
            <a:off x="3530400" y="853033"/>
            <a:ext cx="2196900" cy="12507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r>
              <a:rPr lang="en-US" sz="1600">
                <a:solidFill>
                  <a:schemeClr val="dk1"/>
                </a:solidFill>
                <a:latin typeface="Arial"/>
                <a:ea typeface="Arial"/>
                <a:cs typeface="Arial"/>
                <a:sym typeface="Arial"/>
              </a:rPr>
              <a:t>year   0.02</a:t>
            </a:r>
            <a:endParaRPr sz="1600">
              <a:solidFill>
                <a:schemeClr val="dk1"/>
              </a:solidFill>
              <a:latin typeface="Arial"/>
              <a:ea typeface="Arial"/>
              <a:cs typeface="Arial"/>
              <a:sym typeface="Arial"/>
            </a:endParaRPr>
          </a:p>
          <a:p>
            <a:pPr marL="0" marR="0" lvl="0" indent="0" algn="r" rtl="0">
              <a:lnSpc>
                <a:spcPct val="115000"/>
              </a:lnSpc>
              <a:spcBef>
                <a:spcPts val="0"/>
              </a:spcBef>
              <a:spcAft>
                <a:spcPts val="0"/>
              </a:spcAft>
              <a:buNone/>
            </a:pPr>
            <a:r>
              <a:rPr lang="en-US" sz="1600" b="1">
                <a:solidFill>
                  <a:schemeClr val="dk1"/>
                </a:solidFill>
                <a:latin typeface="Arial"/>
                <a:ea typeface="Arial"/>
                <a:cs typeface="Arial"/>
                <a:sym typeface="Arial"/>
              </a:rPr>
              <a:t>century  0.94</a:t>
            </a:r>
            <a:endParaRPr sz="1600" b="1">
              <a:solidFill>
                <a:schemeClr val="dk1"/>
              </a:solidFill>
              <a:latin typeface="Arial"/>
              <a:ea typeface="Arial"/>
              <a:cs typeface="Arial"/>
              <a:sym typeface="Arial"/>
            </a:endParaRPr>
          </a:p>
          <a:p>
            <a:pPr marL="0" marR="0" lvl="0" indent="0" algn="r" rtl="0">
              <a:lnSpc>
                <a:spcPct val="115000"/>
              </a:lnSpc>
              <a:spcBef>
                <a:spcPts val="0"/>
              </a:spcBef>
              <a:spcAft>
                <a:spcPts val="0"/>
              </a:spcAft>
              <a:buNone/>
            </a:pPr>
            <a:r>
              <a:rPr lang="en-US" sz="1600">
                <a:solidFill>
                  <a:schemeClr val="dk1"/>
                </a:solidFill>
                <a:latin typeface="Arial"/>
                <a:ea typeface="Arial"/>
                <a:cs typeface="Arial"/>
                <a:sym typeface="Arial"/>
              </a:rPr>
              <a:t>car  0.00</a:t>
            </a:r>
            <a:endParaRPr sz="1600">
              <a:solidFill>
                <a:schemeClr val="dk1"/>
              </a:solidFill>
              <a:latin typeface="Arial"/>
              <a:ea typeface="Arial"/>
              <a:cs typeface="Arial"/>
              <a:sym typeface="Arial"/>
            </a:endParaRPr>
          </a:p>
          <a:p>
            <a:pPr marL="0" marR="0" lvl="0" indent="0" algn="r" rtl="0">
              <a:lnSpc>
                <a:spcPct val="115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p:txBody>
      </p:sp>
      <p:sp>
        <p:nvSpPr>
          <p:cNvPr id="1787" name="Google Shape;1787;p98"/>
          <p:cNvSpPr txBox="1"/>
          <p:nvPr/>
        </p:nvSpPr>
        <p:spPr>
          <a:xfrm>
            <a:off x="6883200" y="853033"/>
            <a:ext cx="2196900" cy="12507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r>
              <a:rPr lang="en-US" sz="1600">
                <a:solidFill>
                  <a:schemeClr val="dk1"/>
                </a:solidFill>
                <a:latin typeface="Arial"/>
                <a:ea typeface="Arial"/>
                <a:cs typeface="Arial"/>
                <a:sym typeface="Arial"/>
              </a:rPr>
              <a:t>land   0.01</a:t>
            </a:r>
            <a:endParaRPr sz="1600">
              <a:solidFill>
                <a:schemeClr val="dk1"/>
              </a:solidFill>
              <a:latin typeface="Arial"/>
              <a:ea typeface="Arial"/>
              <a:cs typeface="Arial"/>
              <a:sym typeface="Arial"/>
            </a:endParaRPr>
          </a:p>
          <a:p>
            <a:pPr marL="0" marR="0" lvl="0" indent="0" algn="r" rtl="0">
              <a:lnSpc>
                <a:spcPct val="115000"/>
              </a:lnSpc>
              <a:spcBef>
                <a:spcPts val="0"/>
              </a:spcBef>
              <a:spcAft>
                <a:spcPts val="0"/>
              </a:spcAft>
              <a:buNone/>
            </a:pPr>
            <a:r>
              <a:rPr lang="en-US" sz="1600" b="1">
                <a:solidFill>
                  <a:schemeClr val="dk1"/>
                </a:solidFill>
                <a:latin typeface="Arial"/>
                <a:ea typeface="Arial"/>
                <a:cs typeface="Arial"/>
                <a:sym typeface="Arial"/>
              </a:rPr>
              <a:t>Europe  0.97</a:t>
            </a:r>
            <a:endParaRPr sz="1600" b="1">
              <a:solidFill>
                <a:schemeClr val="dk1"/>
              </a:solidFill>
              <a:latin typeface="Arial"/>
              <a:ea typeface="Arial"/>
              <a:cs typeface="Arial"/>
              <a:sym typeface="Arial"/>
            </a:endParaRPr>
          </a:p>
          <a:p>
            <a:pPr marL="0" marR="0" lvl="0" indent="0" algn="r" rtl="0">
              <a:lnSpc>
                <a:spcPct val="115000"/>
              </a:lnSpc>
              <a:spcBef>
                <a:spcPts val="0"/>
              </a:spcBef>
              <a:spcAft>
                <a:spcPts val="0"/>
              </a:spcAft>
              <a:buNone/>
            </a:pPr>
            <a:r>
              <a:rPr lang="en-US" sz="1600">
                <a:solidFill>
                  <a:schemeClr val="dk1"/>
                </a:solidFill>
                <a:latin typeface="Arial"/>
                <a:ea typeface="Arial"/>
                <a:cs typeface="Arial"/>
                <a:sym typeface="Arial"/>
              </a:rPr>
              <a:t>is  0.00</a:t>
            </a:r>
            <a:endParaRPr sz="1600">
              <a:solidFill>
                <a:schemeClr val="dk1"/>
              </a:solidFill>
              <a:latin typeface="Arial"/>
              <a:ea typeface="Arial"/>
              <a:cs typeface="Arial"/>
              <a:sym typeface="Arial"/>
            </a:endParaRPr>
          </a:p>
          <a:p>
            <a:pPr marL="0" marR="0" lvl="0" indent="0" algn="r" rtl="0">
              <a:lnSpc>
                <a:spcPct val="115000"/>
              </a:lnSpc>
              <a:spcBef>
                <a:spcPts val="0"/>
              </a:spcBef>
              <a:spcAft>
                <a:spcPts val="0"/>
              </a:spcAft>
              <a:buNone/>
            </a:pP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p:txBody>
      </p:sp>
      <p:sp>
        <p:nvSpPr>
          <p:cNvPr id="1788" name="Google Shape;1788;p98"/>
          <p:cNvSpPr/>
          <p:nvPr/>
        </p:nvSpPr>
        <p:spPr>
          <a:xfrm>
            <a:off x="4959700" y="2567233"/>
            <a:ext cx="822900" cy="296100"/>
          </a:xfrm>
          <a:prstGeom prst="roundRect">
            <a:avLst>
              <a:gd name="adj" fmla="val 0"/>
            </a:avLst>
          </a:prstGeom>
          <a:solidFill>
            <a:srgbClr val="F1C232"/>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linear</a:t>
            </a:r>
            <a:endParaRPr sz="1200">
              <a:solidFill>
                <a:schemeClr val="dk1"/>
              </a:solidFill>
              <a:latin typeface="Arial"/>
              <a:ea typeface="Arial"/>
              <a:cs typeface="Arial"/>
              <a:sym typeface="Arial"/>
            </a:endParaRPr>
          </a:p>
        </p:txBody>
      </p:sp>
      <p:sp>
        <p:nvSpPr>
          <p:cNvPr id="1789" name="Google Shape;1789;p98"/>
          <p:cNvSpPr/>
          <p:nvPr/>
        </p:nvSpPr>
        <p:spPr>
          <a:xfrm>
            <a:off x="8345433" y="2218033"/>
            <a:ext cx="822900" cy="296100"/>
          </a:xfrm>
          <a:prstGeom prst="roundRect">
            <a:avLst>
              <a:gd name="adj" fmla="val 0"/>
            </a:avLst>
          </a:prstGeom>
          <a:solidFill>
            <a:srgbClr val="F1C232"/>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softmax</a:t>
            </a:r>
            <a:endParaRPr sz="1200">
              <a:solidFill>
                <a:schemeClr val="dk1"/>
              </a:solidFill>
              <a:latin typeface="Arial"/>
              <a:ea typeface="Arial"/>
              <a:cs typeface="Arial"/>
              <a:sym typeface="Arial"/>
            </a:endParaRPr>
          </a:p>
        </p:txBody>
      </p:sp>
      <p:sp>
        <p:nvSpPr>
          <p:cNvPr id="1790" name="Google Shape;1790;p98"/>
          <p:cNvSpPr/>
          <p:nvPr/>
        </p:nvSpPr>
        <p:spPr>
          <a:xfrm>
            <a:off x="8345433" y="2567233"/>
            <a:ext cx="822900" cy="296100"/>
          </a:xfrm>
          <a:prstGeom prst="roundRect">
            <a:avLst>
              <a:gd name="adj" fmla="val 0"/>
            </a:avLst>
          </a:prstGeom>
          <a:solidFill>
            <a:srgbClr val="F1C232"/>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linear</a:t>
            </a:r>
            <a:endParaRPr sz="1200">
              <a:solidFill>
                <a:schemeClr val="dk1"/>
              </a:solidFill>
              <a:latin typeface="Arial"/>
              <a:ea typeface="Arial"/>
              <a:cs typeface="Arial"/>
              <a:sym typeface="Arial"/>
            </a:endParaRPr>
          </a:p>
        </p:txBody>
      </p:sp>
      <p:pic>
        <p:nvPicPr>
          <p:cNvPr id="1791" name="Google Shape;1791;p98"/>
          <p:cNvPicPr preferRelativeResize="0"/>
          <p:nvPr/>
        </p:nvPicPr>
        <p:blipFill rotWithShape="1">
          <a:blip r:embed="rId3">
            <a:alphaModFix/>
          </a:blip>
          <a:srcRect l="57751" t="31642" r="20631"/>
          <a:stretch/>
        </p:blipFill>
        <p:spPr>
          <a:xfrm>
            <a:off x="9903568" y="302533"/>
            <a:ext cx="2031998" cy="3614514"/>
          </a:xfrm>
          <a:prstGeom prst="rect">
            <a:avLst/>
          </a:prstGeom>
          <a:noFill/>
          <a:ln w="28575" cap="flat" cmpd="sng">
            <a:solidFill>
              <a:srgbClr val="00FF00"/>
            </a:solidFill>
            <a:prstDash val="solid"/>
            <a:round/>
            <a:headEnd type="none" w="sm" len="sm"/>
            <a:tailEnd type="none" w="sm" len="sm"/>
          </a:ln>
        </p:spPr>
      </p:pic>
      <p:sp>
        <p:nvSpPr>
          <p:cNvPr id="1792" name="Google Shape;1792;p9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51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0"/>
                                        </p:tgtEl>
                                        <p:attrNameLst>
                                          <p:attrName>style.visibility</p:attrName>
                                        </p:attrNameLst>
                                      </p:cBhvr>
                                      <p:to>
                                        <p:strVal val="visible"/>
                                      </p:to>
                                    </p:set>
                                    <p:animEffect transition="in" filter="fade">
                                      <p:cBhvr>
                                        <p:cTn id="7" dur="1"/>
                                        <p:tgtEl>
                                          <p:spTgt spid="1780"/>
                                        </p:tgtEl>
                                      </p:cBhvr>
                                    </p:animEffect>
                                  </p:childTnLst>
                                </p:cTn>
                              </p:par>
                              <p:par>
                                <p:cTn id="8" presetID="10" presetClass="entr" presetSubtype="0" fill="hold" nodeType="withEffect">
                                  <p:stCondLst>
                                    <p:cond delay="0"/>
                                  </p:stCondLst>
                                  <p:childTnLst>
                                    <p:set>
                                      <p:cBhvr>
                                        <p:cTn id="9" dur="1" fill="hold">
                                          <p:stCondLst>
                                            <p:cond delay="0"/>
                                          </p:stCondLst>
                                        </p:cTn>
                                        <p:tgtEl>
                                          <p:spTgt spid="1777"/>
                                        </p:tgtEl>
                                        <p:attrNameLst>
                                          <p:attrName>style.visibility</p:attrName>
                                        </p:attrNameLst>
                                      </p:cBhvr>
                                      <p:to>
                                        <p:strVal val="visible"/>
                                      </p:to>
                                    </p:set>
                                    <p:animEffect transition="in" filter="fade">
                                      <p:cBhvr>
                                        <p:cTn id="10" dur="1"/>
                                        <p:tgtEl>
                                          <p:spTgt spid="17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78"/>
                                        </p:tgtEl>
                                        <p:attrNameLst>
                                          <p:attrName>style.visibility</p:attrName>
                                        </p:attrNameLst>
                                      </p:cBhvr>
                                      <p:to>
                                        <p:strVal val="visible"/>
                                      </p:to>
                                    </p:set>
                                    <p:animEffect transition="in" filter="fade">
                                      <p:cBhvr>
                                        <p:cTn id="15" dur="1"/>
                                        <p:tgtEl>
                                          <p:spTgt spid="1778"/>
                                        </p:tgtEl>
                                      </p:cBhvr>
                                    </p:animEffect>
                                  </p:childTnLst>
                                </p:cTn>
                              </p:par>
                              <p:par>
                                <p:cTn id="16" presetID="10" presetClass="entr" presetSubtype="0" fill="hold" nodeType="withEffect">
                                  <p:stCondLst>
                                    <p:cond delay="0"/>
                                  </p:stCondLst>
                                  <p:childTnLst>
                                    <p:set>
                                      <p:cBhvr>
                                        <p:cTn id="17" dur="1" fill="hold">
                                          <p:stCondLst>
                                            <p:cond delay="0"/>
                                          </p:stCondLst>
                                        </p:cTn>
                                        <p:tgtEl>
                                          <p:spTgt spid="1779"/>
                                        </p:tgtEl>
                                        <p:attrNameLst>
                                          <p:attrName>style.visibility</p:attrName>
                                        </p:attrNameLst>
                                      </p:cBhvr>
                                      <p:to>
                                        <p:strVal val="visible"/>
                                      </p:to>
                                    </p:set>
                                    <p:animEffect transition="in" filter="fade">
                                      <p:cBhvr>
                                        <p:cTn id="18" dur="1"/>
                                        <p:tgtEl>
                                          <p:spTgt spid="1779"/>
                                        </p:tgtEl>
                                      </p:cBhvr>
                                    </p:animEffect>
                                  </p:childTnLst>
                                </p:cTn>
                              </p:par>
                              <p:par>
                                <p:cTn id="19" presetID="10" presetClass="entr" presetSubtype="0" fill="hold" nodeType="withEffect">
                                  <p:stCondLst>
                                    <p:cond delay="0"/>
                                  </p:stCondLst>
                                  <p:childTnLst>
                                    <p:set>
                                      <p:cBhvr>
                                        <p:cTn id="20" dur="1" fill="hold">
                                          <p:stCondLst>
                                            <p:cond delay="0"/>
                                          </p:stCondLst>
                                        </p:cTn>
                                        <p:tgtEl>
                                          <p:spTgt spid="1781"/>
                                        </p:tgtEl>
                                        <p:attrNameLst>
                                          <p:attrName>style.visibility</p:attrName>
                                        </p:attrNameLst>
                                      </p:cBhvr>
                                      <p:to>
                                        <p:strVal val="visible"/>
                                      </p:to>
                                    </p:set>
                                    <p:animEffect transition="in" filter="fade">
                                      <p:cBhvr>
                                        <p:cTn id="21" dur="1"/>
                                        <p:tgtEl>
                                          <p:spTgt spid="1781"/>
                                        </p:tgtEl>
                                      </p:cBhvr>
                                    </p:animEffect>
                                  </p:childTnLst>
                                </p:cTn>
                              </p:par>
                              <p:par>
                                <p:cTn id="22" presetID="10" presetClass="entr" presetSubtype="0" fill="hold" nodeType="withEffect">
                                  <p:stCondLst>
                                    <p:cond delay="0"/>
                                  </p:stCondLst>
                                  <p:childTnLst>
                                    <p:set>
                                      <p:cBhvr>
                                        <p:cTn id="23" dur="1" fill="hold">
                                          <p:stCondLst>
                                            <p:cond delay="0"/>
                                          </p:stCondLst>
                                        </p:cTn>
                                        <p:tgtEl>
                                          <p:spTgt spid="1782"/>
                                        </p:tgtEl>
                                        <p:attrNameLst>
                                          <p:attrName>style.visibility</p:attrName>
                                        </p:attrNameLst>
                                      </p:cBhvr>
                                      <p:to>
                                        <p:strVal val="visible"/>
                                      </p:to>
                                    </p:set>
                                    <p:animEffect transition="in" filter="fade">
                                      <p:cBhvr>
                                        <p:cTn id="24" dur="1"/>
                                        <p:tgtEl>
                                          <p:spTgt spid="1782"/>
                                        </p:tgtEl>
                                      </p:cBhvr>
                                    </p:animEffect>
                                  </p:childTnLst>
                                </p:cTn>
                              </p:par>
                              <p:par>
                                <p:cTn id="25" presetID="10" presetClass="entr" presetSubtype="0" fill="hold" nodeType="withEffect">
                                  <p:stCondLst>
                                    <p:cond delay="0"/>
                                  </p:stCondLst>
                                  <p:childTnLst>
                                    <p:set>
                                      <p:cBhvr>
                                        <p:cTn id="26" dur="1" fill="hold">
                                          <p:stCondLst>
                                            <p:cond delay="0"/>
                                          </p:stCondLst>
                                        </p:cTn>
                                        <p:tgtEl>
                                          <p:spTgt spid="1783"/>
                                        </p:tgtEl>
                                        <p:attrNameLst>
                                          <p:attrName>style.visibility</p:attrName>
                                        </p:attrNameLst>
                                      </p:cBhvr>
                                      <p:to>
                                        <p:strVal val="visible"/>
                                      </p:to>
                                    </p:set>
                                    <p:animEffect transition="in" filter="fade">
                                      <p:cBhvr>
                                        <p:cTn id="27" dur="1"/>
                                        <p:tgtEl>
                                          <p:spTgt spid="1783"/>
                                        </p:tgtEl>
                                      </p:cBhvr>
                                    </p:animEffect>
                                  </p:childTnLst>
                                </p:cTn>
                              </p:par>
                              <p:par>
                                <p:cTn id="28" presetID="10" presetClass="entr" presetSubtype="0" fill="hold" nodeType="withEffect">
                                  <p:stCondLst>
                                    <p:cond delay="0"/>
                                  </p:stCondLst>
                                  <p:childTnLst>
                                    <p:set>
                                      <p:cBhvr>
                                        <p:cTn id="29" dur="1" fill="hold">
                                          <p:stCondLst>
                                            <p:cond delay="0"/>
                                          </p:stCondLst>
                                        </p:cTn>
                                        <p:tgtEl>
                                          <p:spTgt spid="1784"/>
                                        </p:tgtEl>
                                        <p:attrNameLst>
                                          <p:attrName>style.visibility</p:attrName>
                                        </p:attrNameLst>
                                      </p:cBhvr>
                                      <p:to>
                                        <p:strVal val="visible"/>
                                      </p:to>
                                    </p:set>
                                    <p:animEffect transition="in" filter="fade">
                                      <p:cBhvr>
                                        <p:cTn id="30" dur="500"/>
                                        <p:tgtEl>
                                          <p:spTgt spid="178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85"/>
                                        </p:tgtEl>
                                        <p:attrNameLst>
                                          <p:attrName>style.visibility</p:attrName>
                                        </p:attrNameLst>
                                      </p:cBhvr>
                                      <p:to>
                                        <p:strVal val="visible"/>
                                      </p:to>
                                    </p:set>
                                    <p:animEffect transition="in" filter="fade">
                                      <p:cBhvr>
                                        <p:cTn id="35" dur="1"/>
                                        <p:tgtEl>
                                          <p:spTgt spid="1785"/>
                                        </p:tgtEl>
                                      </p:cBhvr>
                                    </p:animEffect>
                                  </p:childTnLst>
                                </p:cTn>
                              </p:par>
                              <p:par>
                                <p:cTn id="36" presetID="10" presetClass="entr" presetSubtype="0" fill="hold" nodeType="withEffect">
                                  <p:stCondLst>
                                    <p:cond delay="0"/>
                                  </p:stCondLst>
                                  <p:childTnLst>
                                    <p:set>
                                      <p:cBhvr>
                                        <p:cTn id="37" dur="1" fill="hold">
                                          <p:stCondLst>
                                            <p:cond delay="0"/>
                                          </p:stCondLst>
                                        </p:cTn>
                                        <p:tgtEl>
                                          <p:spTgt spid="1788"/>
                                        </p:tgtEl>
                                        <p:attrNameLst>
                                          <p:attrName>style.visibility</p:attrName>
                                        </p:attrNameLst>
                                      </p:cBhvr>
                                      <p:to>
                                        <p:strVal val="visible"/>
                                      </p:to>
                                    </p:set>
                                    <p:animEffect transition="in" filter="fade">
                                      <p:cBhvr>
                                        <p:cTn id="38" dur="1"/>
                                        <p:tgtEl>
                                          <p:spTgt spid="1788"/>
                                        </p:tgtEl>
                                      </p:cBhvr>
                                    </p:animEffect>
                                  </p:childTnLst>
                                </p:cTn>
                              </p:par>
                              <p:par>
                                <p:cTn id="39" presetID="10" presetClass="entr" presetSubtype="0" fill="hold" nodeType="withEffect">
                                  <p:stCondLst>
                                    <p:cond delay="0"/>
                                  </p:stCondLst>
                                  <p:childTnLst>
                                    <p:set>
                                      <p:cBhvr>
                                        <p:cTn id="40" dur="1" fill="hold">
                                          <p:stCondLst>
                                            <p:cond delay="0"/>
                                          </p:stCondLst>
                                        </p:cTn>
                                        <p:tgtEl>
                                          <p:spTgt spid="1789"/>
                                        </p:tgtEl>
                                        <p:attrNameLst>
                                          <p:attrName>style.visibility</p:attrName>
                                        </p:attrNameLst>
                                      </p:cBhvr>
                                      <p:to>
                                        <p:strVal val="visible"/>
                                      </p:to>
                                    </p:set>
                                    <p:animEffect transition="in" filter="fade">
                                      <p:cBhvr>
                                        <p:cTn id="41" dur="1"/>
                                        <p:tgtEl>
                                          <p:spTgt spid="1789"/>
                                        </p:tgtEl>
                                      </p:cBhvr>
                                    </p:animEffect>
                                  </p:childTnLst>
                                </p:cTn>
                              </p:par>
                              <p:par>
                                <p:cTn id="42" presetID="10" presetClass="entr" presetSubtype="0" fill="hold" nodeType="withEffect">
                                  <p:stCondLst>
                                    <p:cond delay="0"/>
                                  </p:stCondLst>
                                  <p:childTnLst>
                                    <p:set>
                                      <p:cBhvr>
                                        <p:cTn id="43" dur="1" fill="hold">
                                          <p:stCondLst>
                                            <p:cond delay="0"/>
                                          </p:stCondLst>
                                        </p:cTn>
                                        <p:tgtEl>
                                          <p:spTgt spid="1790"/>
                                        </p:tgtEl>
                                        <p:attrNameLst>
                                          <p:attrName>style.visibility</p:attrName>
                                        </p:attrNameLst>
                                      </p:cBhvr>
                                      <p:to>
                                        <p:strVal val="visible"/>
                                      </p:to>
                                    </p:set>
                                    <p:animEffect transition="in" filter="fade">
                                      <p:cBhvr>
                                        <p:cTn id="44" dur="1"/>
                                        <p:tgtEl>
                                          <p:spTgt spid="1790"/>
                                        </p:tgtEl>
                                      </p:cBhvr>
                                    </p:animEffect>
                                  </p:childTnLst>
                                </p:cTn>
                              </p:par>
                              <p:par>
                                <p:cTn id="45" presetID="10" presetClass="entr" presetSubtype="0" fill="hold" nodeType="withEffect">
                                  <p:stCondLst>
                                    <p:cond delay="0"/>
                                  </p:stCondLst>
                                  <p:childTnLst>
                                    <p:set>
                                      <p:cBhvr>
                                        <p:cTn id="46" dur="1" fill="hold">
                                          <p:stCondLst>
                                            <p:cond delay="0"/>
                                          </p:stCondLst>
                                        </p:cTn>
                                        <p:tgtEl>
                                          <p:spTgt spid="1786"/>
                                        </p:tgtEl>
                                        <p:attrNameLst>
                                          <p:attrName>style.visibility</p:attrName>
                                        </p:attrNameLst>
                                      </p:cBhvr>
                                      <p:to>
                                        <p:strVal val="visible"/>
                                      </p:to>
                                    </p:set>
                                    <p:animEffect transition="in" filter="fade">
                                      <p:cBhvr>
                                        <p:cTn id="47" dur="1"/>
                                        <p:tgtEl>
                                          <p:spTgt spid="1786"/>
                                        </p:tgtEl>
                                      </p:cBhvr>
                                    </p:animEffect>
                                  </p:childTnLst>
                                </p:cTn>
                              </p:par>
                              <p:par>
                                <p:cTn id="48" presetID="10" presetClass="entr" presetSubtype="0" fill="hold" nodeType="withEffect">
                                  <p:stCondLst>
                                    <p:cond delay="0"/>
                                  </p:stCondLst>
                                  <p:childTnLst>
                                    <p:set>
                                      <p:cBhvr>
                                        <p:cTn id="49" dur="1" fill="hold">
                                          <p:stCondLst>
                                            <p:cond delay="0"/>
                                          </p:stCondLst>
                                        </p:cTn>
                                        <p:tgtEl>
                                          <p:spTgt spid="1787"/>
                                        </p:tgtEl>
                                        <p:attrNameLst>
                                          <p:attrName>style.visibility</p:attrName>
                                        </p:attrNameLst>
                                      </p:cBhvr>
                                      <p:to>
                                        <p:strVal val="visible"/>
                                      </p:to>
                                    </p:set>
                                    <p:animEffect transition="in" filter="fade">
                                      <p:cBhvr>
                                        <p:cTn id="50" dur="1"/>
                                        <p:tgtEl>
                                          <p:spTgt spid="1787"/>
                                        </p:tgtEl>
                                      </p:cBhvr>
                                    </p:animEffect>
                                  </p:childTnLst>
                                </p:cTn>
                              </p:par>
                              <p:par>
                                <p:cTn id="51" presetID="10" presetClass="entr" presetSubtype="0" fill="hold" nodeType="withEffect">
                                  <p:stCondLst>
                                    <p:cond delay="0"/>
                                  </p:stCondLst>
                                  <p:childTnLst>
                                    <p:set>
                                      <p:cBhvr>
                                        <p:cTn id="52" dur="1" fill="hold">
                                          <p:stCondLst>
                                            <p:cond delay="0"/>
                                          </p:stCondLst>
                                        </p:cTn>
                                        <p:tgtEl>
                                          <p:spTgt spid="1773"/>
                                        </p:tgtEl>
                                        <p:attrNameLst>
                                          <p:attrName>style.visibility</p:attrName>
                                        </p:attrNameLst>
                                      </p:cBhvr>
                                      <p:to>
                                        <p:strVal val="visible"/>
                                      </p:to>
                                    </p:set>
                                    <p:animEffect transition="in" filter="fade">
                                      <p:cBhvr>
                                        <p:cTn id="53" dur="1"/>
                                        <p:tgtEl>
                                          <p:spTgt spid="177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91"/>
                                        </p:tgtEl>
                                        <p:attrNameLst>
                                          <p:attrName>style.visibility</p:attrName>
                                        </p:attrNameLst>
                                      </p:cBhvr>
                                      <p:to>
                                        <p:strVal val="visible"/>
                                      </p:to>
                                    </p:set>
                                    <p:animEffect transition="in" filter="fade">
                                      <p:cBhvr>
                                        <p:cTn id="58" dur="1"/>
                                        <p:tgtEl>
                                          <p:spTgt spid="1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1796"/>
        <p:cNvGrpSpPr/>
        <p:nvPr/>
      </p:nvGrpSpPr>
      <p:grpSpPr>
        <a:xfrm>
          <a:off x="0" y="0"/>
          <a:ext cx="0" cy="0"/>
          <a:chOff x="0" y="0"/>
          <a:chExt cx="0" cy="0"/>
        </a:xfrm>
      </p:grpSpPr>
      <p:pic>
        <p:nvPicPr>
          <p:cNvPr id="1797" name="Google Shape;1797;p99" descr="Uma imagem contendo Interface gráfica do usuário&#10;&#10;Descrição gerada automaticamente"/>
          <p:cNvPicPr preferRelativeResize="0"/>
          <p:nvPr/>
        </p:nvPicPr>
        <p:blipFill rotWithShape="1">
          <a:blip r:embed="rId3">
            <a:alphaModFix/>
          </a:blip>
          <a:srcRect/>
          <a:stretch/>
        </p:blipFill>
        <p:spPr>
          <a:xfrm>
            <a:off x="2170234" y="557988"/>
            <a:ext cx="8716596" cy="5979661"/>
          </a:xfrm>
          <a:prstGeom prst="rect">
            <a:avLst/>
          </a:prstGeom>
          <a:noFill/>
          <a:ln>
            <a:noFill/>
          </a:ln>
        </p:spPr>
      </p:pic>
      <p:sp>
        <p:nvSpPr>
          <p:cNvPr id="1798" name="Google Shape;1798;p99"/>
          <p:cNvSpPr txBox="1"/>
          <p:nvPr/>
        </p:nvSpPr>
        <p:spPr>
          <a:xfrm>
            <a:off x="403650" y="153925"/>
            <a:ext cx="8012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Calibri"/>
                <a:ea typeface="Calibri"/>
                <a:cs typeface="Calibri"/>
                <a:sym typeface="Calibri"/>
              </a:rPr>
              <a:t>Finetuning</a:t>
            </a:r>
            <a:endParaRPr sz="2800">
              <a:latin typeface="Calibri"/>
              <a:ea typeface="Calibri"/>
              <a:cs typeface="Calibri"/>
              <a:sym typeface="Calibri"/>
            </a:endParaRPr>
          </a:p>
        </p:txBody>
      </p:sp>
      <p:sp>
        <p:nvSpPr>
          <p:cNvPr id="1799" name="Google Shape;1799;p9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1804"/>
        <p:cNvGrpSpPr/>
        <p:nvPr/>
      </p:nvGrpSpPr>
      <p:grpSpPr>
        <a:xfrm>
          <a:off x="0" y="0"/>
          <a:ext cx="0" cy="0"/>
          <a:chOff x="0" y="0"/>
          <a:chExt cx="0" cy="0"/>
        </a:xfrm>
      </p:grpSpPr>
      <p:sp>
        <p:nvSpPr>
          <p:cNvPr id="1805" name="Google Shape;1805;p100"/>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BERT</a:t>
            </a:r>
            <a:endParaRPr/>
          </a:p>
          <a:p>
            <a:pPr marL="0" lvl="0" indent="0" algn="ctr" rtl="0">
              <a:spcBef>
                <a:spcPts val="0"/>
              </a:spcBef>
              <a:spcAft>
                <a:spcPts val="0"/>
              </a:spcAft>
              <a:buNone/>
            </a:pPr>
            <a:r>
              <a:rPr lang="en-US"/>
              <a:t>for Relevance Classification</a:t>
            </a:r>
            <a:endParaRPr/>
          </a:p>
        </p:txBody>
      </p:sp>
      <p:sp>
        <p:nvSpPr>
          <p:cNvPr id="1806" name="Google Shape;1806;p100"/>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(aka monoBERT)</a:t>
            </a:r>
            <a:endParaRPr/>
          </a:p>
        </p:txBody>
      </p:sp>
      <p:sp>
        <p:nvSpPr>
          <p:cNvPr id="1807" name="Google Shape;1807;p10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811"/>
        <p:cNvGrpSpPr/>
        <p:nvPr/>
      </p:nvGrpSpPr>
      <p:grpSpPr>
        <a:xfrm>
          <a:off x="0" y="0"/>
          <a:ext cx="0" cy="0"/>
          <a:chOff x="0" y="0"/>
          <a:chExt cx="0" cy="0"/>
        </a:xfrm>
      </p:grpSpPr>
      <p:sp>
        <p:nvSpPr>
          <p:cNvPr id="1812" name="Google Shape;1812;p101"/>
          <p:cNvSpPr txBox="1">
            <a:spLocks noGrp="1"/>
          </p:cNvSpPr>
          <p:nvPr>
            <p:ph type="title"/>
          </p:nvPr>
        </p:nvSpPr>
        <p:spPr>
          <a:xfrm>
            <a:off x="228600" y="60325"/>
            <a:ext cx="3458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monoBERT:</a:t>
            </a:r>
            <a:endParaRPr/>
          </a:p>
          <a:p>
            <a:pPr marL="0" lvl="0" indent="0" algn="l" rtl="0">
              <a:lnSpc>
                <a:spcPct val="90000"/>
              </a:lnSpc>
              <a:spcBef>
                <a:spcPts val="0"/>
              </a:spcBef>
              <a:spcAft>
                <a:spcPts val="0"/>
              </a:spcAft>
              <a:buClr>
                <a:schemeClr val="dk1"/>
              </a:buClr>
              <a:buSzPts val="4400"/>
              <a:buFont typeface="Calibri"/>
              <a:buNone/>
            </a:pPr>
            <a:r>
              <a:rPr lang="en-US"/>
              <a:t>BERT reranker</a:t>
            </a:r>
            <a:endParaRPr/>
          </a:p>
        </p:txBody>
      </p:sp>
      <p:pic>
        <p:nvPicPr>
          <p:cNvPr id="1813" name="Google Shape;1813;p101"/>
          <p:cNvPicPr preferRelativeResize="0">
            <a:picLocks noGrp="1"/>
          </p:cNvPicPr>
          <p:nvPr>
            <p:ph type="body" idx="1"/>
          </p:nvPr>
        </p:nvPicPr>
        <p:blipFill rotWithShape="1">
          <a:blip r:embed="rId3">
            <a:alphaModFix/>
          </a:blip>
          <a:srcRect t="12599" b="5641"/>
          <a:stretch/>
        </p:blipFill>
        <p:spPr>
          <a:xfrm>
            <a:off x="3338100" y="2059700"/>
            <a:ext cx="7801800" cy="4340700"/>
          </a:xfrm>
          <a:prstGeom prst="rect">
            <a:avLst/>
          </a:prstGeom>
          <a:noFill/>
          <a:ln w="9525" cap="flat" cmpd="sng">
            <a:solidFill>
              <a:schemeClr val="lt1"/>
            </a:solidFill>
            <a:prstDash val="solid"/>
            <a:round/>
            <a:headEnd type="none" w="sm" len="sm"/>
            <a:tailEnd type="none" w="sm" len="sm"/>
          </a:ln>
        </p:spPr>
      </p:pic>
      <p:sp>
        <p:nvSpPr>
          <p:cNvPr id="1814" name="Google Shape;1814;p101"/>
          <p:cNvSpPr txBox="1"/>
          <p:nvPr/>
        </p:nvSpPr>
        <p:spPr>
          <a:xfrm>
            <a:off x="348000" y="1489350"/>
            <a:ext cx="3338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We want:</a:t>
            </a:r>
            <a:endParaRPr sz="2400">
              <a:latin typeface="Calibri"/>
              <a:ea typeface="Calibri"/>
              <a:cs typeface="Calibri"/>
              <a:sym typeface="Calibri"/>
            </a:endParaRPr>
          </a:p>
          <a:p>
            <a:pPr marL="0" lvl="0" indent="0" algn="l" rtl="0">
              <a:spcBef>
                <a:spcPts val="0"/>
              </a:spcBef>
              <a:spcAft>
                <a:spcPts val="0"/>
              </a:spcAft>
              <a:buNone/>
            </a:pPr>
            <a:r>
              <a:rPr lang="en-US" sz="2400" i="1">
                <a:latin typeface="Times New Roman"/>
                <a:ea typeface="Times New Roman"/>
                <a:cs typeface="Times New Roman"/>
                <a:sym typeface="Times New Roman"/>
              </a:rPr>
              <a:t>s</a:t>
            </a:r>
            <a:r>
              <a:rPr lang="en-US" sz="2400" i="1" baseline="-25000">
                <a:latin typeface="Times New Roman"/>
                <a:ea typeface="Times New Roman"/>
                <a:cs typeface="Times New Roman"/>
                <a:sym typeface="Times New Roman"/>
              </a:rPr>
              <a:t>i</a:t>
            </a:r>
            <a:r>
              <a:rPr lang="en-US" sz="2400" i="1">
                <a:latin typeface="Times New Roman"/>
                <a:ea typeface="Times New Roman"/>
                <a:cs typeface="Times New Roman"/>
                <a:sym typeface="Times New Roman"/>
              </a:rPr>
              <a:t> = P</a:t>
            </a:r>
            <a:r>
              <a:rPr lang="en-US" sz="2400">
                <a:latin typeface="Times New Roman"/>
                <a:ea typeface="Times New Roman"/>
                <a:cs typeface="Times New Roman"/>
                <a:sym typeface="Times New Roman"/>
              </a:rPr>
              <a:t>(</a:t>
            </a:r>
            <a:r>
              <a:rPr lang="en-US" sz="2400">
                <a:latin typeface="Calibri"/>
                <a:ea typeface="Calibri"/>
                <a:cs typeface="Calibri"/>
                <a:sym typeface="Calibri"/>
              </a:rPr>
              <a:t>Relevant </a:t>
            </a:r>
            <a:r>
              <a:rPr lang="en-US" sz="2400">
                <a:latin typeface="Times New Roman"/>
                <a:ea typeface="Times New Roman"/>
                <a:cs typeface="Times New Roman"/>
                <a:sym typeface="Times New Roman"/>
              </a:rPr>
              <a:t>= 1|</a:t>
            </a:r>
            <a:r>
              <a:rPr lang="en-US" sz="2400" i="1">
                <a:latin typeface="Times New Roman"/>
                <a:ea typeface="Times New Roman"/>
                <a:cs typeface="Times New Roman"/>
                <a:sym typeface="Times New Roman"/>
              </a:rPr>
              <a:t>q, d</a:t>
            </a:r>
            <a:r>
              <a:rPr lang="en-US" sz="2400" i="1" baseline="-25000">
                <a:latin typeface="Times New Roman"/>
                <a:ea typeface="Times New Roman"/>
                <a:cs typeface="Times New Roman"/>
                <a:sym typeface="Times New Roman"/>
              </a:rPr>
              <a:t>i</a:t>
            </a:r>
            <a:r>
              <a:rPr lang="en-US" sz="2400">
                <a:latin typeface="Times New Roman"/>
                <a:ea typeface="Times New Roman"/>
                <a:cs typeface="Times New Roman"/>
                <a:sym typeface="Times New Roman"/>
              </a:rPr>
              <a:t>)</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grpSp>
        <p:nvGrpSpPr>
          <p:cNvPr id="1815" name="Google Shape;1815;p101"/>
          <p:cNvGrpSpPr/>
          <p:nvPr/>
        </p:nvGrpSpPr>
        <p:grpSpPr>
          <a:xfrm>
            <a:off x="5334089" y="6289186"/>
            <a:ext cx="3987332" cy="446400"/>
            <a:chOff x="5334089" y="6289186"/>
            <a:chExt cx="3987332" cy="446400"/>
          </a:xfrm>
        </p:grpSpPr>
        <p:sp>
          <p:nvSpPr>
            <p:cNvPr id="1816" name="Google Shape;1816;p101"/>
            <p:cNvSpPr txBox="1"/>
            <p:nvPr/>
          </p:nvSpPr>
          <p:spPr>
            <a:xfrm>
              <a:off x="5334089" y="6289186"/>
              <a:ext cx="9738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latin typeface="Calibri"/>
                  <a:ea typeface="Calibri"/>
                  <a:cs typeface="Calibri"/>
                  <a:sym typeface="Calibri"/>
                </a:rPr>
                <a:t>query </a:t>
              </a:r>
              <a:r>
                <a:rPr lang="en-US" sz="1700" i="1">
                  <a:latin typeface="Times New Roman"/>
                  <a:ea typeface="Times New Roman"/>
                  <a:cs typeface="Times New Roman"/>
                  <a:sym typeface="Times New Roman"/>
                </a:rPr>
                <a:t>q</a:t>
              </a:r>
              <a:endParaRPr sz="1700" i="1">
                <a:latin typeface="Times New Roman"/>
                <a:ea typeface="Times New Roman"/>
                <a:cs typeface="Times New Roman"/>
                <a:sym typeface="Times New Roman"/>
              </a:endParaRPr>
            </a:p>
          </p:txBody>
        </p:sp>
        <p:sp>
          <p:nvSpPr>
            <p:cNvPr id="1817" name="Google Shape;1817;p101"/>
            <p:cNvSpPr txBox="1"/>
            <p:nvPr/>
          </p:nvSpPr>
          <p:spPr>
            <a:xfrm>
              <a:off x="8347622" y="6289186"/>
              <a:ext cx="9738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latin typeface="Calibri"/>
                  <a:ea typeface="Calibri"/>
                  <a:cs typeface="Calibri"/>
                  <a:sym typeface="Calibri"/>
                </a:rPr>
                <a:t>text </a:t>
              </a:r>
              <a:r>
                <a:rPr lang="en-US" sz="1700" i="1">
                  <a:latin typeface="Times New Roman"/>
                  <a:ea typeface="Times New Roman"/>
                  <a:cs typeface="Times New Roman"/>
                  <a:sym typeface="Times New Roman"/>
                </a:rPr>
                <a:t>d</a:t>
              </a:r>
              <a:r>
                <a:rPr lang="en-US" sz="1700" i="1" baseline="-25000">
                  <a:latin typeface="Times New Roman"/>
                  <a:ea typeface="Times New Roman"/>
                  <a:cs typeface="Times New Roman"/>
                  <a:sym typeface="Times New Roman"/>
                </a:rPr>
                <a:t>i</a:t>
              </a:r>
              <a:endParaRPr sz="1700" i="1" baseline="-25000">
                <a:latin typeface="Times New Roman"/>
                <a:ea typeface="Times New Roman"/>
                <a:cs typeface="Times New Roman"/>
                <a:sym typeface="Times New Roman"/>
              </a:endParaRPr>
            </a:p>
          </p:txBody>
        </p:sp>
      </p:grpSp>
      <p:grpSp>
        <p:nvGrpSpPr>
          <p:cNvPr id="1818" name="Google Shape;1818;p101"/>
          <p:cNvGrpSpPr/>
          <p:nvPr/>
        </p:nvGrpSpPr>
        <p:grpSpPr>
          <a:xfrm>
            <a:off x="3999250" y="1612489"/>
            <a:ext cx="987600" cy="447411"/>
            <a:chOff x="3999250" y="1612489"/>
            <a:chExt cx="987600" cy="447411"/>
          </a:xfrm>
        </p:grpSpPr>
        <p:sp>
          <p:nvSpPr>
            <p:cNvPr id="1819" name="Google Shape;1819;p101"/>
            <p:cNvSpPr/>
            <p:nvPr/>
          </p:nvSpPr>
          <p:spPr>
            <a:xfrm>
              <a:off x="3999250" y="1855000"/>
              <a:ext cx="987600" cy="20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D × 2</a:t>
              </a:r>
              <a:endParaRPr/>
            </a:p>
          </p:txBody>
        </p:sp>
        <p:sp>
          <p:nvSpPr>
            <p:cNvPr id="1820" name="Google Shape;1820;p101"/>
            <p:cNvSpPr/>
            <p:nvPr/>
          </p:nvSpPr>
          <p:spPr>
            <a:xfrm>
              <a:off x="3999250" y="1612489"/>
              <a:ext cx="987600" cy="20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softmax</a:t>
              </a:r>
              <a:endParaRPr/>
            </a:p>
          </p:txBody>
        </p:sp>
      </p:grpSp>
      <p:grpSp>
        <p:nvGrpSpPr>
          <p:cNvPr id="1821" name="Google Shape;1821;p101"/>
          <p:cNvGrpSpPr/>
          <p:nvPr/>
        </p:nvGrpSpPr>
        <p:grpSpPr>
          <a:xfrm>
            <a:off x="3540263" y="642548"/>
            <a:ext cx="6413312" cy="934277"/>
            <a:chOff x="3540263" y="642548"/>
            <a:chExt cx="6413312" cy="934277"/>
          </a:xfrm>
        </p:grpSpPr>
        <p:sp>
          <p:nvSpPr>
            <p:cNvPr id="1822" name="Google Shape;1822;p101"/>
            <p:cNvSpPr txBox="1"/>
            <p:nvPr/>
          </p:nvSpPr>
          <p:spPr>
            <a:xfrm>
              <a:off x="6158575" y="977700"/>
              <a:ext cx="3795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s</a:t>
              </a:r>
              <a:r>
                <a:rPr lang="en-US" sz="2400" i="1" baseline="-25000">
                  <a:solidFill>
                    <a:schemeClr val="dk1"/>
                  </a:solidFill>
                  <a:latin typeface="Times New Roman"/>
                  <a:ea typeface="Times New Roman"/>
                  <a:cs typeface="Times New Roman"/>
                  <a:sym typeface="Times New Roman"/>
                </a:rPr>
                <a:t>i</a:t>
              </a:r>
              <a:r>
                <a:rPr lang="en-US" sz="2400" baseline="-2500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 softmax</a:t>
              </a:r>
              <a:r>
                <a:rPr lang="en-US" sz="2400">
                  <a:solidFill>
                    <a:schemeClr val="dk1"/>
                  </a:solidFill>
                  <a:latin typeface="Times New Roman"/>
                  <a:ea typeface="Times New Roman"/>
                  <a:cs typeface="Times New Roman"/>
                  <a:sym typeface="Times New Roman"/>
                </a:rPr>
                <a:t>(</a:t>
              </a:r>
              <a:r>
                <a:rPr lang="en-US" sz="2400" i="1">
                  <a:solidFill>
                    <a:schemeClr val="dk1"/>
                  </a:solidFill>
                  <a:latin typeface="Times New Roman"/>
                  <a:ea typeface="Times New Roman"/>
                  <a:cs typeface="Times New Roman"/>
                  <a:sym typeface="Times New Roman"/>
                </a:rPr>
                <a:t>T</a:t>
              </a:r>
              <a:r>
                <a:rPr lang="en-US" sz="2400" baseline="-25000">
                  <a:solidFill>
                    <a:schemeClr val="dk1"/>
                  </a:solidFill>
                  <a:latin typeface="Calibri"/>
                  <a:ea typeface="Calibri"/>
                  <a:cs typeface="Calibri"/>
                  <a:sym typeface="Calibri"/>
                </a:rPr>
                <a:t>[CLS]</a:t>
              </a:r>
              <a:r>
                <a:rPr lang="en-US" sz="2400" i="1">
                  <a:solidFill>
                    <a:schemeClr val="dk1"/>
                  </a:solidFill>
                  <a:latin typeface="Times New Roman"/>
                  <a:ea typeface="Times New Roman"/>
                  <a:cs typeface="Times New Roman"/>
                  <a:sym typeface="Times New Roman"/>
                </a:rPr>
                <a:t>W + b</a:t>
              </a:r>
              <a:r>
                <a:rPr lang="en-US" sz="2400">
                  <a:solidFill>
                    <a:schemeClr val="dk1"/>
                  </a:solidFill>
                  <a:latin typeface="Times New Roman"/>
                  <a:ea typeface="Times New Roman"/>
                  <a:cs typeface="Times New Roman"/>
                  <a:sym typeface="Times New Roman"/>
                </a:rPr>
                <a:t>)</a:t>
              </a:r>
              <a:r>
                <a:rPr lang="en-US" sz="2400" baseline="-25000">
                  <a:solidFill>
                    <a:schemeClr val="dk1"/>
                  </a:solidFill>
                  <a:latin typeface="Times New Roman"/>
                  <a:ea typeface="Times New Roman"/>
                  <a:cs typeface="Times New Roman"/>
                  <a:sym typeface="Times New Roman"/>
                </a:rPr>
                <a:t>1</a:t>
              </a:r>
              <a:endParaRPr baseline="-25000">
                <a:latin typeface="Times New Roman"/>
                <a:ea typeface="Times New Roman"/>
                <a:cs typeface="Times New Roman"/>
                <a:sym typeface="Times New Roman"/>
              </a:endParaRPr>
            </a:p>
          </p:txBody>
        </p:sp>
        <p:grpSp>
          <p:nvGrpSpPr>
            <p:cNvPr id="1823" name="Google Shape;1823;p101"/>
            <p:cNvGrpSpPr/>
            <p:nvPr/>
          </p:nvGrpSpPr>
          <p:grpSpPr>
            <a:xfrm>
              <a:off x="3540263" y="642548"/>
              <a:ext cx="1530957" cy="934277"/>
              <a:chOff x="3540263" y="642548"/>
              <a:chExt cx="1530957" cy="934277"/>
            </a:xfrm>
          </p:grpSpPr>
          <p:sp>
            <p:nvSpPr>
              <p:cNvPr id="1824" name="Google Shape;1824;p101"/>
              <p:cNvSpPr/>
              <p:nvPr/>
            </p:nvSpPr>
            <p:spPr>
              <a:xfrm>
                <a:off x="4183450" y="1407325"/>
                <a:ext cx="194700" cy="169500"/>
              </a:xfrm>
              <a:prstGeom prst="rect">
                <a:avLst/>
              </a:prstGeom>
              <a:solidFill>
                <a:srgbClr val="3C78D8"/>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01"/>
              <p:cNvSpPr/>
              <p:nvPr/>
            </p:nvSpPr>
            <p:spPr>
              <a:xfrm>
                <a:off x="4640650" y="1022725"/>
                <a:ext cx="194700" cy="554100"/>
              </a:xfrm>
              <a:prstGeom prst="rect">
                <a:avLst/>
              </a:prstGeom>
              <a:solidFill>
                <a:srgbClr val="3C78D8"/>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01"/>
              <p:cNvSpPr txBox="1"/>
              <p:nvPr/>
            </p:nvSpPr>
            <p:spPr>
              <a:xfrm>
                <a:off x="3540263" y="1054650"/>
                <a:ext cx="122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Non-relevant</a:t>
                </a:r>
                <a:endParaRPr>
                  <a:latin typeface="Calibri"/>
                  <a:ea typeface="Calibri"/>
                  <a:cs typeface="Calibri"/>
                  <a:sym typeface="Calibri"/>
                </a:endParaRPr>
              </a:p>
            </p:txBody>
          </p:sp>
          <p:sp>
            <p:nvSpPr>
              <p:cNvPr id="1827" name="Google Shape;1827;p101"/>
              <p:cNvSpPr txBox="1"/>
              <p:nvPr/>
            </p:nvSpPr>
            <p:spPr>
              <a:xfrm>
                <a:off x="4153819" y="642548"/>
                <a:ext cx="917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Relevant</a:t>
                </a:r>
                <a:endParaRPr>
                  <a:latin typeface="Calibri"/>
                  <a:ea typeface="Calibri"/>
                  <a:cs typeface="Calibri"/>
                  <a:sym typeface="Calibri"/>
                </a:endParaRPr>
              </a:p>
            </p:txBody>
          </p:sp>
        </p:grpSp>
        <p:sp>
          <p:nvSpPr>
            <p:cNvPr id="1828" name="Google Shape;1828;p101"/>
            <p:cNvSpPr/>
            <p:nvPr/>
          </p:nvSpPr>
          <p:spPr>
            <a:xfrm>
              <a:off x="4902850" y="681276"/>
              <a:ext cx="1293700" cy="446417"/>
            </a:xfrm>
            <a:custGeom>
              <a:avLst/>
              <a:gdLst/>
              <a:ahLst/>
              <a:cxnLst/>
              <a:rect l="l" t="t" r="r" b="b"/>
              <a:pathLst>
                <a:path w="51748" h="23474" extrusionOk="0">
                  <a:moveTo>
                    <a:pt x="0" y="18466"/>
                  </a:moveTo>
                  <a:cubicBezTo>
                    <a:pt x="4173" y="15406"/>
                    <a:pt x="16414" y="-731"/>
                    <a:pt x="25039" y="104"/>
                  </a:cubicBezTo>
                  <a:cubicBezTo>
                    <a:pt x="33664" y="939"/>
                    <a:pt x="47297" y="19579"/>
                    <a:pt x="51748" y="23474"/>
                  </a:cubicBezTo>
                </a:path>
              </a:pathLst>
            </a:custGeom>
            <a:noFill/>
            <a:ln w="28575" cap="flat" cmpd="sng">
              <a:solidFill>
                <a:schemeClr val="dk2"/>
              </a:solidFill>
              <a:prstDash val="solid"/>
              <a:round/>
              <a:headEnd type="triangle" w="med" len="med"/>
              <a:tailEnd type="none" w="med" len="med"/>
            </a:ln>
          </p:spPr>
        </p:sp>
      </p:grpSp>
      <p:sp>
        <p:nvSpPr>
          <p:cNvPr id="1829" name="Google Shape;1829;p101"/>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3"/>
                                        </p:tgtEl>
                                        <p:attrNameLst>
                                          <p:attrName>style.visibility</p:attrName>
                                        </p:attrNameLst>
                                      </p:cBhvr>
                                      <p:to>
                                        <p:strVal val="visible"/>
                                      </p:to>
                                    </p:set>
                                    <p:animEffect transition="in" filter="fade">
                                      <p:cBhvr>
                                        <p:cTn id="7" dur="1"/>
                                        <p:tgtEl>
                                          <p:spTgt spid="1813"/>
                                        </p:tgtEl>
                                      </p:cBhvr>
                                    </p:animEffect>
                                  </p:childTnLst>
                                </p:cTn>
                              </p:par>
                              <p:par>
                                <p:cTn id="8" presetID="10" presetClass="entr" presetSubtype="0" fill="hold" nodeType="withEffect">
                                  <p:stCondLst>
                                    <p:cond delay="0"/>
                                  </p:stCondLst>
                                  <p:childTnLst>
                                    <p:set>
                                      <p:cBhvr>
                                        <p:cTn id="9" dur="1" fill="hold">
                                          <p:stCondLst>
                                            <p:cond delay="0"/>
                                          </p:stCondLst>
                                        </p:cTn>
                                        <p:tgtEl>
                                          <p:spTgt spid="1815"/>
                                        </p:tgtEl>
                                        <p:attrNameLst>
                                          <p:attrName>style.visibility</p:attrName>
                                        </p:attrNameLst>
                                      </p:cBhvr>
                                      <p:to>
                                        <p:strVal val="visible"/>
                                      </p:to>
                                    </p:set>
                                    <p:animEffect transition="in" filter="fade">
                                      <p:cBhvr>
                                        <p:cTn id="10" dur="1"/>
                                        <p:tgtEl>
                                          <p:spTgt spid="18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18"/>
                                        </p:tgtEl>
                                        <p:attrNameLst>
                                          <p:attrName>style.visibility</p:attrName>
                                        </p:attrNameLst>
                                      </p:cBhvr>
                                      <p:to>
                                        <p:strVal val="visible"/>
                                      </p:to>
                                    </p:set>
                                    <p:animEffect transition="in" filter="fade">
                                      <p:cBhvr>
                                        <p:cTn id="15" dur="1"/>
                                        <p:tgtEl>
                                          <p:spTgt spid="18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21"/>
                                        </p:tgtEl>
                                        <p:attrNameLst>
                                          <p:attrName>style.visibility</p:attrName>
                                        </p:attrNameLst>
                                      </p:cBhvr>
                                      <p:to>
                                        <p:strVal val="visible"/>
                                      </p:to>
                                    </p:set>
                                    <p:animEffect transition="in" filter="fade">
                                      <p:cBhvr>
                                        <p:cTn id="20" dur="1"/>
                                        <p:tgtEl>
                                          <p:spTgt spid="1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1833"/>
        <p:cNvGrpSpPr/>
        <p:nvPr/>
      </p:nvGrpSpPr>
      <p:grpSpPr>
        <a:xfrm>
          <a:off x="0" y="0"/>
          <a:ext cx="0" cy="0"/>
          <a:chOff x="0" y="0"/>
          <a:chExt cx="0" cy="0"/>
        </a:xfrm>
      </p:grpSpPr>
      <p:sp>
        <p:nvSpPr>
          <p:cNvPr id="1834" name="Google Shape;1834;p102"/>
          <p:cNvSpPr txBox="1">
            <a:spLocks noGrp="1"/>
          </p:cNvSpPr>
          <p:nvPr>
            <p:ph type="title"/>
          </p:nvPr>
        </p:nvSpPr>
        <p:spPr>
          <a:xfrm>
            <a:off x="381000" y="1365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Training monoBERT</a:t>
            </a:r>
            <a:endParaRPr/>
          </a:p>
        </p:txBody>
      </p:sp>
      <p:sp>
        <p:nvSpPr>
          <p:cNvPr id="1835" name="Google Shape;1835;p102"/>
          <p:cNvSpPr txBox="1">
            <a:spLocks noGrp="1"/>
          </p:cNvSpPr>
          <p:nvPr>
            <p:ph type="body" idx="1"/>
          </p:nvPr>
        </p:nvSpPr>
        <p:spPr>
          <a:xfrm>
            <a:off x="2133600" y="1978025"/>
            <a:ext cx="1328100" cy="6942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None/>
            </a:pPr>
            <a:r>
              <a:rPr lang="en-US" sz="3200"/>
              <a:t>Loss:</a:t>
            </a:r>
            <a:endParaRPr sz="3200"/>
          </a:p>
        </p:txBody>
      </p:sp>
      <p:pic>
        <p:nvPicPr>
          <p:cNvPr id="1836" name="Google Shape;1836;p102"/>
          <p:cNvPicPr preferRelativeResize="0"/>
          <p:nvPr/>
        </p:nvPicPr>
        <p:blipFill>
          <a:blip r:embed="rId3">
            <a:alphaModFix/>
          </a:blip>
          <a:stretch>
            <a:fillRect/>
          </a:stretch>
        </p:blipFill>
        <p:spPr>
          <a:xfrm>
            <a:off x="3551550" y="1825622"/>
            <a:ext cx="6827660" cy="1325575"/>
          </a:xfrm>
          <a:prstGeom prst="rect">
            <a:avLst/>
          </a:prstGeom>
          <a:noFill/>
          <a:ln>
            <a:noFill/>
          </a:ln>
        </p:spPr>
      </p:pic>
      <p:grpSp>
        <p:nvGrpSpPr>
          <p:cNvPr id="1837" name="Google Shape;1837;p102"/>
          <p:cNvGrpSpPr/>
          <p:nvPr/>
        </p:nvGrpSpPr>
        <p:grpSpPr>
          <a:xfrm>
            <a:off x="7287100" y="3168050"/>
            <a:ext cx="1543800" cy="3152200"/>
            <a:chOff x="5382100" y="3168050"/>
            <a:chExt cx="1543800" cy="3152200"/>
          </a:xfrm>
        </p:grpSpPr>
        <p:sp>
          <p:nvSpPr>
            <p:cNvPr id="1838" name="Google Shape;1838;p102"/>
            <p:cNvSpPr txBox="1"/>
            <p:nvPr/>
          </p:nvSpPr>
          <p:spPr>
            <a:xfrm>
              <a:off x="5382100" y="5844450"/>
              <a:ext cx="1543800" cy="47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b="0" i="0" u="none" strike="noStrike" cap="none">
                  <a:solidFill>
                    <a:schemeClr val="dk1"/>
                  </a:solidFill>
                  <a:latin typeface="Calibri"/>
                  <a:ea typeface="Calibri"/>
                  <a:cs typeface="Calibri"/>
                  <a:sym typeface="Calibri"/>
                </a:rPr>
                <a:t>BM25</a:t>
              </a:r>
              <a:endParaRPr sz="2300"/>
            </a:p>
          </p:txBody>
        </p:sp>
        <p:pic>
          <p:nvPicPr>
            <p:cNvPr id="1839" name="Google Shape;1839;p102"/>
            <p:cNvPicPr preferRelativeResize="0"/>
            <p:nvPr/>
          </p:nvPicPr>
          <p:blipFill>
            <a:blip r:embed="rId4">
              <a:alphaModFix/>
            </a:blip>
            <a:stretch>
              <a:fillRect/>
            </a:stretch>
          </p:blipFill>
          <p:spPr>
            <a:xfrm>
              <a:off x="5494922" y="3632759"/>
              <a:ext cx="1328100" cy="2154828"/>
            </a:xfrm>
            <a:prstGeom prst="rect">
              <a:avLst/>
            </a:prstGeom>
            <a:noFill/>
            <a:ln>
              <a:noFill/>
            </a:ln>
          </p:spPr>
        </p:pic>
        <p:cxnSp>
          <p:nvCxnSpPr>
            <p:cNvPr id="1840" name="Google Shape;1840;p102"/>
            <p:cNvCxnSpPr/>
            <p:nvPr/>
          </p:nvCxnSpPr>
          <p:spPr>
            <a:xfrm rot="10800000">
              <a:off x="6154000" y="3168050"/>
              <a:ext cx="0" cy="475800"/>
            </a:xfrm>
            <a:prstGeom prst="straightConnector1">
              <a:avLst/>
            </a:prstGeom>
            <a:noFill/>
            <a:ln w="38100" cap="flat" cmpd="sng">
              <a:solidFill>
                <a:srgbClr val="4A86E8"/>
              </a:solidFill>
              <a:prstDash val="solid"/>
              <a:round/>
              <a:headEnd type="none" w="med" len="med"/>
              <a:tailEnd type="triangle" w="med" len="med"/>
            </a:ln>
          </p:spPr>
        </p:cxnSp>
      </p:grpSp>
      <p:grpSp>
        <p:nvGrpSpPr>
          <p:cNvPr id="1841" name="Google Shape;1841;p102"/>
          <p:cNvGrpSpPr/>
          <p:nvPr/>
        </p:nvGrpSpPr>
        <p:grpSpPr>
          <a:xfrm>
            <a:off x="3331525" y="3168050"/>
            <a:ext cx="2908575" cy="3152200"/>
            <a:chOff x="1426525" y="3168050"/>
            <a:chExt cx="2908575" cy="3152200"/>
          </a:xfrm>
        </p:grpSpPr>
        <p:grpSp>
          <p:nvGrpSpPr>
            <p:cNvPr id="1842" name="Google Shape;1842;p102"/>
            <p:cNvGrpSpPr/>
            <p:nvPr/>
          </p:nvGrpSpPr>
          <p:grpSpPr>
            <a:xfrm>
              <a:off x="1426525" y="3168050"/>
              <a:ext cx="2838774" cy="2540424"/>
              <a:chOff x="2569525" y="3168050"/>
              <a:chExt cx="2838774" cy="2540424"/>
            </a:xfrm>
          </p:grpSpPr>
          <p:pic>
            <p:nvPicPr>
              <p:cNvPr id="1843" name="Google Shape;1843;p102"/>
              <p:cNvPicPr preferRelativeResize="0"/>
              <p:nvPr/>
            </p:nvPicPr>
            <p:blipFill>
              <a:blip r:embed="rId5">
                <a:alphaModFix/>
              </a:blip>
              <a:stretch>
                <a:fillRect/>
              </a:stretch>
            </p:blipFill>
            <p:spPr>
              <a:xfrm>
                <a:off x="2569525" y="3735526"/>
                <a:ext cx="2838774" cy="1972948"/>
              </a:xfrm>
              <a:prstGeom prst="rect">
                <a:avLst/>
              </a:prstGeom>
              <a:noFill/>
              <a:ln>
                <a:noFill/>
              </a:ln>
            </p:spPr>
          </p:pic>
          <p:cxnSp>
            <p:nvCxnSpPr>
              <p:cNvPr id="1844" name="Google Shape;1844;p102"/>
              <p:cNvCxnSpPr/>
              <p:nvPr/>
            </p:nvCxnSpPr>
            <p:spPr>
              <a:xfrm rot="10800000">
                <a:off x="4706200" y="3168050"/>
                <a:ext cx="0" cy="475800"/>
              </a:xfrm>
              <a:prstGeom prst="straightConnector1">
                <a:avLst/>
              </a:prstGeom>
              <a:noFill/>
              <a:ln w="38100" cap="flat" cmpd="sng">
                <a:solidFill>
                  <a:srgbClr val="4A86E8"/>
                </a:solidFill>
                <a:prstDash val="solid"/>
                <a:round/>
                <a:headEnd type="none" w="med" len="med"/>
                <a:tailEnd type="triangle" w="med" len="med"/>
              </a:ln>
            </p:spPr>
          </p:cxnSp>
        </p:grpSp>
        <p:sp>
          <p:nvSpPr>
            <p:cNvPr id="1845" name="Google Shape;1845;p102"/>
            <p:cNvSpPr txBox="1"/>
            <p:nvPr/>
          </p:nvSpPr>
          <p:spPr>
            <a:xfrm>
              <a:off x="2791300" y="5844450"/>
              <a:ext cx="1543800" cy="47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chemeClr val="dk1"/>
                  </a:solidFill>
                  <a:latin typeface="Calibri"/>
                  <a:ea typeface="Calibri"/>
                  <a:cs typeface="Calibri"/>
                  <a:sym typeface="Calibri"/>
                </a:rPr>
                <a:t>Humans</a:t>
              </a:r>
              <a:endParaRPr sz="2300"/>
            </a:p>
          </p:txBody>
        </p:sp>
      </p:grpSp>
      <p:sp>
        <p:nvSpPr>
          <p:cNvPr id="1846" name="Google Shape;1846;p102"/>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1"/>
                                        </p:tgtEl>
                                        <p:attrNameLst>
                                          <p:attrName>style.visibility</p:attrName>
                                        </p:attrNameLst>
                                      </p:cBhvr>
                                      <p:to>
                                        <p:strVal val="visible"/>
                                      </p:to>
                                    </p:set>
                                    <p:animEffect transition="in" filter="fade">
                                      <p:cBhvr>
                                        <p:cTn id="7" dur="1"/>
                                        <p:tgtEl>
                                          <p:spTgt spid="18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7"/>
                                        </p:tgtEl>
                                        <p:attrNameLst>
                                          <p:attrName>style.visibility</p:attrName>
                                        </p:attrNameLst>
                                      </p:cBhvr>
                                      <p:to>
                                        <p:strVal val="visible"/>
                                      </p:to>
                                    </p:set>
                                    <p:animEffect transition="in" filter="fade">
                                      <p:cBhvr>
                                        <p:cTn id="12" dur="1"/>
                                        <p:tgtEl>
                                          <p:spTgt spid="1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1850"/>
        <p:cNvGrpSpPr/>
        <p:nvPr/>
      </p:nvGrpSpPr>
      <p:grpSpPr>
        <a:xfrm>
          <a:off x="0" y="0"/>
          <a:ext cx="0" cy="0"/>
          <a:chOff x="0" y="0"/>
          <a:chExt cx="0" cy="0"/>
        </a:xfrm>
      </p:grpSpPr>
      <p:sp>
        <p:nvSpPr>
          <p:cNvPr id="1851" name="Google Shape;1851;p103"/>
          <p:cNvSpPr txBox="1">
            <a:spLocks noGrp="1"/>
          </p:cNvSpPr>
          <p:nvPr>
            <p:ph type="title"/>
          </p:nvPr>
        </p:nvSpPr>
        <p:spPr>
          <a:xfrm>
            <a:off x="381000" y="212725"/>
            <a:ext cx="6950700" cy="103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Once monoBERT is trained...</a:t>
            </a:r>
            <a:endParaRPr/>
          </a:p>
        </p:txBody>
      </p:sp>
      <p:sp>
        <p:nvSpPr>
          <p:cNvPr id="1852" name="Google Shape;1852;p103"/>
          <p:cNvSpPr/>
          <p:nvPr/>
        </p:nvSpPr>
        <p:spPr>
          <a:xfrm>
            <a:off x="6588081" y="1406525"/>
            <a:ext cx="2599800" cy="4644900"/>
          </a:xfrm>
          <a:prstGeom prst="roundRect">
            <a:avLst>
              <a:gd name="adj" fmla="val 14242"/>
            </a:avLst>
          </a:prstGeom>
          <a:no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200">
              <a:latin typeface="Times New Roman"/>
              <a:ea typeface="Times New Roman"/>
              <a:cs typeface="Times New Roman"/>
              <a:sym typeface="Times New Roman"/>
            </a:endParaRPr>
          </a:p>
        </p:txBody>
      </p:sp>
      <p:sp>
        <p:nvSpPr>
          <p:cNvPr id="1853" name="Google Shape;1853;p103"/>
          <p:cNvSpPr/>
          <p:nvPr/>
        </p:nvSpPr>
        <p:spPr>
          <a:xfrm>
            <a:off x="8317404" y="4796170"/>
            <a:ext cx="429000" cy="7254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00"/>
          </a:p>
        </p:txBody>
      </p:sp>
      <p:sp>
        <p:nvSpPr>
          <p:cNvPr id="1854" name="Google Shape;1854;p103"/>
          <p:cNvSpPr/>
          <p:nvPr/>
        </p:nvSpPr>
        <p:spPr>
          <a:xfrm>
            <a:off x="2774688" y="1406525"/>
            <a:ext cx="1785900" cy="4230600"/>
          </a:xfrm>
          <a:prstGeom prst="roundRect">
            <a:avLst>
              <a:gd name="adj" fmla="val 16667"/>
            </a:avLst>
          </a:prstGeom>
          <a:no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200">
              <a:latin typeface="Times New Roman"/>
              <a:ea typeface="Times New Roman"/>
              <a:cs typeface="Times New Roman"/>
              <a:sym typeface="Times New Roman"/>
            </a:endParaRPr>
          </a:p>
        </p:txBody>
      </p:sp>
      <p:sp>
        <p:nvSpPr>
          <p:cNvPr id="1855" name="Google Shape;1855;p103"/>
          <p:cNvSpPr/>
          <p:nvPr/>
        </p:nvSpPr>
        <p:spPr>
          <a:xfrm rot="-5400000">
            <a:off x="3011843" y="2674117"/>
            <a:ext cx="1317000" cy="633600"/>
          </a:xfrm>
          <a:prstGeom prst="rightArrow">
            <a:avLst>
              <a:gd name="adj1" fmla="val 60778"/>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00"/>
          </a:p>
        </p:txBody>
      </p:sp>
      <p:sp>
        <p:nvSpPr>
          <p:cNvPr id="1856" name="Google Shape;1856;p103"/>
          <p:cNvSpPr/>
          <p:nvPr/>
        </p:nvSpPr>
        <p:spPr>
          <a:xfrm>
            <a:off x="6078460" y="2235469"/>
            <a:ext cx="3627300" cy="6651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00"/>
          </a:p>
        </p:txBody>
      </p:sp>
      <p:sp>
        <p:nvSpPr>
          <p:cNvPr id="1857" name="Google Shape;1857;p103"/>
          <p:cNvSpPr/>
          <p:nvPr/>
        </p:nvSpPr>
        <p:spPr>
          <a:xfrm>
            <a:off x="2472770" y="2245435"/>
            <a:ext cx="2599800" cy="6651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00"/>
          </a:p>
        </p:txBody>
      </p:sp>
      <p:sp>
        <p:nvSpPr>
          <p:cNvPr id="1858" name="Google Shape;1858;p103"/>
          <p:cNvSpPr/>
          <p:nvPr/>
        </p:nvSpPr>
        <p:spPr>
          <a:xfrm>
            <a:off x="5165714" y="2217548"/>
            <a:ext cx="817500" cy="7176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1</a:t>
            </a:r>
            <a:endParaRPr sz="2200">
              <a:latin typeface="Times New Roman"/>
              <a:ea typeface="Times New Roman"/>
              <a:cs typeface="Times New Roman"/>
              <a:sym typeface="Times New Roman"/>
            </a:endParaRPr>
          </a:p>
        </p:txBody>
      </p:sp>
      <p:sp>
        <p:nvSpPr>
          <p:cNvPr id="1859" name="Google Shape;1859;p103"/>
          <p:cNvSpPr/>
          <p:nvPr/>
        </p:nvSpPr>
        <p:spPr>
          <a:xfrm>
            <a:off x="5165714" y="3021261"/>
            <a:ext cx="817500" cy="7176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2</a:t>
            </a:r>
            <a:endParaRPr sz="2300">
              <a:latin typeface="Times New Roman"/>
              <a:ea typeface="Times New Roman"/>
              <a:cs typeface="Times New Roman"/>
              <a:sym typeface="Times New Roman"/>
            </a:endParaRPr>
          </a:p>
        </p:txBody>
      </p:sp>
      <p:sp>
        <p:nvSpPr>
          <p:cNvPr id="1860" name="Google Shape;1860;p103"/>
          <p:cNvSpPr/>
          <p:nvPr/>
        </p:nvSpPr>
        <p:spPr>
          <a:xfrm>
            <a:off x="5165714" y="3824975"/>
            <a:ext cx="817500" cy="7176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3</a:t>
            </a:r>
            <a:endParaRPr sz="2300" baseline="-25000">
              <a:latin typeface="Times New Roman"/>
              <a:ea typeface="Times New Roman"/>
              <a:cs typeface="Times New Roman"/>
              <a:sym typeface="Times New Roman"/>
            </a:endParaRPr>
          </a:p>
        </p:txBody>
      </p:sp>
      <p:sp>
        <p:nvSpPr>
          <p:cNvPr id="1861" name="Google Shape;1861;p103"/>
          <p:cNvSpPr/>
          <p:nvPr/>
        </p:nvSpPr>
        <p:spPr>
          <a:xfrm>
            <a:off x="5165714" y="4628688"/>
            <a:ext cx="817500" cy="7176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4</a:t>
            </a:r>
            <a:endParaRPr sz="2300" baseline="-25000">
              <a:latin typeface="Times New Roman"/>
              <a:ea typeface="Times New Roman"/>
              <a:cs typeface="Times New Roman"/>
              <a:sym typeface="Times New Roman"/>
            </a:endParaRPr>
          </a:p>
        </p:txBody>
      </p:sp>
      <p:sp>
        <p:nvSpPr>
          <p:cNvPr id="1862" name="Google Shape;1862;p103"/>
          <p:cNvSpPr/>
          <p:nvPr/>
        </p:nvSpPr>
        <p:spPr>
          <a:xfrm>
            <a:off x="2973857" y="3676560"/>
            <a:ext cx="1392900" cy="1747200"/>
          </a:xfrm>
          <a:prstGeom prst="can">
            <a:avLst>
              <a:gd name="adj" fmla="val 25000"/>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Inverted Index</a:t>
            </a:r>
            <a:endParaRPr sz="2300"/>
          </a:p>
        </p:txBody>
      </p:sp>
      <p:sp>
        <p:nvSpPr>
          <p:cNvPr id="1863" name="Google Shape;1863;p103"/>
          <p:cNvSpPr/>
          <p:nvPr/>
        </p:nvSpPr>
        <p:spPr>
          <a:xfrm>
            <a:off x="5165714" y="5432401"/>
            <a:ext cx="817500" cy="7176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5</a:t>
            </a:r>
            <a:endParaRPr sz="2300" baseline="-25000">
              <a:latin typeface="Times New Roman"/>
              <a:ea typeface="Times New Roman"/>
              <a:cs typeface="Times New Roman"/>
              <a:sym typeface="Times New Roman"/>
            </a:endParaRPr>
          </a:p>
        </p:txBody>
      </p:sp>
      <p:sp>
        <p:nvSpPr>
          <p:cNvPr id="1864" name="Google Shape;1864;p103"/>
          <p:cNvSpPr/>
          <p:nvPr/>
        </p:nvSpPr>
        <p:spPr>
          <a:xfrm>
            <a:off x="3058287" y="2192984"/>
            <a:ext cx="1179600" cy="717600"/>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BM25</a:t>
            </a:r>
            <a:endParaRPr sz="2300"/>
          </a:p>
        </p:txBody>
      </p:sp>
      <p:sp>
        <p:nvSpPr>
          <p:cNvPr id="1865" name="Google Shape;1865;p103"/>
          <p:cNvSpPr/>
          <p:nvPr/>
        </p:nvSpPr>
        <p:spPr>
          <a:xfrm>
            <a:off x="6929966" y="2209244"/>
            <a:ext cx="1941600" cy="717600"/>
          </a:xfrm>
          <a:prstGeom prst="roundRect">
            <a:avLst>
              <a:gd name="adj" fmla="val 16667"/>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monoBERT</a:t>
            </a:r>
            <a:endParaRPr sz="2300"/>
          </a:p>
        </p:txBody>
      </p:sp>
      <p:sp>
        <p:nvSpPr>
          <p:cNvPr id="1866" name="Google Shape;1866;p103"/>
          <p:cNvSpPr/>
          <p:nvPr/>
        </p:nvSpPr>
        <p:spPr>
          <a:xfrm>
            <a:off x="9792717" y="3817351"/>
            <a:ext cx="817500" cy="7176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3</a:t>
            </a:r>
            <a:endParaRPr sz="2300" baseline="-25000">
              <a:latin typeface="Times New Roman"/>
              <a:ea typeface="Times New Roman"/>
              <a:cs typeface="Times New Roman"/>
              <a:sym typeface="Times New Roman"/>
            </a:endParaRPr>
          </a:p>
        </p:txBody>
      </p:sp>
      <p:sp>
        <p:nvSpPr>
          <p:cNvPr id="1867" name="Google Shape;1867;p103"/>
          <p:cNvSpPr/>
          <p:nvPr/>
        </p:nvSpPr>
        <p:spPr>
          <a:xfrm>
            <a:off x="9795267" y="3017009"/>
            <a:ext cx="817500" cy="7176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2</a:t>
            </a:r>
            <a:endParaRPr sz="2300" baseline="-25000">
              <a:latin typeface="Times New Roman"/>
              <a:ea typeface="Times New Roman"/>
              <a:cs typeface="Times New Roman"/>
              <a:sym typeface="Times New Roman"/>
            </a:endParaRPr>
          </a:p>
        </p:txBody>
      </p:sp>
      <p:sp>
        <p:nvSpPr>
          <p:cNvPr id="1868" name="Google Shape;1868;p103"/>
          <p:cNvSpPr/>
          <p:nvPr/>
        </p:nvSpPr>
        <p:spPr>
          <a:xfrm>
            <a:off x="9795267" y="2216674"/>
            <a:ext cx="817500" cy="7176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5</a:t>
            </a:r>
            <a:endParaRPr sz="2300" baseline="-25000">
              <a:latin typeface="Times New Roman"/>
              <a:ea typeface="Times New Roman"/>
              <a:cs typeface="Times New Roman"/>
              <a:sym typeface="Times New Roman"/>
            </a:endParaRPr>
          </a:p>
        </p:txBody>
      </p:sp>
      <p:sp>
        <p:nvSpPr>
          <p:cNvPr id="1869" name="Google Shape;1869;p103"/>
          <p:cNvSpPr/>
          <p:nvPr/>
        </p:nvSpPr>
        <p:spPr>
          <a:xfrm>
            <a:off x="6909878" y="5229415"/>
            <a:ext cx="817500" cy="7176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i</a:t>
            </a:r>
            <a:endParaRPr sz="2300" i="1" baseline="-25000">
              <a:latin typeface="Times New Roman"/>
              <a:ea typeface="Times New Roman"/>
              <a:cs typeface="Times New Roman"/>
              <a:sym typeface="Times New Roman"/>
            </a:endParaRPr>
          </a:p>
        </p:txBody>
      </p:sp>
      <p:sp>
        <p:nvSpPr>
          <p:cNvPr id="1870" name="Google Shape;1870;p103"/>
          <p:cNvSpPr/>
          <p:nvPr/>
        </p:nvSpPr>
        <p:spPr>
          <a:xfrm>
            <a:off x="6909878" y="4430062"/>
            <a:ext cx="817500" cy="7176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q</a:t>
            </a:r>
            <a:endParaRPr sz="2300" i="1">
              <a:latin typeface="Times New Roman"/>
              <a:ea typeface="Times New Roman"/>
              <a:cs typeface="Times New Roman"/>
              <a:sym typeface="Times New Roman"/>
            </a:endParaRPr>
          </a:p>
        </p:txBody>
      </p:sp>
      <p:sp>
        <p:nvSpPr>
          <p:cNvPr id="1871" name="Google Shape;1871;p103"/>
          <p:cNvSpPr/>
          <p:nvPr/>
        </p:nvSpPr>
        <p:spPr>
          <a:xfrm>
            <a:off x="7808116" y="4430062"/>
            <a:ext cx="568500" cy="1516800"/>
          </a:xfrm>
          <a:prstGeom prst="roundRect">
            <a:avLst>
              <a:gd name="adj" fmla="val 16667"/>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a:p>
        </p:txBody>
      </p:sp>
      <p:sp>
        <p:nvSpPr>
          <p:cNvPr id="1872" name="Google Shape;1872;p103"/>
          <p:cNvSpPr/>
          <p:nvPr/>
        </p:nvSpPr>
        <p:spPr>
          <a:xfrm>
            <a:off x="6929966" y="3016377"/>
            <a:ext cx="1909800" cy="1317000"/>
          </a:xfrm>
          <a:prstGeom prst="trapezoid">
            <a:avLst>
              <a:gd name="adj" fmla="val 25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00"/>
          </a:p>
        </p:txBody>
      </p:sp>
      <p:sp>
        <p:nvSpPr>
          <p:cNvPr id="1873" name="Google Shape;1873;p103"/>
          <p:cNvSpPr txBox="1"/>
          <p:nvPr/>
        </p:nvSpPr>
        <p:spPr>
          <a:xfrm>
            <a:off x="5227913" y="1537827"/>
            <a:ext cx="6930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R</a:t>
            </a:r>
            <a:r>
              <a:rPr lang="en-US" sz="2300" baseline="-25000">
                <a:latin typeface="Times New Roman"/>
                <a:ea typeface="Times New Roman"/>
                <a:cs typeface="Times New Roman"/>
                <a:sym typeface="Times New Roman"/>
              </a:rPr>
              <a:t>0</a:t>
            </a:r>
            <a:endParaRPr sz="2300"/>
          </a:p>
        </p:txBody>
      </p:sp>
      <p:sp>
        <p:nvSpPr>
          <p:cNvPr id="1874" name="Google Shape;1874;p103"/>
          <p:cNvSpPr txBox="1"/>
          <p:nvPr/>
        </p:nvSpPr>
        <p:spPr>
          <a:xfrm>
            <a:off x="9854968" y="1537827"/>
            <a:ext cx="6930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R</a:t>
            </a:r>
            <a:r>
              <a:rPr lang="en-US" sz="2300" baseline="-25000">
                <a:latin typeface="Times New Roman"/>
                <a:ea typeface="Times New Roman"/>
                <a:cs typeface="Times New Roman"/>
                <a:sym typeface="Times New Roman"/>
              </a:rPr>
              <a:t>1</a:t>
            </a:r>
            <a:endParaRPr sz="2300"/>
          </a:p>
        </p:txBody>
      </p:sp>
      <p:sp>
        <p:nvSpPr>
          <p:cNvPr id="1875" name="Google Shape;1875;p103"/>
          <p:cNvSpPr txBox="1"/>
          <p:nvPr/>
        </p:nvSpPr>
        <p:spPr>
          <a:xfrm>
            <a:off x="1982675" y="2215538"/>
            <a:ext cx="568500" cy="72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q</a:t>
            </a:r>
            <a:endParaRPr sz="2300" i="1">
              <a:latin typeface="Times New Roman"/>
              <a:ea typeface="Times New Roman"/>
              <a:cs typeface="Times New Roman"/>
              <a:sym typeface="Times New Roman"/>
            </a:endParaRPr>
          </a:p>
        </p:txBody>
      </p:sp>
      <p:sp>
        <p:nvSpPr>
          <p:cNvPr id="1876" name="Google Shape;1876;p103"/>
          <p:cNvSpPr txBox="1"/>
          <p:nvPr/>
        </p:nvSpPr>
        <p:spPr>
          <a:xfrm>
            <a:off x="2861241" y="1537827"/>
            <a:ext cx="6930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H</a:t>
            </a:r>
            <a:r>
              <a:rPr lang="en-US" sz="2300" baseline="-25000">
                <a:latin typeface="Times New Roman"/>
                <a:ea typeface="Times New Roman"/>
                <a:cs typeface="Times New Roman"/>
                <a:sym typeface="Times New Roman"/>
              </a:rPr>
              <a:t>0</a:t>
            </a:r>
            <a:endParaRPr sz="2300"/>
          </a:p>
        </p:txBody>
      </p:sp>
      <p:sp>
        <p:nvSpPr>
          <p:cNvPr id="1877" name="Google Shape;1877;p103"/>
          <p:cNvSpPr txBox="1"/>
          <p:nvPr/>
        </p:nvSpPr>
        <p:spPr>
          <a:xfrm>
            <a:off x="6638540" y="1537827"/>
            <a:ext cx="6930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H</a:t>
            </a:r>
            <a:r>
              <a:rPr lang="en-US" sz="2300" baseline="-25000">
                <a:latin typeface="Times New Roman"/>
                <a:ea typeface="Times New Roman"/>
                <a:cs typeface="Times New Roman"/>
                <a:sym typeface="Times New Roman"/>
              </a:rPr>
              <a:t>1</a:t>
            </a:r>
            <a:endParaRPr sz="2300"/>
          </a:p>
        </p:txBody>
      </p:sp>
      <p:sp>
        <p:nvSpPr>
          <p:cNvPr id="1878" name="Google Shape;1878;p103"/>
          <p:cNvSpPr txBox="1"/>
          <p:nvPr/>
        </p:nvSpPr>
        <p:spPr>
          <a:xfrm>
            <a:off x="7683719" y="4826067"/>
            <a:ext cx="817500" cy="72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t>mono</a:t>
            </a:r>
            <a:endParaRPr sz="1600"/>
          </a:p>
          <a:p>
            <a:pPr marL="0" lvl="0" indent="0" algn="ctr" rtl="0">
              <a:spcBef>
                <a:spcPts val="0"/>
              </a:spcBef>
              <a:spcAft>
                <a:spcPts val="0"/>
              </a:spcAft>
              <a:buNone/>
            </a:pPr>
            <a:r>
              <a:rPr lang="en-US" sz="1600"/>
              <a:t>BERT</a:t>
            </a:r>
            <a:endParaRPr sz="2200"/>
          </a:p>
        </p:txBody>
      </p:sp>
      <p:sp>
        <p:nvSpPr>
          <p:cNvPr id="1879" name="Google Shape;1879;p103"/>
          <p:cNvSpPr txBox="1"/>
          <p:nvPr/>
        </p:nvSpPr>
        <p:spPr>
          <a:xfrm>
            <a:off x="8683976" y="4843901"/>
            <a:ext cx="693000" cy="51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300" i="1">
                <a:latin typeface="Times New Roman"/>
                <a:ea typeface="Times New Roman"/>
                <a:cs typeface="Times New Roman"/>
                <a:sym typeface="Times New Roman"/>
              </a:rPr>
              <a:t>s</a:t>
            </a:r>
            <a:r>
              <a:rPr lang="en-US" sz="2300" i="1" baseline="-25000">
                <a:latin typeface="Times New Roman"/>
                <a:ea typeface="Times New Roman"/>
                <a:cs typeface="Times New Roman"/>
                <a:sym typeface="Times New Roman"/>
              </a:rPr>
              <a:t>i</a:t>
            </a:r>
            <a:endParaRPr sz="2300" i="1" baseline="-25000">
              <a:latin typeface="Times New Roman"/>
              <a:ea typeface="Times New Roman"/>
              <a:cs typeface="Times New Roman"/>
              <a:sym typeface="Times New Roman"/>
            </a:endParaRPr>
          </a:p>
        </p:txBody>
      </p:sp>
      <p:sp>
        <p:nvSpPr>
          <p:cNvPr id="1880" name="Google Shape;1880;p103"/>
          <p:cNvSpPr/>
          <p:nvPr/>
        </p:nvSpPr>
        <p:spPr>
          <a:xfrm>
            <a:off x="9792714" y="4617691"/>
            <a:ext cx="817500" cy="7176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1</a:t>
            </a:r>
            <a:endParaRPr sz="2200">
              <a:latin typeface="Times New Roman"/>
              <a:ea typeface="Times New Roman"/>
              <a:cs typeface="Times New Roman"/>
              <a:sym typeface="Times New Roman"/>
            </a:endParaRPr>
          </a:p>
        </p:txBody>
      </p:sp>
      <p:sp>
        <p:nvSpPr>
          <p:cNvPr id="1881" name="Google Shape;1881;p103"/>
          <p:cNvSpPr/>
          <p:nvPr/>
        </p:nvSpPr>
        <p:spPr>
          <a:xfrm>
            <a:off x="9792714" y="5418038"/>
            <a:ext cx="817500" cy="7176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4</a:t>
            </a:r>
            <a:endParaRPr sz="2300" baseline="-25000">
              <a:latin typeface="Times New Roman"/>
              <a:ea typeface="Times New Roman"/>
              <a:cs typeface="Times New Roman"/>
              <a:sym typeface="Times New Roman"/>
            </a:endParaRPr>
          </a:p>
        </p:txBody>
      </p:sp>
      <p:sp>
        <p:nvSpPr>
          <p:cNvPr id="1882" name="Google Shape;1882;p103"/>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1887"/>
        <p:cNvGrpSpPr/>
        <p:nvPr/>
      </p:nvGrpSpPr>
      <p:grpSpPr>
        <a:xfrm>
          <a:off x="0" y="0"/>
          <a:ext cx="0" cy="0"/>
          <a:chOff x="0" y="0"/>
          <a:chExt cx="0" cy="0"/>
        </a:xfrm>
      </p:grpSpPr>
      <p:sp>
        <p:nvSpPr>
          <p:cNvPr id="1888" name="Google Shape;1888;p104"/>
          <p:cNvSpPr txBox="1">
            <a:spLocks noGrp="1"/>
          </p:cNvSpPr>
          <p:nvPr>
            <p:ph type="title"/>
          </p:nvPr>
        </p:nvSpPr>
        <p:spPr>
          <a:xfrm>
            <a:off x="728900" y="17825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TREC 2019 - Deep Learning Track - Passage</a:t>
            </a:r>
            <a:endParaRPr/>
          </a:p>
        </p:txBody>
      </p:sp>
      <p:graphicFrame>
        <p:nvGraphicFramePr>
          <p:cNvPr id="1889" name="Google Shape;1889;p104"/>
          <p:cNvGraphicFramePr/>
          <p:nvPr/>
        </p:nvGraphicFramePr>
        <p:xfrm>
          <a:off x="1723638" y="2144625"/>
          <a:ext cx="8526125" cy="3095575"/>
        </p:xfrm>
        <a:graphic>
          <a:graphicData uri="http://schemas.openxmlformats.org/drawingml/2006/table">
            <a:tbl>
              <a:tblPr>
                <a:noFill/>
                <a:tableStyleId>{DD72E12A-D1EB-4718-ABEC-1DB81E5AB431}</a:tableStyleId>
              </a:tblPr>
              <a:tblGrid>
                <a:gridCol w="3111225">
                  <a:extLst>
                    <a:ext uri="{9D8B030D-6E8A-4147-A177-3AD203B41FA5}">
                      <a16:colId xmlns:a16="http://schemas.microsoft.com/office/drawing/2014/main" val="20000"/>
                    </a:ext>
                  </a:extLst>
                </a:gridCol>
                <a:gridCol w="1820300">
                  <a:extLst>
                    <a:ext uri="{9D8B030D-6E8A-4147-A177-3AD203B41FA5}">
                      <a16:colId xmlns:a16="http://schemas.microsoft.com/office/drawing/2014/main" val="20001"/>
                    </a:ext>
                  </a:extLst>
                </a:gridCol>
                <a:gridCol w="1805950">
                  <a:extLst>
                    <a:ext uri="{9D8B030D-6E8A-4147-A177-3AD203B41FA5}">
                      <a16:colId xmlns:a16="http://schemas.microsoft.com/office/drawing/2014/main" val="20002"/>
                    </a:ext>
                  </a:extLst>
                </a:gridCol>
                <a:gridCol w="1788650">
                  <a:extLst>
                    <a:ext uri="{9D8B030D-6E8A-4147-A177-3AD203B41FA5}">
                      <a16:colId xmlns:a16="http://schemas.microsoft.com/office/drawing/2014/main" val="20003"/>
                    </a:ext>
                  </a:extLst>
                </a:gridCol>
              </a:tblGrid>
              <a:tr h="580000">
                <a:tc>
                  <a:txBody>
                    <a:bodyPr/>
                    <a:lstStyle/>
                    <a:p>
                      <a:pPr marL="0" lvl="0" indent="0" algn="l" rtl="0">
                        <a:spcBef>
                          <a:spcPts val="0"/>
                        </a:spcBef>
                        <a:spcAft>
                          <a:spcPts val="0"/>
                        </a:spcAft>
                        <a:buNone/>
                      </a:pP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a:t>nDCG@10</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a:t>MAP</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a:t>Recall@1k</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580000">
                <a:tc>
                  <a:txBody>
                    <a:bodyPr/>
                    <a:lstStyle/>
                    <a:p>
                      <a:pPr marL="0" lvl="0" indent="0" algn="l" rtl="0">
                        <a:spcBef>
                          <a:spcPts val="0"/>
                        </a:spcBef>
                        <a:spcAft>
                          <a:spcPts val="0"/>
                        </a:spcAft>
                        <a:buNone/>
                      </a:pPr>
                      <a:r>
                        <a:rPr lang="en-US" sz="2400"/>
                        <a:t>BM25</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t>0.506</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solidFill>
                            <a:schemeClr val="dk1"/>
                          </a:solidFill>
                        </a:rPr>
                        <a:t>0.377</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solidFill>
                            <a:schemeClr val="dk1"/>
                          </a:solidFill>
                        </a:rPr>
                        <a:t>0.739</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694325">
                <a:tc>
                  <a:txBody>
                    <a:bodyPr/>
                    <a:lstStyle/>
                    <a:p>
                      <a:pPr marL="914400" lvl="0" indent="-381000" algn="l" rtl="0">
                        <a:spcBef>
                          <a:spcPts val="0"/>
                        </a:spcBef>
                        <a:spcAft>
                          <a:spcPts val="0"/>
                        </a:spcAft>
                        <a:buSzPts val="2400"/>
                        <a:buChar char="+"/>
                      </a:pPr>
                      <a:r>
                        <a:rPr lang="en-US" sz="2400"/>
                        <a:t>monoBERT</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b="1"/>
                        <a:t>0.738</a:t>
                      </a:r>
                      <a:endParaRPr sz="24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b="1"/>
                        <a:t>0.506</a:t>
                      </a:r>
                      <a:endParaRPr sz="24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a:t>0.739</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80000">
                <a:tc>
                  <a:txBody>
                    <a:bodyPr/>
                    <a:lstStyle/>
                    <a:p>
                      <a:pPr marL="0" lvl="0" indent="0" algn="l" rtl="0">
                        <a:spcBef>
                          <a:spcPts val="0"/>
                        </a:spcBef>
                        <a:spcAft>
                          <a:spcPts val="0"/>
                        </a:spcAft>
                        <a:buNone/>
                      </a:pPr>
                      <a:r>
                        <a:rPr lang="en-US" sz="2400"/>
                        <a:t>BM25 + RM3</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t>0.518</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t>0.427</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t>0.788</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661250">
                <a:tc>
                  <a:txBody>
                    <a:bodyPr/>
                    <a:lstStyle/>
                    <a:p>
                      <a:pPr marL="914400" lvl="0" indent="-381000" algn="l" rtl="0">
                        <a:spcBef>
                          <a:spcPts val="0"/>
                        </a:spcBef>
                        <a:spcAft>
                          <a:spcPts val="0"/>
                        </a:spcAft>
                        <a:buSzPts val="2400"/>
                        <a:buChar char="+"/>
                      </a:pPr>
                      <a:r>
                        <a:rPr lang="en-US" sz="2400"/>
                        <a:t>monoBERT</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b="1"/>
                        <a:t>0.742</a:t>
                      </a:r>
                      <a:endParaRPr sz="24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b="1"/>
                        <a:t>0.529</a:t>
                      </a:r>
                      <a:endParaRPr sz="24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a:t>0.788</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890" name="Google Shape;1890;p104"/>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1895"/>
        <p:cNvGrpSpPr/>
        <p:nvPr/>
      </p:nvGrpSpPr>
      <p:grpSpPr>
        <a:xfrm>
          <a:off x="0" y="0"/>
          <a:ext cx="0" cy="0"/>
          <a:chOff x="0" y="0"/>
          <a:chExt cx="0" cy="0"/>
        </a:xfrm>
      </p:grpSpPr>
      <p:grpSp>
        <p:nvGrpSpPr>
          <p:cNvPr id="1896" name="Google Shape;1896;p105"/>
          <p:cNvGrpSpPr/>
          <p:nvPr/>
        </p:nvGrpSpPr>
        <p:grpSpPr>
          <a:xfrm>
            <a:off x="1154825" y="2919600"/>
            <a:ext cx="9862800" cy="3818150"/>
            <a:chOff x="850025" y="3453000"/>
            <a:chExt cx="9862800" cy="3818150"/>
          </a:xfrm>
        </p:grpSpPr>
        <p:sp>
          <p:nvSpPr>
            <p:cNvPr id="1897" name="Google Shape;1897;p105"/>
            <p:cNvSpPr txBox="1"/>
            <p:nvPr/>
          </p:nvSpPr>
          <p:spPr>
            <a:xfrm>
              <a:off x="850025" y="5701250"/>
              <a:ext cx="98628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solidFill>
                    <a:srgbClr val="674EA7"/>
                  </a:solidFill>
                  <a:latin typeface="Calibri"/>
                  <a:ea typeface="Calibri"/>
                  <a:cs typeface="Calibri"/>
                  <a:sym typeface="Calibri"/>
                </a:rPr>
                <a:t>5 points in Recall@1k →2 points in MAP</a:t>
              </a:r>
              <a:endParaRPr sz="3000">
                <a:solidFill>
                  <a:srgbClr val="674EA7"/>
                </a:solidFill>
                <a:latin typeface="Calibri"/>
                <a:ea typeface="Calibri"/>
                <a:cs typeface="Calibri"/>
                <a:sym typeface="Calibri"/>
              </a:endParaRPr>
            </a:p>
            <a:p>
              <a:pPr marL="0" lvl="0" indent="0" algn="ctr" rtl="0">
                <a:spcBef>
                  <a:spcPts val="0"/>
                </a:spcBef>
                <a:spcAft>
                  <a:spcPts val="0"/>
                </a:spcAft>
                <a:buNone/>
              </a:pPr>
              <a:r>
                <a:rPr lang="en-US" sz="3000">
                  <a:solidFill>
                    <a:srgbClr val="674EA7"/>
                  </a:solidFill>
                  <a:latin typeface="Calibri"/>
                  <a:ea typeface="Calibri"/>
                  <a:cs typeface="Calibri"/>
                  <a:sym typeface="Calibri"/>
                </a:rPr>
                <a:t>Why?</a:t>
              </a:r>
              <a:endParaRPr sz="3000">
                <a:solidFill>
                  <a:srgbClr val="674EA7"/>
                </a:solidFill>
                <a:latin typeface="Calibri"/>
                <a:ea typeface="Calibri"/>
                <a:cs typeface="Calibri"/>
                <a:sym typeface="Calibri"/>
              </a:endParaRPr>
            </a:p>
            <a:p>
              <a:pPr marL="0" lvl="0" indent="0" algn="ctr" rtl="0">
                <a:spcBef>
                  <a:spcPts val="0"/>
                </a:spcBef>
                <a:spcAft>
                  <a:spcPts val="0"/>
                </a:spcAft>
                <a:buNone/>
              </a:pPr>
              <a:r>
                <a:rPr lang="en-US" sz="3000">
                  <a:solidFill>
                    <a:srgbClr val="674EA7"/>
                  </a:solidFill>
                  <a:latin typeface="Calibri"/>
                  <a:ea typeface="Calibri"/>
                  <a:cs typeface="Calibri"/>
                  <a:sym typeface="Calibri"/>
                </a:rPr>
                <a:t>Hypothesis: Mismatch between training and inference lists</a:t>
              </a:r>
              <a:endParaRPr sz="3000">
                <a:solidFill>
                  <a:srgbClr val="674EA7"/>
                </a:solidFill>
                <a:latin typeface="Calibri"/>
                <a:ea typeface="Calibri"/>
                <a:cs typeface="Calibri"/>
                <a:sym typeface="Calibri"/>
              </a:endParaRPr>
            </a:p>
          </p:txBody>
        </p:sp>
        <p:sp>
          <p:nvSpPr>
            <p:cNvPr id="1898" name="Google Shape;1898;p105"/>
            <p:cNvSpPr/>
            <p:nvPr/>
          </p:nvSpPr>
          <p:spPr>
            <a:xfrm>
              <a:off x="1418900" y="4720900"/>
              <a:ext cx="8526000" cy="5682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05"/>
            <p:cNvSpPr/>
            <p:nvPr/>
          </p:nvSpPr>
          <p:spPr>
            <a:xfrm>
              <a:off x="1418900" y="3453000"/>
              <a:ext cx="8526000" cy="5682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0" name="Google Shape;1900;p105"/>
          <p:cNvSpPr txBox="1">
            <a:spLocks noGrp="1"/>
          </p:cNvSpPr>
          <p:nvPr>
            <p:ph type="title"/>
          </p:nvPr>
        </p:nvSpPr>
        <p:spPr>
          <a:xfrm>
            <a:off x="728900" y="17825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TREC 2019 - Deep Learning Track - Passage</a:t>
            </a:r>
            <a:endParaRPr/>
          </a:p>
        </p:txBody>
      </p:sp>
      <p:graphicFrame>
        <p:nvGraphicFramePr>
          <p:cNvPr id="1901" name="Google Shape;1901;p105"/>
          <p:cNvGraphicFramePr/>
          <p:nvPr/>
        </p:nvGraphicFramePr>
        <p:xfrm>
          <a:off x="1723688" y="1755000"/>
          <a:ext cx="8526125" cy="3095575"/>
        </p:xfrm>
        <a:graphic>
          <a:graphicData uri="http://schemas.openxmlformats.org/drawingml/2006/table">
            <a:tbl>
              <a:tblPr>
                <a:noFill/>
                <a:tableStyleId>{DD72E12A-D1EB-4718-ABEC-1DB81E5AB431}</a:tableStyleId>
              </a:tblPr>
              <a:tblGrid>
                <a:gridCol w="3111225">
                  <a:extLst>
                    <a:ext uri="{9D8B030D-6E8A-4147-A177-3AD203B41FA5}">
                      <a16:colId xmlns:a16="http://schemas.microsoft.com/office/drawing/2014/main" val="20000"/>
                    </a:ext>
                  </a:extLst>
                </a:gridCol>
                <a:gridCol w="1820300">
                  <a:extLst>
                    <a:ext uri="{9D8B030D-6E8A-4147-A177-3AD203B41FA5}">
                      <a16:colId xmlns:a16="http://schemas.microsoft.com/office/drawing/2014/main" val="20001"/>
                    </a:ext>
                  </a:extLst>
                </a:gridCol>
                <a:gridCol w="1805950">
                  <a:extLst>
                    <a:ext uri="{9D8B030D-6E8A-4147-A177-3AD203B41FA5}">
                      <a16:colId xmlns:a16="http://schemas.microsoft.com/office/drawing/2014/main" val="20002"/>
                    </a:ext>
                  </a:extLst>
                </a:gridCol>
                <a:gridCol w="1788650">
                  <a:extLst>
                    <a:ext uri="{9D8B030D-6E8A-4147-A177-3AD203B41FA5}">
                      <a16:colId xmlns:a16="http://schemas.microsoft.com/office/drawing/2014/main" val="20003"/>
                    </a:ext>
                  </a:extLst>
                </a:gridCol>
              </a:tblGrid>
              <a:tr h="580000">
                <a:tc>
                  <a:txBody>
                    <a:bodyPr/>
                    <a:lstStyle/>
                    <a:p>
                      <a:pPr marL="0" lvl="0" indent="0" algn="l" rtl="0">
                        <a:spcBef>
                          <a:spcPts val="0"/>
                        </a:spcBef>
                        <a:spcAft>
                          <a:spcPts val="0"/>
                        </a:spcAft>
                        <a:buNone/>
                      </a:pP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a:t>nDCG@10</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a:t>MAP</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a:t>Recall@1k</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580000">
                <a:tc>
                  <a:txBody>
                    <a:bodyPr/>
                    <a:lstStyle/>
                    <a:p>
                      <a:pPr marL="0" lvl="0" indent="0" algn="l" rtl="0">
                        <a:spcBef>
                          <a:spcPts val="0"/>
                        </a:spcBef>
                        <a:spcAft>
                          <a:spcPts val="0"/>
                        </a:spcAft>
                        <a:buNone/>
                      </a:pPr>
                      <a:r>
                        <a:rPr lang="en-US" sz="2400"/>
                        <a:t>BM25</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t>0.506</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solidFill>
                            <a:schemeClr val="dk1"/>
                          </a:solidFill>
                        </a:rPr>
                        <a:t>0.377</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solidFill>
                            <a:schemeClr val="dk1"/>
                          </a:solidFill>
                        </a:rPr>
                        <a:t>0.739</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694325">
                <a:tc>
                  <a:txBody>
                    <a:bodyPr/>
                    <a:lstStyle/>
                    <a:p>
                      <a:pPr marL="914400" lvl="0" indent="-381000" algn="l" rtl="0">
                        <a:spcBef>
                          <a:spcPts val="0"/>
                        </a:spcBef>
                        <a:spcAft>
                          <a:spcPts val="0"/>
                        </a:spcAft>
                        <a:buSzPts val="2400"/>
                        <a:buChar char="+"/>
                      </a:pPr>
                      <a:r>
                        <a:rPr lang="en-US" sz="2400"/>
                        <a:t>monoBERT</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b="1"/>
                        <a:t>0.738</a:t>
                      </a:r>
                      <a:endParaRPr sz="24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b="1"/>
                        <a:t>0.506</a:t>
                      </a:r>
                      <a:endParaRPr sz="24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a:t>0.739</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80000">
                <a:tc>
                  <a:txBody>
                    <a:bodyPr/>
                    <a:lstStyle/>
                    <a:p>
                      <a:pPr marL="0" lvl="0" indent="0" algn="l" rtl="0">
                        <a:spcBef>
                          <a:spcPts val="0"/>
                        </a:spcBef>
                        <a:spcAft>
                          <a:spcPts val="0"/>
                        </a:spcAft>
                        <a:buNone/>
                      </a:pPr>
                      <a:r>
                        <a:rPr lang="en-US" sz="2400"/>
                        <a:t>BM25 + RM3</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t>0.518</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t>0.427</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400"/>
                        <a:t>0.788</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661250">
                <a:tc>
                  <a:txBody>
                    <a:bodyPr/>
                    <a:lstStyle/>
                    <a:p>
                      <a:pPr marL="914400" lvl="0" indent="-381000" algn="l" rtl="0">
                        <a:spcBef>
                          <a:spcPts val="0"/>
                        </a:spcBef>
                        <a:spcAft>
                          <a:spcPts val="0"/>
                        </a:spcAft>
                        <a:buSzPts val="2400"/>
                        <a:buChar char="+"/>
                      </a:pPr>
                      <a:r>
                        <a:rPr lang="en-US" sz="2400"/>
                        <a:t>monoBERT</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b="1"/>
                        <a:t>0.742</a:t>
                      </a:r>
                      <a:endParaRPr sz="24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b="1"/>
                        <a:t>0.529</a:t>
                      </a:r>
                      <a:endParaRPr sz="24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2400"/>
                        <a:t>0.788</a:t>
                      </a:r>
                      <a:endParaRPr sz="2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902" name="Google Shape;1902;p105"/>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6"/>
                                        </p:tgtEl>
                                        <p:attrNameLst>
                                          <p:attrName>style.visibility</p:attrName>
                                        </p:attrNameLst>
                                      </p:cBhvr>
                                      <p:to>
                                        <p:strVal val="visible"/>
                                      </p:to>
                                    </p:set>
                                    <p:animEffect transition="in" filter="fade">
                                      <p:cBhvr>
                                        <p:cTn id="7" dur="1"/>
                                        <p:tgtEl>
                                          <p:spTgt spid="1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906"/>
        <p:cNvGrpSpPr/>
        <p:nvPr/>
      </p:nvGrpSpPr>
      <p:grpSpPr>
        <a:xfrm>
          <a:off x="0" y="0"/>
          <a:ext cx="0" cy="0"/>
          <a:chOff x="0" y="0"/>
          <a:chExt cx="0" cy="0"/>
        </a:xfrm>
      </p:grpSpPr>
      <p:sp>
        <p:nvSpPr>
          <p:cNvPr id="1907" name="Google Shape;1907;p106"/>
          <p:cNvSpPr txBox="1">
            <a:spLocks noGrp="1"/>
          </p:cNvSpPr>
          <p:nvPr>
            <p:ph type="title"/>
          </p:nvPr>
        </p:nvSpPr>
        <p:spPr>
          <a:xfrm>
            <a:off x="460829" y="10386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useful is the BM25 signal?</a:t>
            </a:r>
            <a:endParaRPr/>
          </a:p>
        </p:txBody>
      </p:sp>
      <p:pic>
        <p:nvPicPr>
          <p:cNvPr id="1908" name="Google Shape;1908;p106" descr="Gráfico, Gráfico de linhas&#10;&#10;Descrição gerada automaticamente"/>
          <p:cNvPicPr preferRelativeResize="0">
            <a:picLocks noGrp="1"/>
          </p:cNvPicPr>
          <p:nvPr>
            <p:ph type="body" idx="1"/>
          </p:nvPr>
        </p:nvPicPr>
        <p:blipFill rotWithShape="1">
          <a:blip r:embed="rId3">
            <a:alphaModFix/>
          </a:blip>
          <a:srcRect/>
          <a:stretch/>
        </p:blipFill>
        <p:spPr>
          <a:xfrm>
            <a:off x="202399" y="1825625"/>
            <a:ext cx="5779500" cy="3734400"/>
          </a:xfrm>
          <a:prstGeom prst="rect">
            <a:avLst/>
          </a:prstGeom>
          <a:noFill/>
          <a:ln w="9525" cap="flat" cmpd="sng">
            <a:solidFill>
              <a:schemeClr val="lt1"/>
            </a:solidFill>
            <a:prstDash val="solid"/>
            <a:round/>
            <a:headEnd type="none" w="sm" len="sm"/>
            <a:tailEnd type="none" w="sm" len="sm"/>
          </a:ln>
        </p:spPr>
      </p:pic>
      <p:grpSp>
        <p:nvGrpSpPr>
          <p:cNvPr id="1909" name="Google Shape;1909;p106"/>
          <p:cNvGrpSpPr/>
          <p:nvPr/>
        </p:nvGrpSpPr>
        <p:grpSpPr>
          <a:xfrm>
            <a:off x="6212115" y="1453829"/>
            <a:ext cx="5689601" cy="5210131"/>
            <a:chOff x="6212115" y="-222571"/>
            <a:chExt cx="5689601" cy="5210131"/>
          </a:xfrm>
        </p:grpSpPr>
        <p:pic>
          <p:nvPicPr>
            <p:cNvPr id="1910" name="Google Shape;1910;p106" descr="Gráfico, Gráfico de linhas&#10;&#10;Descrição gerada automaticamente"/>
            <p:cNvPicPr preferRelativeResize="0"/>
            <p:nvPr/>
          </p:nvPicPr>
          <p:blipFill rotWithShape="1">
            <a:blip r:embed="rId4">
              <a:alphaModFix/>
            </a:blip>
            <a:srcRect/>
            <a:stretch/>
          </p:blipFill>
          <p:spPr>
            <a:xfrm>
              <a:off x="6212115" y="1405982"/>
              <a:ext cx="5689601" cy="3581578"/>
            </a:xfrm>
            <a:prstGeom prst="rect">
              <a:avLst/>
            </a:prstGeom>
            <a:noFill/>
            <a:ln>
              <a:noFill/>
            </a:ln>
          </p:spPr>
        </p:pic>
        <p:pic>
          <p:nvPicPr>
            <p:cNvPr id="1911" name="Google Shape;1911;p106" descr="Uma imagem contendo Diagrama&#10;&#10;Descrição gerada automaticamente"/>
            <p:cNvPicPr preferRelativeResize="0"/>
            <p:nvPr/>
          </p:nvPicPr>
          <p:blipFill rotWithShape="1">
            <a:blip r:embed="rId5">
              <a:alphaModFix/>
            </a:blip>
            <a:srcRect/>
            <a:stretch/>
          </p:blipFill>
          <p:spPr>
            <a:xfrm>
              <a:off x="7381443" y="-222571"/>
              <a:ext cx="3156857" cy="442415"/>
            </a:xfrm>
            <a:prstGeom prst="rect">
              <a:avLst/>
            </a:prstGeom>
            <a:noFill/>
            <a:ln>
              <a:noFill/>
            </a:ln>
          </p:spPr>
        </p:pic>
        <p:pic>
          <p:nvPicPr>
            <p:cNvPr id="1912" name="Google Shape;1912;p106"/>
            <p:cNvPicPr preferRelativeResize="0"/>
            <p:nvPr/>
          </p:nvPicPr>
          <p:blipFill rotWithShape="1">
            <a:blip r:embed="rId6">
              <a:alphaModFix/>
            </a:blip>
            <a:srcRect/>
            <a:stretch/>
          </p:blipFill>
          <p:spPr>
            <a:xfrm>
              <a:off x="7773328" y="460078"/>
              <a:ext cx="2373087" cy="680942"/>
            </a:xfrm>
            <a:prstGeom prst="rect">
              <a:avLst/>
            </a:prstGeom>
            <a:noFill/>
            <a:ln>
              <a:noFill/>
            </a:ln>
          </p:spPr>
        </p:pic>
      </p:grpSp>
      <p:sp>
        <p:nvSpPr>
          <p:cNvPr id="1913" name="Google Shape;1913;p106"/>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53"/>
          <p:cNvPicPr preferRelativeResize="0"/>
          <p:nvPr/>
        </p:nvPicPr>
        <p:blipFill>
          <a:blip r:embed="rId3">
            <a:alphaModFix/>
          </a:blip>
          <a:stretch>
            <a:fillRect/>
          </a:stretch>
        </p:blipFill>
        <p:spPr>
          <a:xfrm>
            <a:off x="3251451" y="5432812"/>
            <a:ext cx="2265200" cy="1509575"/>
          </a:xfrm>
          <a:prstGeom prst="rect">
            <a:avLst/>
          </a:prstGeom>
          <a:noFill/>
          <a:ln>
            <a:noFill/>
          </a:ln>
        </p:spPr>
      </p:pic>
      <p:pic>
        <p:nvPicPr>
          <p:cNvPr id="293" name="Google Shape;293;p53"/>
          <p:cNvPicPr preferRelativeResize="0"/>
          <p:nvPr/>
        </p:nvPicPr>
        <p:blipFill>
          <a:blip r:embed="rId4">
            <a:alphaModFix/>
          </a:blip>
          <a:stretch>
            <a:fillRect/>
          </a:stretch>
        </p:blipFill>
        <p:spPr>
          <a:xfrm>
            <a:off x="5897825" y="5714000"/>
            <a:ext cx="2049750" cy="830150"/>
          </a:xfrm>
          <a:prstGeom prst="rect">
            <a:avLst/>
          </a:prstGeom>
          <a:noFill/>
          <a:ln>
            <a:noFill/>
          </a:ln>
        </p:spPr>
      </p:pic>
      <p:sp>
        <p:nvSpPr>
          <p:cNvPr id="294" name="Google Shape;294;p53"/>
          <p:cNvSpPr txBox="1">
            <a:spLocks noGrp="1"/>
          </p:cNvSpPr>
          <p:nvPr>
            <p:ph type="body" idx="1"/>
          </p:nvPr>
        </p:nvSpPr>
        <p:spPr>
          <a:xfrm>
            <a:off x="835200" y="1762900"/>
            <a:ext cx="10515600" cy="9324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a:t>Given:	 a piece of text</a:t>
            </a:r>
            <a:br>
              <a:rPr lang="en-US"/>
            </a:br>
            <a:r>
              <a:rPr lang="en-US"/>
              <a:t>			 (keywords, question, news article, …)</a:t>
            </a:r>
            <a:endParaRPr/>
          </a:p>
        </p:txBody>
      </p:sp>
      <p:sp>
        <p:nvSpPr>
          <p:cNvPr id="295" name="Google Shape;295;p5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Definition</a:t>
            </a:r>
            <a:endParaRPr/>
          </a:p>
        </p:txBody>
      </p:sp>
      <p:sp>
        <p:nvSpPr>
          <p:cNvPr id="296" name="Google Shape;296;p53"/>
          <p:cNvSpPr txBox="1">
            <a:spLocks noGrp="1"/>
          </p:cNvSpPr>
          <p:nvPr>
            <p:ph type="body" idx="1"/>
          </p:nvPr>
        </p:nvSpPr>
        <p:spPr>
          <a:xfrm>
            <a:off x="835200" y="2677300"/>
            <a:ext cx="10515600" cy="9324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a:t>Rank:	      other pieces of text</a:t>
            </a:r>
            <a:endParaRPr/>
          </a:p>
          <a:p>
            <a:pPr marL="0" lvl="0" indent="0" algn="l" rtl="0">
              <a:spcBef>
                <a:spcPts val="1000"/>
              </a:spcBef>
              <a:spcAft>
                <a:spcPts val="0"/>
              </a:spcAft>
              <a:buNone/>
            </a:pPr>
            <a:r>
              <a:rPr lang="en-US"/>
              <a:t>			 (passages, documents, queries, …)</a:t>
            </a:r>
            <a:endParaRPr/>
          </a:p>
        </p:txBody>
      </p:sp>
      <p:pic>
        <p:nvPicPr>
          <p:cNvPr id="297" name="Google Shape;297;p53"/>
          <p:cNvPicPr preferRelativeResize="0"/>
          <p:nvPr/>
        </p:nvPicPr>
        <p:blipFill>
          <a:blip r:embed="rId5">
            <a:alphaModFix/>
          </a:blip>
          <a:stretch>
            <a:fillRect/>
          </a:stretch>
        </p:blipFill>
        <p:spPr>
          <a:xfrm>
            <a:off x="582550" y="4857750"/>
            <a:ext cx="2381250" cy="2381250"/>
          </a:xfrm>
          <a:prstGeom prst="rect">
            <a:avLst/>
          </a:prstGeom>
          <a:noFill/>
          <a:ln>
            <a:noFill/>
          </a:ln>
        </p:spPr>
      </p:pic>
      <p:sp>
        <p:nvSpPr>
          <p:cNvPr id="298" name="Google Shape;298;p53"/>
          <p:cNvSpPr txBox="1">
            <a:spLocks noGrp="1"/>
          </p:cNvSpPr>
          <p:nvPr>
            <p:ph type="body" idx="1"/>
          </p:nvPr>
        </p:nvSpPr>
        <p:spPr>
          <a:xfrm>
            <a:off x="835200" y="3667900"/>
            <a:ext cx="10515600" cy="1325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Ordered by:	 their similarity</a:t>
            </a:r>
            <a:endParaRPr/>
          </a:p>
          <a:p>
            <a:pPr marL="0" lvl="0" indent="0" algn="l" rtl="0">
              <a:spcBef>
                <a:spcPts val="1000"/>
              </a:spcBef>
              <a:spcAft>
                <a:spcPts val="0"/>
              </a:spcAft>
              <a:buNone/>
            </a:pPr>
            <a:r>
              <a:rPr lang="en-US"/>
              <a:t>			</a:t>
            </a:r>
            <a:endParaRPr/>
          </a:p>
        </p:txBody>
      </p:sp>
      <p:pic>
        <p:nvPicPr>
          <p:cNvPr id="299" name="Google Shape;299;p53"/>
          <p:cNvPicPr preferRelativeResize="0"/>
          <p:nvPr/>
        </p:nvPicPr>
        <p:blipFill>
          <a:blip r:embed="rId6">
            <a:alphaModFix/>
          </a:blip>
          <a:stretch>
            <a:fillRect/>
          </a:stretch>
        </p:blipFill>
        <p:spPr>
          <a:xfrm>
            <a:off x="8360400" y="5522125"/>
            <a:ext cx="3080526" cy="1052500"/>
          </a:xfrm>
          <a:prstGeom prst="rect">
            <a:avLst/>
          </a:prstGeom>
          <a:noFill/>
          <a:ln>
            <a:noFill/>
          </a:ln>
        </p:spPr>
      </p:pic>
      <p:sp>
        <p:nvSpPr>
          <p:cNvPr id="300" name="Google Shape;300;p53"/>
          <p:cNvSpPr txBox="1"/>
          <p:nvPr/>
        </p:nvSpPr>
        <p:spPr>
          <a:xfrm>
            <a:off x="614900" y="4897650"/>
            <a:ext cx="7923900" cy="6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latin typeface="Calibri"/>
                <a:ea typeface="Calibri"/>
                <a:cs typeface="Calibri"/>
                <a:sym typeface="Calibri"/>
              </a:rPr>
              <a:t>e.g.,</a:t>
            </a:r>
            <a:r>
              <a:rPr lang="en-US" sz="2800" b="1">
                <a:latin typeface="Calibri"/>
                <a:ea typeface="Calibri"/>
                <a:cs typeface="Calibri"/>
                <a:sym typeface="Calibri"/>
              </a:rPr>
              <a:t> Web search</a:t>
            </a:r>
            <a:endParaRPr sz="2800" b="1">
              <a:latin typeface="Calibri"/>
              <a:ea typeface="Calibri"/>
              <a:cs typeface="Calibri"/>
              <a:sym typeface="Calibri"/>
            </a:endParaRPr>
          </a:p>
        </p:txBody>
      </p:sp>
      <p:sp>
        <p:nvSpPr>
          <p:cNvPr id="301" name="Google Shape;301;p53"/>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gtEl>
                                        <p:attrNameLst>
                                          <p:attrName>style.visibility</p:attrName>
                                        </p:attrNameLst>
                                      </p:cBhvr>
                                      <p:to>
                                        <p:strVal val="visible"/>
                                      </p:to>
                                    </p:set>
                                    <p:animEffect transition="in" filter="fade">
                                      <p:cBhvr>
                                        <p:cTn id="12" dur="1"/>
                                        <p:tgtEl>
                                          <p:spTgt spid="2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2"/>
                                        </p:tgtEl>
                                        <p:attrNameLst>
                                          <p:attrName>style.visibility</p:attrName>
                                        </p:attrNameLst>
                                      </p:cBhvr>
                                      <p:to>
                                        <p:strVal val="visible"/>
                                      </p:to>
                                    </p:set>
                                    <p:animEffect transition="in" filter="fade">
                                      <p:cBhvr>
                                        <p:cTn id="17" dur="1"/>
                                        <p:tgtEl>
                                          <p:spTgt spid="292"/>
                                        </p:tgtEl>
                                      </p:cBhvr>
                                    </p:animEffect>
                                  </p:childTnLst>
                                </p:cTn>
                              </p:par>
                              <p:par>
                                <p:cTn id="18" presetID="10" presetClass="entr" presetSubtype="0" fill="hold" nodeType="withEffect">
                                  <p:stCondLst>
                                    <p:cond delay="0"/>
                                  </p:stCondLst>
                                  <p:childTnLst>
                                    <p:set>
                                      <p:cBhvr>
                                        <p:cTn id="19" dur="1" fill="hold">
                                          <p:stCondLst>
                                            <p:cond delay="0"/>
                                          </p:stCondLst>
                                        </p:cTn>
                                        <p:tgtEl>
                                          <p:spTgt spid="293"/>
                                        </p:tgtEl>
                                        <p:attrNameLst>
                                          <p:attrName>style.visibility</p:attrName>
                                        </p:attrNameLst>
                                      </p:cBhvr>
                                      <p:to>
                                        <p:strVal val="visible"/>
                                      </p:to>
                                    </p:set>
                                    <p:animEffect transition="in" filter="fade">
                                      <p:cBhvr>
                                        <p:cTn id="20" dur="1"/>
                                        <p:tgtEl>
                                          <p:spTgt spid="293"/>
                                        </p:tgtEl>
                                      </p:cBhvr>
                                    </p:animEffect>
                                  </p:childTnLst>
                                </p:cTn>
                              </p:par>
                              <p:par>
                                <p:cTn id="21" presetID="10" presetClass="entr" presetSubtype="0" fill="hold" nodeType="withEffect">
                                  <p:stCondLst>
                                    <p:cond delay="0"/>
                                  </p:stCondLst>
                                  <p:childTnLst>
                                    <p:set>
                                      <p:cBhvr>
                                        <p:cTn id="22" dur="1" fill="hold">
                                          <p:stCondLst>
                                            <p:cond delay="0"/>
                                          </p:stCondLst>
                                        </p:cTn>
                                        <p:tgtEl>
                                          <p:spTgt spid="297"/>
                                        </p:tgtEl>
                                        <p:attrNameLst>
                                          <p:attrName>style.visibility</p:attrName>
                                        </p:attrNameLst>
                                      </p:cBhvr>
                                      <p:to>
                                        <p:strVal val="visible"/>
                                      </p:to>
                                    </p:set>
                                    <p:animEffect transition="in" filter="fade">
                                      <p:cBhvr>
                                        <p:cTn id="23" dur="1"/>
                                        <p:tgtEl>
                                          <p:spTgt spid="297"/>
                                        </p:tgtEl>
                                      </p:cBhvr>
                                    </p:animEffect>
                                  </p:childTnLst>
                                </p:cTn>
                              </p:par>
                              <p:par>
                                <p:cTn id="24" presetID="10" presetClass="entr" presetSubtype="0" fill="hold" nodeType="withEffect">
                                  <p:stCondLst>
                                    <p:cond delay="0"/>
                                  </p:stCondLst>
                                  <p:childTnLst>
                                    <p:set>
                                      <p:cBhvr>
                                        <p:cTn id="25" dur="1" fill="hold">
                                          <p:stCondLst>
                                            <p:cond delay="0"/>
                                          </p:stCondLst>
                                        </p:cTn>
                                        <p:tgtEl>
                                          <p:spTgt spid="300"/>
                                        </p:tgtEl>
                                        <p:attrNameLst>
                                          <p:attrName>style.visibility</p:attrName>
                                        </p:attrNameLst>
                                      </p:cBhvr>
                                      <p:to>
                                        <p:strVal val="visible"/>
                                      </p:to>
                                    </p:set>
                                    <p:animEffect transition="in" filter="fade">
                                      <p:cBhvr>
                                        <p:cTn id="26" dur="1"/>
                                        <p:tgtEl>
                                          <p:spTgt spid="300"/>
                                        </p:tgtEl>
                                      </p:cBhvr>
                                    </p:animEffect>
                                  </p:childTnLst>
                                </p:cTn>
                              </p:par>
                              <p:par>
                                <p:cTn id="27" presetID="10" presetClass="entr" presetSubtype="0" fill="hold" nodeType="withEffect">
                                  <p:stCondLst>
                                    <p:cond delay="0"/>
                                  </p:stCondLst>
                                  <p:childTnLst>
                                    <p:set>
                                      <p:cBhvr>
                                        <p:cTn id="28" dur="1" fill="hold">
                                          <p:stCondLst>
                                            <p:cond delay="0"/>
                                          </p:stCondLst>
                                        </p:cTn>
                                        <p:tgtEl>
                                          <p:spTgt spid="299"/>
                                        </p:tgtEl>
                                        <p:attrNameLst>
                                          <p:attrName>style.visibility</p:attrName>
                                        </p:attrNameLst>
                                      </p:cBhvr>
                                      <p:to>
                                        <p:strVal val="visible"/>
                                      </p:to>
                                    </p:set>
                                    <p:animEffect transition="in" filter="fade">
                                      <p:cBhvr>
                                        <p:cTn id="29" dur="1"/>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917"/>
        <p:cNvGrpSpPr/>
        <p:nvPr/>
      </p:nvGrpSpPr>
      <p:grpSpPr>
        <a:xfrm>
          <a:off x="0" y="0"/>
          <a:ext cx="0" cy="0"/>
          <a:chOff x="0" y="0"/>
          <a:chExt cx="0" cy="0"/>
        </a:xfrm>
      </p:grpSpPr>
      <p:sp>
        <p:nvSpPr>
          <p:cNvPr id="1918" name="Google Shape;1918;p107"/>
          <p:cNvSpPr txBox="1">
            <a:spLocks noGrp="1"/>
          </p:cNvSpPr>
          <p:nvPr>
            <p:ph type="title"/>
          </p:nvPr>
        </p:nvSpPr>
        <p:spPr>
          <a:xfrm>
            <a:off x="793200" y="37905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Recap: Pre-BERT vs. monoBERT</a:t>
            </a:r>
            <a:endParaRPr/>
          </a:p>
        </p:txBody>
      </p:sp>
      <p:pic>
        <p:nvPicPr>
          <p:cNvPr id="1919" name="Google Shape;1919;p107" descr="Gráfico&#10;&#10;Descrição gerada automaticamente"/>
          <p:cNvPicPr preferRelativeResize="0">
            <a:picLocks noGrp="1"/>
          </p:cNvPicPr>
          <p:nvPr>
            <p:ph type="body" idx="1"/>
          </p:nvPr>
        </p:nvPicPr>
        <p:blipFill rotWithShape="1">
          <a:blip r:embed="rId3">
            <a:alphaModFix/>
          </a:blip>
          <a:srcRect/>
          <a:stretch/>
        </p:blipFill>
        <p:spPr>
          <a:xfrm>
            <a:off x="457200" y="2048346"/>
            <a:ext cx="11187600" cy="3684300"/>
          </a:xfrm>
          <a:prstGeom prst="rect">
            <a:avLst/>
          </a:prstGeom>
          <a:noFill/>
          <a:ln w="9525" cap="flat" cmpd="sng">
            <a:solidFill>
              <a:schemeClr val="lt1"/>
            </a:solidFill>
            <a:prstDash val="solid"/>
            <a:round/>
            <a:headEnd type="none" w="sm" len="sm"/>
            <a:tailEnd type="none" w="sm" len="sm"/>
          </a:ln>
        </p:spPr>
      </p:pic>
      <p:sp>
        <p:nvSpPr>
          <p:cNvPr id="1920" name="Google Shape;1920;p107"/>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1924"/>
        <p:cNvGrpSpPr/>
        <p:nvPr/>
      </p:nvGrpSpPr>
      <p:grpSpPr>
        <a:xfrm>
          <a:off x="0" y="0"/>
          <a:ext cx="0" cy="0"/>
          <a:chOff x="0" y="0"/>
          <a:chExt cx="0" cy="0"/>
        </a:xfrm>
      </p:grpSpPr>
      <p:sp>
        <p:nvSpPr>
          <p:cNvPr id="1925" name="Google Shape;1925;p10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Q&amp;A</a:t>
            </a:r>
            <a:endParaRPr/>
          </a:p>
        </p:txBody>
      </p:sp>
      <p:sp>
        <p:nvSpPr>
          <p:cNvPr id="1926" name="Google Shape;1926;p10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5 minutes</a:t>
            </a:r>
            <a:endParaRPr/>
          </a:p>
        </p:txBody>
      </p:sp>
      <p:sp>
        <p:nvSpPr>
          <p:cNvPr id="1927" name="Google Shape;1927;p10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1931"/>
        <p:cNvGrpSpPr/>
        <p:nvPr/>
      </p:nvGrpSpPr>
      <p:grpSpPr>
        <a:xfrm>
          <a:off x="0" y="0"/>
          <a:ext cx="0" cy="0"/>
          <a:chOff x="0" y="0"/>
          <a:chExt cx="0" cy="0"/>
        </a:xfrm>
      </p:grpSpPr>
      <p:sp>
        <p:nvSpPr>
          <p:cNvPr id="1932" name="Google Shape;1932;p10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Break</a:t>
            </a:r>
            <a:endParaRPr/>
          </a:p>
        </p:txBody>
      </p:sp>
      <p:sp>
        <p:nvSpPr>
          <p:cNvPr id="1933" name="Google Shape;1933;p10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Resume at 9:00 PDT</a:t>
            </a:r>
            <a:endParaRPr/>
          </a:p>
        </p:txBody>
      </p:sp>
      <p:sp>
        <p:nvSpPr>
          <p:cNvPr id="1934" name="Google Shape;1934;p10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1938"/>
        <p:cNvGrpSpPr/>
        <p:nvPr/>
      </p:nvGrpSpPr>
      <p:grpSpPr>
        <a:xfrm>
          <a:off x="0" y="0"/>
          <a:ext cx="0" cy="0"/>
          <a:chOff x="0" y="0"/>
          <a:chExt cx="0" cy="0"/>
        </a:xfrm>
      </p:grpSpPr>
      <p:sp>
        <p:nvSpPr>
          <p:cNvPr id="1939" name="Google Shape;1939;p11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Part 2: Ranking with Relevance Classification </a:t>
            </a:r>
            <a:endParaRPr/>
          </a:p>
        </p:txBody>
      </p:sp>
      <p:sp>
        <p:nvSpPr>
          <p:cNvPr id="1940" name="Google Shape;1940;p11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111"/>
          <p:cNvSpPr txBox="1">
            <a:spLocks noGrp="1"/>
          </p:cNvSpPr>
          <p:nvPr>
            <p:ph type="title"/>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BERT’s Limitations</a:t>
            </a:r>
            <a:endParaRPr/>
          </a:p>
        </p:txBody>
      </p:sp>
      <p:sp>
        <p:nvSpPr>
          <p:cNvPr id="1946" name="Google Shape;1946;p111"/>
          <p:cNvSpPr txBox="1"/>
          <p:nvPr/>
        </p:nvSpPr>
        <p:spPr>
          <a:xfrm>
            <a:off x="7613467" y="4373842"/>
            <a:ext cx="4520100" cy="94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000"/>
              <a:t>Cannot input entire documents</a:t>
            </a:r>
            <a:endParaRPr sz="2000"/>
          </a:p>
          <a:p>
            <a:pPr marL="457200" lvl="0" indent="-355600" algn="l" rtl="0">
              <a:spcBef>
                <a:spcPts val="0"/>
              </a:spcBef>
              <a:spcAft>
                <a:spcPts val="0"/>
              </a:spcAft>
              <a:buSzPts val="2000"/>
              <a:buChar char="●"/>
            </a:pPr>
            <a:r>
              <a:rPr lang="en-US" sz="2000"/>
              <a:t>what do we input?</a:t>
            </a:r>
            <a:endParaRPr sz="2000"/>
          </a:p>
          <a:p>
            <a:pPr marL="457200" lvl="0" indent="-355600" algn="l" rtl="0">
              <a:spcBef>
                <a:spcPts val="0"/>
              </a:spcBef>
              <a:spcAft>
                <a:spcPts val="0"/>
              </a:spcAft>
              <a:buSzPts val="2000"/>
              <a:buChar char="●"/>
            </a:pPr>
            <a:r>
              <a:rPr lang="en-US" sz="2000"/>
              <a:t>&amp; how do we label it?</a:t>
            </a:r>
            <a:endParaRPr sz="2000"/>
          </a:p>
        </p:txBody>
      </p:sp>
      <p:sp>
        <p:nvSpPr>
          <p:cNvPr id="1947" name="Google Shape;1947;p111"/>
          <p:cNvSpPr/>
          <p:nvPr/>
        </p:nvSpPr>
        <p:spPr>
          <a:xfrm rot="2226782">
            <a:off x="478443" y="5634698"/>
            <a:ext cx="678666" cy="437524"/>
          </a:xfrm>
          <a:prstGeom prst="rightArrow">
            <a:avLst>
              <a:gd name="adj1" fmla="val 50000"/>
              <a:gd name="adj2" fmla="val 50000"/>
            </a:avLst>
          </a:prstGeom>
          <a:solidFill>
            <a:srgbClr val="CC4125"/>
          </a:solid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8" name="Google Shape;1948;p111"/>
          <p:cNvSpPr txBox="1"/>
          <p:nvPr/>
        </p:nvSpPr>
        <p:spPr>
          <a:xfrm>
            <a:off x="1283467" y="5690567"/>
            <a:ext cx="9182400" cy="94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000"/>
              <a:t>need separate embedding for </a:t>
            </a:r>
            <a:r>
              <a:rPr lang="en-US" sz="2000" i="1" u="sng"/>
              <a:t>every</a:t>
            </a:r>
            <a:r>
              <a:rPr lang="en-US" sz="2000" u="sng"/>
              <a:t> possible position</a:t>
            </a:r>
            <a:endParaRPr sz="2000" u="sng"/>
          </a:p>
          <a:p>
            <a:pPr marL="609600" lvl="0" indent="-431800" algn="l" rtl="0">
              <a:spcBef>
                <a:spcPts val="0"/>
              </a:spcBef>
              <a:spcAft>
                <a:spcPts val="0"/>
              </a:spcAft>
              <a:buSzPts val="2000"/>
              <a:buChar char="➔"/>
            </a:pPr>
            <a:r>
              <a:rPr lang="en-US" sz="2000"/>
              <a:t>restricted to indices 0-511</a:t>
            </a:r>
            <a:endParaRPr sz="2000"/>
          </a:p>
        </p:txBody>
      </p:sp>
      <p:grpSp>
        <p:nvGrpSpPr>
          <p:cNvPr id="1949" name="Google Shape;1949;p111"/>
          <p:cNvGrpSpPr/>
          <p:nvPr/>
        </p:nvGrpSpPr>
        <p:grpSpPr>
          <a:xfrm>
            <a:off x="-75" y="1317880"/>
            <a:ext cx="7518535" cy="4217813"/>
            <a:chOff x="2166307" y="838094"/>
            <a:chExt cx="6799797" cy="3814609"/>
          </a:xfrm>
        </p:grpSpPr>
        <p:sp>
          <p:nvSpPr>
            <p:cNvPr id="1950" name="Google Shape;1950;p111"/>
            <p:cNvSpPr/>
            <p:nvPr/>
          </p:nvSpPr>
          <p:spPr>
            <a:xfrm>
              <a:off x="2789104" y="838094"/>
              <a:ext cx="6177000" cy="262740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grpSp>
          <p:nvGrpSpPr>
            <p:cNvPr id="1951" name="Google Shape;1951;p111"/>
            <p:cNvGrpSpPr/>
            <p:nvPr/>
          </p:nvGrpSpPr>
          <p:grpSpPr>
            <a:xfrm>
              <a:off x="3007366" y="1891240"/>
              <a:ext cx="5759532" cy="343421"/>
              <a:chOff x="2534255" y="5136409"/>
              <a:chExt cx="7679376" cy="457895"/>
            </a:xfrm>
          </p:grpSpPr>
          <p:sp>
            <p:nvSpPr>
              <p:cNvPr id="1952" name="Google Shape;1952;p111"/>
              <p:cNvSpPr/>
              <p:nvPr/>
            </p:nvSpPr>
            <p:spPr>
              <a:xfrm>
                <a:off x="2534255"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1953" name="Google Shape;1953;p111"/>
              <p:cNvSpPr/>
              <p:nvPr/>
            </p:nvSpPr>
            <p:spPr>
              <a:xfrm>
                <a:off x="3402752"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1954" name="Google Shape;1954;p111"/>
              <p:cNvSpPr/>
              <p:nvPr/>
            </p:nvSpPr>
            <p:spPr>
              <a:xfrm>
                <a:off x="4271249"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1955" name="Google Shape;1955;p111"/>
              <p:cNvSpPr/>
              <p:nvPr/>
            </p:nvSpPr>
            <p:spPr>
              <a:xfrm>
                <a:off x="5139746"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1956" name="Google Shape;1956;p111"/>
              <p:cNvSpPr/>
              <p:nvPr/>
            </p:nvSpPr>
            <p:spPr>
              <a:xfrm>
                <a:off x="6008243"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1957" name="Google Shape;1957;p111"/>
              <p:cNvSpPr/>
              <p:nvPr/>
            </p:nvSpPr>
            <p:spPr>
              <a:xfrm>
                <a:off x="6876740"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1958" name="Google Shape;1958;p111"/>
              <p:cNvSpPr/>
              <p:nvPr/>
            </p:nvSpPr>
            <p:spPr>
              <a:xfrm>
                <a:off x="7745237"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1959" name="Google Shape;1959;p111"/>
              <p:cNvSpPr/>
              <p:nvPr/>
            </p:nvSpPr>
            <p:spPr>
              <a:xfrm>
                <a:off x="9482231"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1960" name="Google Shape;1960;p111"/>
              <p:cNvSpPr/>
              <p:nvPr/>
            </p:nvSpPr>
            <p:spPr>
              <a:xfrm>
                <a:off x="8611411" y="5137104"/>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grpSp>
        <p:sp>
          <p:nvSpPr>
            <p:cNvPr id="1961" name="Google Shape;1961;p111"/>
            <p:cNvSpPr/>
            <p:nvPr/>
          </p:nvSpPr>
          <p:spPr>
            <a:xfrm>
              <a:off x="8210068" y="3567078"/>
              <a:ext cx="548700" cy="3429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[SEP]</a:t>
              </a:r>
              <a:endParaRPr sz="1500"/>
            </a:p>
          </p:txBody>
        </p:sp>
        <p:sp>
          <p:nvSpPr>
            <p:cNvPr id="1962" name="Google Shape;1962;p111"/>
            <p:cNvSpPr/>
            <p:nvPr/>
          </p:nvSpPr>
          <p:spPr>
            <a:xfrm>
              <a:off x="8210068" y="3929053"/>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1963" name="Google Shape;1963;p111"/>
            <p:cNvSpPr/>
            <p:nvPr/>
          </p:nvSpPr>
          <p:spPr>
            <a:xfrm>
              <a:off x="8210068" y="4285400"/>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8</a:t>
              </a:r>
              <a:endParaRPr sz="1500"/>
            </a:p>
          </p:txBody>
        </p:sp>
        <p:cxnSp>
          <p:nvCxnSpPr>
            <p:cNvPr id="1964" name="Google Shape;1964;p111"/>
            <p:cNvCxnSpPr>
              <a:stCxn id="1965" idx="7"/>
              <a:endCxn id="1966" idx="2"/>
            </p:cNvCxnSpPr>
            <p:nvPr/>
          </p:nvCxnSpPr>
          <p:spPr>
            <a:xfrm rot="10800000" flipH="1">
              <a:off x="3978079" y="1302777"/>
              <a:ext cx="451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67" name="Google Shape;1967;p111"/>
            <p:cNvCxnSpPr>
              <a:stCxn id="1968" idx="7"/>
              <a:endCxn id="1966" idx="2"/>
            </p:cNvCxnSpPr>
            <p:nvPr/>
          </p:nvCxnSpPr>
          <p:spPr>
            <a:xfrm rot="10800000" flipH="1">
              <a:off x="6583570" y="1302777"/>
              <a:ext cx="19056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69" name="Google Shape;1969;p111"/>
            <p:cNvCxnSpPr>
              <a:stCxn id="1970" idx="7"/>
              <a:endCxn id="1966" idx="2"/>
            </p:cNvCxnSpPr>
            <p:nvPr/>
          </p:nvCxnSpPr>
          <p:spPr>
            <a:xfrm rot="10800000" flipH="1">
              <a:off x="5932197" y="1302777"/>
              <a:ext cx="25569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71" name="Google Shape;1971;p111"/>
            <p:cNvCxnSpPr>
              <a:stCxn id="1972" idx="7"/>
              <a:endCxn id="1966" idx="2"/>
            </p:cNvCxnSpPr>
            <p:nvPr/>
          </p:nvCxnSpPr>
          <p:spPr>
            <a:xfrm rot="10800000" flipH="1">
              <a:off x="5280824" y="1302777"/>
              <a:ext cx="3208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73" name="Google Shape;1973;p111"/>
            <p:cNvCxnSpPr>
              <a:stCxn id="1974" idx="7"/>
              <a:endCxn id="1966" idx="2"/>
            </p:cNvCxnSpPr>
            <p:nvPr/>
          </p:nvCxnSpPr>
          <p:spPr>
            <a:xfrm rot="10800000" flipH="1">
              <a:off x="3326706" y="1302777"/>
              <a:ext cx="516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75" name="Google Shape;1975;p111"/>
            <p:cNvCxnSpPr>
              <a:stCxn id="1976" idx="7"/>
              <a:endCxn id="1966" idx="2"/>
            </p:cNvCxnSpPr>
            <p:nvPr/>
          </p:nvCxnSpPr>
          <p:spPr>
            <a:xfrm rot="10800000" flipH="1">
              <a:off x="4629452" y="1302777"/>
              <a:ext cx="38598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77" name="Google Shape;1977;p111"/>
            <p:cNvCxnSpPr>
              <a:stCxn id="1978" idx="7"/>
              <a:endCxn id="1966" idx="2"/>
            </p:cNvCxnSpPr>
            <p:nvPr/>
          </p:nvCxnSpPr>
          <p:spPr>
            <a:xfrm rot="10800000" flipH="1">
              <a:off x="7234943" y="1302777"/>
              <a:ext cx="12543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79" name="Google Shape;1979;p111"/>
            <p:cNvCxnSpPr>
              <a:endCxn id="1966" idx="2"/>
            </p:cNvCxnSpPr>
            <p:nvPr/>
          </p:nvCxnSpPr>
          <p:spPr>
            <a:xfrm rot="10800000">
              <a:off x="8489181" y="1302746"/>
              <a:ext cx="0" cy="241800"/>
            </a:xfrm>
            <a:prstGeom prst="straightConnector1">
              <a:avLst/>
            </a:prstGeom>
            <a:noFill/>
            <a:ln w="9525" cap="flat" cmpd="sng">
              <a:solidFill>
                <a:srgbClr val="757070"/>
              </a:solidFill>
              <a:prstDash val="solid"/>
              <a:miter lim="800000"/>
              <a:headEnd type="none" w="sm" len="sm"/>
              <a:tailEnd type="none" w="sm" len="sm"/>
            </a:ln>
          </p:spPr>
        </p:cxnSp>
        <p:cxnSp>
          <p:nvCxnSpPr>
            <p:cNvPr id="1980" name="Google Shape;1980;p111"/>
            <p:cNvCxnSpPr>
              <a:stCxn id="1981" idx="7"/>
              <a:endCxn id="1966" idx="2"/>
            </p:cNvCxnSpPr>
            <p:nvPr/>
          </p:nvCxnSpPr>
          <p:spPr>
            <a:xfrm rot="10800000" flipH="1">
              <a:off x="7890955"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82" name="Google Shape;1982;p111"/>
            <p:cNvCxnSpPr>
              <a:stCxn id="1981" idx="0"/>
              <a:endCxn id="1983" idx="2"/>
            </p:cNvCxnSpPr>
            <p:nvPr/>
          </p:nvCxnSpPr>
          <p:spPr>
            <a:xfrm rot="10800000">
              <a:off x="7837816"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1984" name="Google Shape;1984;p111"/>
            <p:cNvCxnSpPr>
              <a:stCxn id="1985" idx="1"/>
              <a:endCxn id="1983" idx="2"/>
            </p:cNvCxnSpPr>
            <p:nvPr/>
          </p:nvCxnSpPr>
          <p:spPr>
            <a:xfrm rot="10800000">
              <a:off x="7837850"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86" name="Google Shape;1986;p111"/>
            <p:cNvCxnSpPr>
              <a:stCxn id="1965" idx="7"/>
              <a:endCxn id="1983" idx="2"/>
            </p:cNvCxnSpPr>
            <p:nvPr/>
          </p:nvCxnSpPr>
          <p:spPr>
            <a:xfrm rot="10800000" flipH="1">
              <a:off x="3978079" y="1302777"/>
              <a:ext cx="38598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87" name="Google Shape;1987;p111"/>
            <p:cNvCxnSpPr>
              <a:stCxn id="1978" idx="7"/>
              <a:endCxn id="1983" idx="2"/>
            </p:cNvCxnSpPr>
            <p:nvPr/>
          </p:nvCxnSpPr>
          <p:spPr>
            <a:xfrm rot="10800000" flipH="1">
              <a:off x="7234943" y="1302777"/>
              <a:ext cx="6030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88" name="Google Shape;1988;p111"/>
            <p:cNvCxnSpPr>
              <a:stCxn id="1968" idx="7"/>
              <a:endCxn id="1983" idx="2"/>
            </p:cNvCxnSpPr>
            <p:nvPr/>
          </p:nvCxnSpPr>
          <p:spPr>
            <a:xfrm rot="10800000" flipH="1">
              <a:off x="6583570" y="1302777"/>
              <a:ext cx="12543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89" name="Google Shape;1989;p111"/>
            <p:cNvCxnSpPr>
              <a:stCxn id="1970" idx="7"/>
              <a:endCxn id="1983" idx="2"/>
            </p:cNvCxnSpPr>
            <p:nvPr/>
          </p:nvCxnSpPr>
          <p:spPr>
            <a:xfrm rot="10800000" flipH="1">
              <a:off x="5932197" y="1302777"/>
              <a:ext cx="19056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90" name="Google Shape;1990;p111"/>
            <p:cNvCxnSpPr>
              <a:stCxn id="1972" idx="7"/>
              <a:endCxn id="1983" idx="2"/>
            </p:cNvCxnSpPr>
            <p:nvPr/>
          </p:nvCxnSpPr>
          <p:spPr>
            <a:xfrm rot="10800000" flipH="1">
              <a:off x="5280824" y="1302777"/>
              <a:ext cx="25569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91" name="Google Shape;1991;p111"/>
            <p:cNvCxnSpPr>
              <a:stCxn id="1976" idx="7"/>
              <a:endCxn id="1983" idx="2"/>
            </p:cNvCxnSpPr>
            <p:nvPr/>
          </p:nvCxnSpPr>
          <p:spPr>
            <a:xfrm rot="10800000" flipH="1">
              <a:off x="4629452" y="1302777"/>
              <a:ext cx="3208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92" name="Google Shape;1992;p111"/>
            <p:cNvCxnSpPr>
              <a:stCxn id="1974" idx="7"/>
              <a:endCxn id="1983" idx="2"/>
            </p:cNvCxnSpPr>
            <p:nvPr/>
          </p:nvCxnSpPr>
          <p:spPr>
            <a:xfrm rot="10800000" flipH="1">
              <a:off x="3326706" y="1302777"/>
              <a:ext cx="451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93" name="Google Shape;1993;p111"/>
            <p:cNvCxnSpPr>
              <a:stCxn id="1985" idx="1"/>
              <a:endCxn id="1994" idx="2"/>
            </p:cNvCxnSpPr>
            <p:nvPr/>
          </p:nvCxnSpPr>
          <p:spPr>
            <a:xfrm rot="10800000">
              <a:off x="7181750" y="1302777"/>
              <a:ext cx="12543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95" name="Google Shape;1995;p111"/>
            <p:cNvCxnSpPr>
              <a:stCxn id="1981" idx="1"/>
              <a:endCxn id="1994" idx="2"/>
            </p:cNvCxnSpPr>
            <p:nvPr/>
          </p:nvCxnSpPr>
          <p:spPr>
            <a:xfrm rot="10800000">
              <a:off x="7181677" y="1302777"/>
              <a:ext cx="6030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96" name="Google Shape;1996;p111"/>
            <p:cNvCxnSpPr>
              <a:stCxn id="1965" idx="7"/>
              <a:endCxn id="1994" idx="2"/>
            </p:cNvCxnSpPr>
            <p:nvPr/>
          </p:nvCxnSpPr>
          <p:spPr>
            <a:xfrm rot="10800000" flipH="1">
              <a:off x="3978079" y="1302777"/>
              <a:ext cx="32037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97" name="Google Shape;1997;p111"/>
            <p:cNvCxnSpPr>
              <a:endCxn id="1994" idx="2"/>
            </p:cNvCxnSpPr>
            <p:nvPr/>
          </p:nvCxnSpPr>
          <p:spPr>
            <a:xfrm rot="10800000" flipH="1">
              <a:off x="3326496" y="1302746"/>
              <a:ext cx="38553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98" name="Google Shape;1998;p111"/>
            <p:cNvCxnSpPr>
              <a:endCxn id="1994" idx="2"/>
            </p:cNvCxnSpPr>
            <p:nvPr/>
          </p:nvCxnSpPr>
          <p:spPr>
            <a:xfrm rot="10800000" flipH="1">
              <a:off x="5280696" y="1302746"/>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1999" name="Google Shape;1999;p111"/>
            <p:cNvCxnSpPr>
              <a:stCxn id="1970" idx="7"/>
              <a:endCxn id="1994" idx="2"/>
            </p:cNvCxnSpPr>
            <p:nvPr/>
          </p:nvCxnSpPr>
          <p:spPr>
            <a:xfrm rot="10800000" flipH="1">
              <a:off x="5932197"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00" name="Google Shape;2000;p111"/>
            <p:cNvCxnSpPr>
              <a:stCxn id="1968" idx="7"/>
              <a:endCxn id="1994" idx="2"/>
            </p:cNvCxnSpPr>
            <p:nvPr/>
          </p:nvCxnSpPr>
          <p:spPr>
            <a:xfrm rot="10800000" flipH="1">
              <a:off x="6583570"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01" name="Google Shape;2001;p111"/>
            <p:cNvCxnSpPr>
              <a:stCxn id="1976" idx="7"/>
              <a:endCxn id="1994" idx="2"/>
            </p:cNvCxnSpPr>
            <p:nvPr/>
          </p:nvCxnSpPr>
          <p:spPr>
            <a:xfrm rot="10800000" flipH="1">
              <a:off x="4629452" y="1302777"/>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02" name="Google Shape;2002;p111"/>
            <p:cNvCxnSpPr>
              <a:stCxn id="1978" idx="1"/>
              <a:endCxn id="2003" idx="2"/>
            </p:cNvCxnSpPr>
            <p:nvPr/>
          </p:nvCxnSpPr>
          <p:spPr>
            <a:xfrm rot="10800000">
              <a:off x="6530465"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04" name="Google Shape;2004;p111"/>
            <p:cNvCxnSpPr>
              <a:stCxn id="1981" idx="1"/>
              <a:endCxn id="2003" idx="2"/>
            </p:cNvCxnSpPr>
            <p:nvPr/>
          </p:nvCxnSpPr>
          <p:spPr>
            <a:xfrm rot="10800000">
              <a:off x="6530377" y="1302777"/>
              <a:ext cx="12543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05" name="Google Shape;2005;p111"/>
            <p:cNvCxnSpPr>
              <a:stCxn id="1985" idx="1"/>
              <a:endCxn id="2003" idx="2"/>
            </p:cNvCxnSpPr>
            <p:nvPr/>
          </p:nvCxnSpPr>
          <p:spPr>
            <a:xfrm rot="10800000">
              <a:off x="6530450" y="1302777"/>
              <a:ext cx="19056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06" name="Google Shape;2006;p111"/>
            <p:cNvCxnSpPr>
              <a:stCxn id="1965" idx="7"/>
              <a:endCxn id="2003" idx="2"/>
            </p:cNvCxnSpPr>
            <p:nvPr/>
          </p:nvCxnSpPr>
          <p:spPr>
            <a:xfrm rot="10800000" flipH="1">
              <a:off x="3978079" y="1302777"/>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07" name="Google Shape;2007;p111"/>
            <p:cNvCxnSpPr>
              <a:stCxn id="1974" idx="7"/>
              <a:endCxn id="2003" idx="2"/>
            </p:cNvCxnSpPr>
            <p:nvPr/>
          </p:nvCxnSpPr>
          <p:spPr>
            <a:xfrm rot="10800000" flipH="1">
              <a:off x="3326706" y="1302777"/>
              <a:ext cx="32037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08" name="Google Shape;2008;p111"/>
            <p:cNvCxnSpPr>
              <a:stCxn id="1972" idx="7"/>
              <a:endCxn id="2003" idx="2"/>
            </p:cNvCxnSpPr>
            <p:nvPr/>
          </p:nvCxnSpPr>
          <p:spPr>
            <a:xfrm rot="10800000" flipH="1">
              <a:off x="5280824"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09" name="Google Shape;2009;p111"/>
            <p:cNvCxnSpPr>
              <a:stCxn id="1976" idx="7"/>
              <a:endCxn id="2003" idx="2"/>
            </p:cNvCxnSpPr>
            <p:nvPr/>
          </p:nvCxnSpPr>
          <p:spPr>
            <a:xfrm rot="10800000" flipH="1">
              <a:off x="4629452"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10" name="Google Shape;2010;p111"/>
            <p:cNvCxnSpPr>
              <a:endCxn id="2003" idx="2"/>
            </p:cNvCxnSpPr>
            <p:nvPr/>
          </p:nvCxnSpPr>
          <p:spPr>
            <a:xfrm rot="10800000" flipH="1">
              <a:off x="5932222" y="1302746"/>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11" name="Google Shape;2011;p111"/>
            <p:cNvCxnSpPr>
              <a:stCxn id="1978" idx="0"/>
              <a:endCxn id="1994" idx="2"/>
            </p:cNvCxnSpPr>
            <p:nvPr/>
          </p:nvCxnSpPr>
          <p:spPr>
            <a:xfrm rot="10800000">
              <a:off x="7181804"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012" name="Google Shape;2012;p111"/>
            <p:cNvCxnSpPr>
              <a:stCxn id="1968" idx="0"/>
              <a:endCxn id="2003" idx="2"/>
            </p:cNvCxnSpPr>
            <p:nvPr/>
          </p:nvCxnSpPr>
          <p:spPr>
            <a:xfrm rot="10800000">
              <a:off x="6530430"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013" name="Google Shape;2013;p111"/>
            <p:cNvCxnSpPr>
              <a:stCxn id="1972" idx="7"/>
              <a:endCxn id="2014" idx="2"/>
            </p:cNvCxnSpPr>
            <p:nvPr/>
          </p:nvCxnSpPr>
          <p:spPr>
            <a:xfrm rot="10800000" flipH="1">
              <a:off x="5280824"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15" name="Google Shape;2015;p111"/>
            <p:cNvCxnSpPr>
              <a:stCxn id="1981" idx="1"/>
              <a:endCxn id="2014" idx="2"/>
            </p:cNvCxnSpPr>
            <p:nvPr/>
          </p:nvCxnSpPr>
          <p:spPr>
            <a:xfrm rot="10800000">
              <a:off x="5879077" y="1302777"/>
              <a:ext cx="19056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16" name="Google Shape;2016;p111"/>
            <p:cNvCxnSpPr>
              <a:stCxn id="1978" idx="1"/>
              <a:endCxn id="2014" idx="2"/>
            </p:cNvCxnSpPr>
            <p:nvPr/>
          </p:nvCxnSpPr>
          <p:spPr>
            <a:xfrm rot="10800000">
              <a:off x="5879165"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17" name="Google Shape;2017;p111"/>
            <p:cNvCxnSpPr>
              <a:stCxn id="1968" idx="1"/>
              <a:endCxn id="2014" idx="2"/>
            </p:cNvCxnSpPr>
            <p:nvPr/>
          </p:nvCxnSpPr>
          <p:spPr>
            <a:xfrm rot="10800000">
              <a:off x="5879091"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18" name="Google Shape;2018;p111"/>
            <p:cNvCxnSpPr>
              <a:stCxn id="1985" idx="1"/>
              <a:endCxn id="2014" idx="2"/>
            </p:cNvCxnSpPr>
            <p:nvPr/>
          </p:nvCxnSpPr>
          <p:spPr>
            <a:xfrm rot="10800000">
              <a:off x="5879150" y="1302777"/>
              <a:ext cx="25569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19" name="Google Shape;2019;p111"/>
            <p:cNvCxnSpPr>
              <a:stCxn id="1965" idx="7"/>
              <a:endCxn id="2014" idx="2"/>
            </p:cNvCxnSpPr>
            <p:nvPr/>
          </p:nvCxnSpPr>
          <p:spPr>
            <a:xfrm rot="10800000" flipH="1">
              <a:off x="3978079"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20" name="Google Shape;2020;p111"/>
            <p:cNvCxnSpPr>
              <a:endCxn id="2014" idx="2"/>
            </p:cNvCxnSpPr>
            <p:nvPr/>
          </p:nvCxnSpPr>
          <p:spPr>
            <a:xfrm rot="10800000" flipH="1">
              <a:off x="4629250" y="1302746"/>
              <a:ext cx="12498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21" name="Google Shape;2021;p111"/>
            <p:cNvCxnSpPr>
              <a:stCxn id="1974" idx="7"/>
              <a:endCxn id="2014" idx="2"/>
            </p:cNvCxnSpPr>
            <p:nvPr/>
          </p:nvCxnSpPr>
          <p:spPr>
            <a:xfrm rot="10800000" flipH="1">
              <a:off x="3326706" y="1302777"/>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22" name="Google Shape;2022;p111"/>
            <p:cNvCxnSpPr>
              <a:stCxn id="1970" idx="0"/>
              <a:endCxn id="2014" idx="2"/>
            </p:cNvCxnSpPr>
            <p:nvPr/>
          </p:nvCxnSpPr>
          <p:spPr>
            <a:xfrm rot="10800000">
              <a:off x="5879058"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023" name="Google Shape;2023;p111"/>
            <p:cNvCxnSpPr>
              <a:stCxn id="1970" idx="1"/>
              <a:endCxn id="2024" idx="2"/>
            </p:cNvCxnSpPr>
            <p:nvPr/>
          </p:nvCxnSpPr>
          <p:spPr>
            <a:xfrm rot="10800000">
              <a:off x="5227719"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25" name="Google Shape;2025;p111"/>
            <p:cNvCxnSpPr>
              <a:stCxn id="1985" idx="1"/>
              <a:endCxn id="2024" idx="2"/>
            </p:cNvCxnSpPr>
            <p:nvPr/>
          </p:nvCxnSpPr>
          <p:spPr>
            <a:xfrm rot="10800000">
              <a:off x="5227550" y="1302777"/>
              <a:ext cx="3208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26" name="Google Shape;2026;p111"/>
            <p:cNvCxnSpPr>
              <a:stCxn id="1981" idx="1"/>
              <a:endCxn id="2024" idx="2"/>
            </p:cNvCxnSpPr>
            <p:nvPr/>
          </p:nvCxnSpPr>
          <p:spPr>
            <a:xfrm rot="10800000">
              <a:off x="5227777" y="1302777"/>
              <a:ext cx="25569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27" name="Google Shape;2027;p111"/>
            <p:cNvCxnSpPr>
              <a:stCxn id="1978" idx="1"/>
              <a:endCxn id="2024" idx="2"/>
            </p:cNvCxnSpPr>
            <p:nvPr/>
          </p:nvCxnSpPr>
          <p:spPr>
            <a:xfrm rot="10800000">
              <a:off x="5227565"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28" name="Google Shape;2028;p111"/>
            <p:cNvCxnSpPr>
              <a:stCxn id="1968" idx="1"/>
              <a:endCxn id="2024" idx="2"/>
            </p:cNvCxnSpPr>
            <p:nvPr/>
          </p:nvCxnSpPr>
          <p:spPr>
            <a:xfrm rot="10800000">
              <a:off x="5227791"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29" name="Google Shape;2029;p111"/>
            <p:cNvCxnSpPr>
              <a:stCxn id="1965" idx="7"/>
              <a:endCxn id="2024" idx="2"/>
            </p:cNvCxnSpPr>
            <p:nvPr/>
          </p:nvCxnSpPr>
          <p:spPr>
            <a:xfrm rot="10800000" flipH="1">
              <a:off x="3978079"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30" name="Google Shape;2030;p111"/>
            <p:cNvCxnSpPr>
              <a:stCxn id="1974" idx="7"/>
              <a:endCxn id="2024" idx="2"/>
            </p:cNvCxnSpPr>
            <p:nvPr/>
          </p:nvCxnSpPr>
          <p:spPr>
            <a:xfrm rot="10800000" flipH="1">
              <a:off x="3326706"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31" name="Google Shape;2031;p111"/>
            <p:cNvCxnSpPr>
              <a:stCxn id="1976" idx="7"/>
              <a:endCxn id="2024" idx="2"/>
            </p:cNvCxnSpPr>
            <p:nvPr/>
          </p:nvCxnSpPr>
          <p:spPr>
            <a:xfrm rot="10800000" flipH="1">
              <a:off x="4629452"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32" name="Google Shape;2032;p111"/>
            <p:cNvCxnSpPr>
              <a:stCxn id="1972" idx="0"/>
              <a:endCxn id="2024" idx="2"/>
            </p:cNvCxnSpPr>
            <p:nvPr/>
          </p:nvCxnSpPr>
          <p:spPr>
            <a:xfrm rot="10800000">
              <a:off x="5227685"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033" name="Google Shape;2033;p111"/>
            <p:cNvCxnSpPr>
              <a:stCxn id="1970" idx="1"/>
              <a:endCxn id="2034" idx="2"/>
            </p:cNvCxnSpPr>
            <p:nvPr/>
          </p:nvCxnSpPr>
          <p:spPr>
            <a:xfrm rot="10800000">
              <a:off x="4576419"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35" name="Google Shape;2035;p111"/>
            <p:cNvCxnSpPr>
              <a:stCxn id="1968" idx="1"/>
              <a:endCxn id="2034" idx="2"/>
            </p:cNvCxnSpPr>
            <p:nvPr/>
          </p:nvCxnSpPr>
          <p:spPr>
            <a:xfrm rot="10800000">
              <a:off x="4576191"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36" name="Google Shape;2036;p111"/>
            <p:cNvCxnSpPr>
              <a:stCxn id="1978" idx="1"/>
              <a:endCxn id="2034" idx="2"/>
            </p:cNvCxnSpPr>
            <p:nvPr/>
          </p:nvCxnSpPr>
          <p:spPr>
            <a:xfrm rot="10800000">
              <a:off x="4576265" y="1302777"/>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37" name="Google Shape;2037;p111"/>
            <p:cNvCxnSpPr>
              <a:stCxn id="1981" idx="1"/>
              <a:endCxn id="2034" idx="2"/>
            </p:cNvCxnSpPr>
            <p:nvPr/>
          </p:nvCxnSpPr>
          <p:spPr>
            <a:xfrm rot="10800000">
              <a:off x="4576177" y="1302777"/>
              <a:ext cx="3208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38" name="Google Shape;2038;p111"/>
            <p:cNvCxnSpPr>
              <a:stCxn id="1985" idx="1"/>
              <a:endCxn id="2034" idx="2"/>
            </p:cNvCxnSpPr>
            <p:nvPr/>
          </p:nvCxnSpPr>
          <p:spPr>
            <a:xfrm rot="10800000">
              <a:off x="4576250" y="1302777"/>
              <a:ext cx="38598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39" name="Google Shape;2039;p111"/>
            <p:cNvCxnSpPr>
              <a:stCxn id="1974" idx="7"/>
              <a:endCxn id="2040" idx="2"/>
            </p:cNvCxnSpPr>
            <p:nvPr/>
          </p:nvCxnSpPr>
          <p:spPr>
            <a:xfrm rot="10800000" flipH="1">
              <a:off x="3326706"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41" name="Google Shape;2041;p111"/>
            <p:cNvCxnSpPr>
              <a:stCxn id="1976" idx="1"/>
              <a:endCxn id="2040" idx="2"/>
            </p:cNvCxnSpPr>
            <p:nvPr/>
          </p:nvCxnSpPr>
          <p:spPr>
            <a:xfrm rot="10800000">
              <a:off x="3924973"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42" name="Google Shape;2042;p111"/>
            <p:cNvCxnSpPr>
              <a:stCxn id="1972" idx="1"/>
              <a:endCxn id="2040" idx="2"/>
            </p:cNvCxnSpPr>
            <p:nvPr/>
          </p:nvCxnSpPr>
          <p:spPr>
            <a:xfrm rot="10800000">
              <a:off x="3925046"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43" name="Google Shape;2043;p111"/>
            <p:cNvCxnSpPr>
              <a:stCxn id="1970" idx="1"/>
              <a:endCxn id="2040" idx="2"/>
            </p:cNvCxnSpPr>
            <p:nvPr/>
          </p:nvCxnSpPr>
          <p:spPr>
            <a:xfrm rot="10800000">
              <a:off x="3924819"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44" name="Google Shape;2044;p111"/>
            <p:cNvCxnSpPr>
              <a:stCxn id="1968" idx="1"/>
              <a:endCxn id="2040" idx="2"/>
            </p:cNvCxnSpPr>
            <p:nvPr/>
          </p:nvCxnSpPr>
          <p:spPr>
            <a:xfrm rot="10800000">
              <a:off x="3924891" y="1302777"/>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45" name="Google Shape;2045;p111"/>
            <p:cNvCxnSpPr>
              <a:stCxn id="1978" idx="1"/>
              <a:endCxn id="2040" idx="2"/>
            </p:cNvCxnSpPr>
            <p:nvPr/>
          </p:nvCxnSpPr>
          <p:spPr>
            <a:xfrm rot="10800000">
              <a:off x="3924965" y="1302777"/>
              <a:ext cx="32037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46" name="Google Shape;2046;p111"/>
            <p:cNvCxnSpPr>
              <a:stCxn id="1981" idx="1"/>
              <a:endCxn id="2040" idx="2"/>
            </p:cNvCxnSpPr>
            <p:nvPr/>
          </p:nvCxnSpPr>
          <p:spPr>
            <a:xfrm rot="10800000">
              <a:off x="3924877" y="1302777"/>
              <a:ext cx="38598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47" name="Google Shape;2047;p111"/>
            <p:cNvCxnSpPr>
              <a:stCxn id="1985" idx="1"/>
              <a:endCxn id="2040" idx="2"/>
            </p:cNvCxnSpPr>
            <p:nvPr/>
          </p:nvCxnSpPr>
          <p:spPr>
            <a:xfrm rot="10800000">
              <a:off x="3924950" y="1302777"/>
              <a:ext cx="451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48" name="Google Shape;2048;p111"/>
            <p:cNvCxnSpPr>
              <a:stCxn id="1965" idx="7"/>
              <a:endCxn id="2034" idx="2"/>
            </p:cNvCxnSpPr>
            <p:nvPr/>
          </p:nvCxnSpPr>
          <p:spPr>
            <a:xfrm rot="10800000" flipH="1">
              <a:off x="3978079"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49" name="Google Shape;2049;p111"/>
            <p:cNvCxnSpPr>
              <a:stCxn id="1974" idx="7"/>
              <a:endCxn id="2034" idx="2"/>
            </p:cNvCxnSpPr>
            <p:nvPr/>
          </p:nvCxnSpPr>
          <p:spPr>
            <a:xfrm rot="10800000" flipH="1">
              <a:off x="3326706"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50" name="Google Shape;2050;p111"/>
            <p:cNvCxnSpPr>
              <a:stCxn id="1981" idx="1"/>
              <a:endCxn id="2051" idx="2"/>
            </p:cNvCxnSpPr>
            <p:nvPr/>
          </p:nvCxnSpPr>
          <p:spPr>
            <a:xfrm rot="10800000">
              <a:off x="3273577" y="1302777"/>
              <a:ext cx="451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52" name="Google Shape;2052;p111"/>
            <p:cNvCxnSpPr>
              <a:stCxn id="1985" idx="1"/>
              <a:endCxn id="2051" idx="2"/>
            </p:cNvCxnSpPr>
            <p:nvPr/>
          </p:nvCxnSpPr>
          <p:spPr>
            <a:xfrm rot="10800000">
              <a:off x="3273650" y="1302777"/>
              <a:ext cx="516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53" name="Google Shape;2053;p111"/>
            <p:cNvCxnSpPr>
              <a:endCxn id="2051" idx="2"/>
            </p:cNvCxnSpPr>
            <p:nvPr/>
          </p:nvCxnSpPr>
          <p:spPr>
            <a:xfrm rot="10800000">
              <a:off x="3273559" y="1302746"/>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54" name="Google Shape;2054;p111"/>
            <p:cNvCxnSpPr>
              <a:endCxn id="2051" idx="2"/>
            </p:cNvCxnSpPr>
            <p:nvPr/>
          </p:nvCxnSpPr>
          <p:spPr>
            <a:xfrm rot="10800000">
              <a:off x="3273559" y="1302746"/>
              <a:ext cx="32037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55" name="Google Shape;2055;p111"/>
            <p:cNvCxnSpPr>
              <a:stCxn id="1972" idx="1"/>
              <a:endCxn id="2051" idx="2"/>
            </p:cNvCxnSpPr>
            <p:nvPr/>
          </p:nvCxnSpPr>
          <p:spPr>
            <a:xfrm rot="10800000">
              <a:off x="3273446"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56" name="Google Shape;2056;p111"/>
            <p:cNvCxnSpPr>
              <a:stCxn id="1965" idx="1"/>
              <a:endCxn id="2051" idx="2"/>
            </p:cNvCxnSpPr>
            <p:nvPr/>
          </p:nvCxnSpPr>
          <p:spPr>
            <a:xfrm rot="10800000">
              <a:off x="3273601"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57" name="Google Shape;2057;p111"/>
            <p:cNvCxnSpPr>
              <a:stCxn id="1976" idx="1"/>
              <a:endCxn id="2051" idx="2"/>
            </p:cNvCxnSpPr>
            <p:nvPr/>
          </p:nvCxnSpPr>
          <p:spPr>
            <a:xfrm rot="10800000">
              <a:off x="3273673"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058" name="Google Shape;2058;p111"/>
            <p:cNvCxnSpPr>
              <a:endCxn id="2059" idx="7"/>
            </p:cNvCxnSpPr>
            <p:nvPr/>
          </p:nvCxnSpPr>
          <p:spPr>
            <a:xfrm flipH="1">
              <a:off x="3326707" y="2156377"/>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060" name="Google Shape;2060;p111"/>
            <p:cNvCxnSpPr>
              <a:endCxn id="2059" idx="7"/>
            </p:cNvCxnSpPr>
            <p:nvPr/>
          </p:nvCxnSpPr>
          <p:spPr>
            <a:xfrm flipH="1">
              <a:off x="3326707" y="2156377"/>
              <a:ext cx="510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061" name="Google Shape;2061;p111"/>
            <p:cNvCxnSpPr>
              <a:endCxn id="2062" idx="1"/>
            </p:cNvCxnSpPr>
            <p:nvPr/>
          </p:nvCxnSpPr>
          <p:spPr>
            <a:xfrm>
              <a:off x="5280951" y="2156377"/>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063" name="Google Shape;2063;p111"/>
            <p:cNvCxnSpPr>
              <a:endCxn id="2062" idx="1"/>
            </p:cNvCxnSpPr>
            <p:nvPr/>
          </p:nvCxnSpPr>
          <p:spPr>
            <a:xfrm>
              <a:off x="3978051" y="2156377"/>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064" name="Google Shape;2064;p111"/>
            <p:cNvCxnSpPr>
              <a:endCxn id="2065" idx="1"/>
            </p:cNvCxnSpPr>
            <p:nvPr/>
          </p:nvCxnSpPr>
          <p:spPr>
            <a:xfrm>
              <a:off x="3326465" y="2156377"/>
              <a:ext cx="3802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066" name="Google Shape;2066;p111"/>
            <p:cNvCxnSpPr>
              <a:endCxn id="2062" idx="1"/>
            </p:cNvCxnSpPr>
            <p:nvPr/>
          </p:nvCxnSpPr>
          <p:spPr>
            <a:xfrm>
              <a:off x="3326751" y="2156377"/>
              <a:ext cx="510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067" name="Google Shape;2067;p111"/>
            <p:cNvCxnSpPr>
              <a:endCxn id="2068" idx="1"/>
            </p:cNvCxnSpPr>
            <p:nvPr/>
          </p:nvCxnSpPr>
          <p:spPr>
            <a:xfrm>
              <a:off x="3326693" y="2156377"/>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069" name="Google Shape;2069;p111"/>
            <p:cNvCxnSpPr>
              <a:endCxn id="2062" idx="1"/>
            </p:cNvCxnSpPr>
            <p:nvPr/>
          </p:nvCxnSpPr>
          <p:spPr>
            <a:xfrm>
              <a:off x="4629351" y="2156377"/>
              <a:ext cx="380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070" name="Google Shape;2070;p111"/>
            <p:cNvCxnSpPr>
              <a:stCxn id="2059" idx="5"/>
              <a:endCxn id="2071" idx="0"/>
            </p:cNvCxnSpPr>
            <p:nvPr/>
          </p:nvCxnSpPr>
          <p:spPr>
            <a:xfrm>
              <a:off x="3326707"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72" name="Google Shape;2072;p111"/>
            <p:cNvCxnSpPr>
              <a:stCxn id="2073" idx="4"/>
              <a:endCxn id="2071" idx="0"/>
            </p:cNvCxnSpPr>
            <p:nvPr/>
          </p:nvCxnSpPr>
          <p:spPr>
            <a:xfrm>
              <a:off x="3924940"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074" name="Google Shape;2074;p111"/>
            <p:cNvCxnSpPr>
              <a:stCxn id="2075" idx="3"/>
              <a:endCxn id="2071" idx="0"/>
            </p:cNvCxnSpPr>
            <p:nvPr/>
          </p:nvCxnSpPr>
          <p:spPr>
            <a:xfrm flipH="1">
              <a:off x="3924974"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76" name="Google Shape;2076;p111"/>
            <p:cNvCxnSpPr>
              <a:stCxn id="2077" idx="3"/>
              <a:endCxn id="2071" idx="0"/>
            </p:cNvCxnSpPr>
            <p:nvPr/>
          </p:nvCxnSpPr>
          <p:spPr>
            <a:xfrm flipH="1">
              <a:off x="3925047"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78" name="Google Shape;2078;p111"/>
            <p:cNvCxnSpPr>
              <a:stCxn id="2079" idx="3"/>
              <a:endCxn id="2071" idx="0"/>
            </p:cNvCxnSpPr>
            <p:nvPr/>
          </p:nvCxnSpPr>
          <p:spPr>
            <a:xfrm flipH="1">
              <a:off x="3924820"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80" name="Google Shape;2080;p111"/>
            <p:cNvCxnSpPr>
              <a:stCxn id="2068" idx="3"/>
              <a:endCxn id="2071" idx="0"/>
            </p:cNvCxnSpPr>
            <p:nvPr/>
          </p:nvCxnSpPr>
          <p:spPr>
            <a:xfrm flipH="1">
              <a:off x="3924893"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81" name="Google Shape;2081;p111"/>
            <p:cNvCxnSpPr>
              <a:stCxn id="2065" idx="3"/>
            </p:cNvCxnSpPr>
            <p:nvPr/>
          </p:nvCxnSpPr>
          <p:spPr>
            <a:xfrm flipH="1">
              <a:off x="3924965" y="2634955"/>
              <a:ext cx="32037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82" name="Google Shape;2082;p111"/>
            <p:cNvCxnSpPr>
              <a:stCxn id="2083" idx="3"/>
              <a:endCxn id="2071" idx="0"/>
            </p:cNvCxnSpPr>
            <p:nvPr/>
          </p:nvCxnSpPr>
          <p:spPr>
            <a:xfrm flipH="1">
              <a:off x="3924878" y="2634955"/>
              <a:ext cx="38598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84" name="Google Shape;2084;p111"/>
            <p:cNvCxnSpPr>
              <a:stCxn id="2062" idx="3"/>
              <a:endCxn id="2071" idx="0"/>
            </p:cNvCxnSpPr>
            <p:nvPr/>
          </p:nvCxnSpPr>
          <p:spPr>
            <a:xfrm flipH="1">
              <a:off x="3924951" y="2634955"/>
              <a:ext cx="451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85" name="Google Shape;2085;p111"/>
            <p:cNvCxnSpPr>
              <a:stCxn id="2075" idx="4"/>
              <a:endCxn id="2086" idx="0"/>
            </p:cNvCxnSpPr>
            <p:nvPr/>
          </p:nvCxnSpPr>
          <p:spPr>
            <a:xfrm>
              <a:off x="4576313"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087" name="Google Shape;2087;p111"/>
            <p:cNvCxnSpPr>
              <a:stCxn id="2073" idx="5"/>
              <a:endCxn id="2086" idx="0"/>
            </p:cNvCxnSpPr>
            <p:nvPr/>
          </p:nvCxnSpPr>
          <p:spPr>
            <a:xfrm>
              <a:off x="3978080"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88" name="Google Shape;2088;p111"/>
            <p:cNvCxnSpPr>
              <a:stCxn id="2059" idx="5"/>
              <a:endCxn id="2086" idx="0"/>
            </p:cNvCxnSpPr>
            <p:nvPr/>
          </p:nvCxnSpPr>
          <p:spPr>
            <a:xfrm>
              <a:off x="3326707"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89" name="Google Shape;2089;p111"/>
            <p:cNvCxnSpPr>
              <a:stCxn id="2077" idx="3"/>
              <a:endCxn id="2086" idx="0"/>
            </p:cNvCxnSpPr>
            <p:nvPr/>
          </p:nvCxnSpPr>
          <p:spPr>
            <a:xfrm flipH="1">
              <a:off x="4576347"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90" name="Google Shape;2090;p111"/>
            <p:cNvCxnSpPr>
              <a:stCxn id="2079" idx="3"/>
              <a:endCxn id="2086" idx="0"/>
            </p:cNvCxnSpPr>
            <p:nvPr/>
          </p:nvCxnSpPr>
          <p:spPr>
            <a:xfrm flipH="1">
              <a:off x="4576420"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91" name="Google Shape;2091;p111"/>
            <p:cNvCxnSpPr>
              <a:stCxn id="2068" idx="3"/>
              <a:endCxn id="2086" idx="0"/>
            </p:cNvCxnSpPr>
            <p:nvPr/>
          </p:nvCxnSpPr>
          <p:spPr>
            <a:xfrm flipH="1">
              <a:off x="4576193"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92" name="Google Shape;2092;p111"/>
            <p:cNvCxnSpPr>
              <a:stCxn id="2065" idx="3"/>
              <a:endCxn id="2086" idx="0"/>
            </p:cNvCxnSpPr>
            <p:nvPr/>
          </p:nvCxnSpPr>
          <p:spPr>
            <a:xfrm flipH="1">
              <a:off x="4576265"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93" name="Google Shape;2093;p111"/>
            <p:cNvCxnSpPr>
              <a:stCxn id="2083" idx="3"/>
              <a:endCxn id="2086" idx="0"/>
            </p:cNvCxnSpPr>
            <p:nvPr/>
          </p:nvCxnSpPr>
          <p:spPr>
            <a:xfrm flipH="1">
              <a:off x="4576178" y="2634955"/>
              <a:ext cx="3208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94" name="Google Shape;2094;p111"/>
            <p:cNvCxnSpPr>
              <a:stCxn id="2062" idx="3"/>
              <a:endCxn id="2086" idx="0"/>
            </p:cNvCxnSpPr>
            <p:nvPr/>
          </p:nvCxnSpPr>
          <p:spPr>
            <a:xfrm flipH="1">
              <a:off x="4576251" y="2634955"/>
              <a:ext cx="38598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95" name="Google Shape;2095;p111"/>
            <p:cNvCxnSpPr>
              <a:stCxn id="2062" idx="3"/>
              <a:endCxn id="2096" idx="0"/>
            </p:cNvCxnSpPr>
            <p:nvPr/>
          </p:nvCxnSpPr>
          <p:spPr>
            <a:xfrm flipH="1">
              <a:off x="5227551" y="2634955"/>
              <a:ext cx="3208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97" name="Google Shape;2097;p111"/>
            <p:cNvCxnSpPr>
              <a:stCxn id="2083" idx="3"/>
              <a:endCxn id="2096" idx="0"/>
            </p:cNvCxnSpPr>
            <p:nvPr/>
          </p:nvCxnSpPr>
          <p:spPr>
            <a:xfrm flipH="1">
              <a:off x="5227778" y="2634955"/>
              <a:ext cx="25569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98" name="Google Shape;2098;p111"/>
            <p:cNvCxnSpPr>
              <a:stCxn id="2065" idx="3"/>
              <a:endCxn id="2096" idx="0"/>
            </p:cNvCxnSpPr>
            <p:nvPr/>
          </p:nvCxnSpPr>
          <p:spPr>
            <a:xfrm flipH="1">
              <a:off x="5227565"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099" name="Google Shape;2099;p111"/>
            <p:cNvCxnSpPr>
              <a:stCxn id="2068" idx="3"/>
              <a:endCxn id="2096" idx="0"/>
            </p:cNvCxnSpPr>
            <p:nvPr/>
          </p:nvCxnSpPr>
          <p:spPr>
            <a:xfrm flipH="1">
              <a:off x="5227793"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00" name="Google Shape;2100;p111"/>
            <p:cNvCxnSpPr>
              <a:stCxn id="2079" idx="3"/>
              <a:endCxn id="2096" idx="0"/>
            </p:cNvCxnSpPr>
            <p:nvPr/>
          </p:nvCxnSpPr>
          <p:spPr>
            <a:xfrm flipH="1">
              <a:off x="5227720"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01" name="Google Shape;2101;p111"/>
            <p:cNvCxnSpPr>
              <a:stCxn id="2077" idx="4"/>
              <a:endCxn id="2096" idx="0"/>
            </p:cNvCxnSpPr>
            <p:nvPr/>
          </p:nvCxnSpPr>
          <p:spPr>
            <a:xfrm>
              <a:off x="5227686"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102" name="Google Shape;2102;p111"/>
            <p:cNvCxnSpPr>
              <a:stCxn id="2075" idx="5"/>
              <a:endCxn id="2096" idx="0"/>
            </p:cNvCxnSpPr>
            <p:nvPr/>
          </p:nvCxnSpPr>
          <p:spPr>
            <a:xfrm>
              <a:off x="4629452"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03" name="Google Shape;2103;p111"/>
            <p:cNvCxnSpPr>
              <a:stCxn id="2073" idx="5"/>
              <a:endCxn id="2096" idx="0"/>
            </p:cNvCxnSpPr>
            <p:nvPr/>
          </p:nvCxnSpPr>
          <p:spPr>
            <a:xfrm>
              <a:off x="3978080"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04" name="Google Shape;2104;p111"/>
            <p:cNvCxnSpPr>
              <a:stCxn id="2059" idx="5"/>
              <a:endCxn id="2096" idx="0"/>
            </p:cNvCxnSpPr>
            <p:nvPr/>
          </p:nvCxnSpPr>
          <p:spPr>
            <a:xfrm>
              <a:off x="3326707"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05" name="Google Shape;2105;p111"/>
            <p:cNvCxnSpPr>
              <a:stCxn id="2059" idx="4"/>
              <a:endCxn id="2106" idx="0"/>
            </p:cNvCxnSpPr>
            <p:nvPr/>
          </p:nvCxnSpPr>
          <p:spPr>
            <a:xfrm>
              <a:off x="3273568"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107" name="Google Shape;2107;p111"/>
            <p:cNvCxnSpPr>
              <a:stCxn id="2073" idx="3"/>
              <a:endCxn id="2106" idx="0"/>
            </p:cNvCxnSpPr>
            <p:nvPr/>
          </p:nvCxnSpPr>
          <p:spPr>
            <a:xfrm flipH="1">
              <a:off x="3273601"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08" name="Google Shape;2108;p111"/>
            <p:cNvCxnSpPr>
              <a:stCxn id="2075" idx="3"/>
              <a:endCxn id="2106" idx="0"/>
            </p:cNvCxnSpPr>
            <p:nvPr/>
          </p:nvCxnSpPr>
          <p:spPr>
            <a:xfrm flipH="1">
              <a:off x="3273674"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09" name="Google Shape;2109;p111"/>
            <p:cNvCxnSpPr>
              <a:stCxn id="2077" idx="3"/>
              <a:endCxn id="2106" idx="0"/>
            </p:cNvCxnSpPr>
            <p:nvPr/>
          </p:nvCxnSpPr>
          <p:spPr>
            <a:xfrm flipH="1">
              <a:off x="3273447"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10" name="Google Shape;2110;p111"/>
            <p:cNvCxnSpPr>
              <a:stCxn id="2079" idx="3"/>
              <a:endCxn id="2106" idx="0"/>
            </p:cNvCxnSpPr>
            <p:nvPr/>
          </p:nvCxnSpPr>
          <p:spPr>
            <a:xfrm flipH="1">
              <a:off x="3273520"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11" name="Google Shape;2111;p111"/>
            <p:cNvCxnSpPr>
              <a:stCxn id="2068" idx="3"/>
              <a:endCxn id="2106" idx="0"/>
            </p:cNvCxnSpPr>
            <p:nvPr/>
          </p:nvCxnSpPr>
          <p:spPr>
            <a:xfrm flipH="1">
              <a:off x="3273593" y="2634955"/>
              <a:ext cx="32037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12" name="Google Shape;2112;p111"/>
            <p:cNvCxnSpPr>
              <a:stCxn id="2065" idx="3"/>
              <a:endCxn id="2106" idx="0"/>
            </p:cNvCxnSpPr>
            <p:nvPr/>
          </p:nvCxnSpPr>
          <p:spPr>
            <a:xfrm flipH="1">
              <a:off x="3273665" y="2634955"/>
              <a:ext cx="38550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13" name="Google Shape;2113;p111"/>
            <p:cNvCxnSpPr>
              <a:stCxn id="2083" idx="3"/>
              <a:endCxn id="2106" idx="0"/>
            </p:cNvCxnSpPr>
            <p:nvPr/>
          </p:nvCxnSpPr>
          <p:spPr>
            <a:xfrm flipH="1">
              <a:off x="3273578" y="2634955"/>
              <a:ext cx="451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14" name="Google Shape;2114;p111"/>
            <p:cNvCxnSpPr>
              <a:stCxn id="2062" idx="3"/>
              <a:endCxn id="2106" idx="0"/>
            </p:cNvCxnSpPr>
            <p:nvPr/>
          </p:nvCxnSpPr>
          <p:spPr>
            <a:xfrm flipH="1">
              <a:off x="3273651" y="2634955"/>
              <a:ext cx="516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15" name="Google Shape;2115;p111"/>
            <p:cNvCxnSpPr>
              <a:stCxn id="2079" idx="4"/>
              <a:endCxn id="2116" idx="0"/>
            </p:cNvCxnSpPr>
            <p:nvPr/>
          </p:nvCxnSpPr>
          <p:spPr>
            <a:xfrm>
              <a:off x="5879059"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117" name="Google Shape;2117;p111"/>
            <p:cNvCxnSpPr>
              <a:stCxn id="2068" idx="3"/>
              <a:endCxn id="2116" idx="0"/>
            </p:cNvCxnSpPr>
            <p:nvPr/>
          </p:nvCxnSpPr>
          <p:spPr>
            <a:xfrm flipH="1">
              <a:off x="5879093"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18" name="Google Shape;2118;p111"/>
            <p:cNvCxnSpPr>
              <a:stCxn id="2065" idx="3"/>
              <a:endCxn id="2116" idx="0"/>
            </p:cNvCxnSpPr>
            <p:nvPr/>
          </p:nvCxnSpPr>
          <p:spPr>
            <a:xfrm flipH="1">
              <a:off x="5879165"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19" name="Google Shape;2119;p111"/>
            <p:cNvCxnSpPr>
              <a:stCxn id="2083" idx="3"/>
              <a:endCxn id="2116" idx="0"/>
            </p:cNvCxnSpPr>
            <p:nvPr/>
          </p:nvCxnSpPr>
          <p:spPr>
            <a:xfrm flipH="1">
              <a:off x="5879078" y="2634955"/>
              <a:ext cx="19056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20" name="Google Shape;2120;p111"/>
            <p:cNvCxnSpPr>
              <a:stCxn id="2062" idx="3"/>
              <a:endCxn id="2116" idx="0"/>
            </p:cNvCxnSpPr>
            <p:nvPr/>
          </p:nvCxnSpPr>
          <p:spPr>
            <a:xfrm flipH="1">
              <a:off x="5879151" y="2634955"/>
              <a:ext cx="25569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21" name="Google Shape;2121;p111"/>
            <p:cNvCxnSpPr>
              <a:stCxn id="2077" idx="5"/>
              <a:endCxn id="2116" idx="0"/>
            </p:cNvCxnSpPr>
            <p:nvPr/>
          </p:nvCxnSpPr>
          <p:spPr>
            <a:xfrm>
              <a:off x="5280825"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22" name="Google Shape;2122;p111"/>
            <p:cNvCxnSpPr>
              <a:stCxn id="2075" idx="5"/>
              <a:endCxn id="2116" idx="0"/>
            </p:cNvCxnSpPr>
            <p:nvPr/>
          </p:nvCxnSpPr>
          <p:spPr>
            <a:xfrm>
              <a:off x="4629452"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23" name="Google Shape;2123;p111"/>
            <p:cNvCxnSpPr>
              <a:stCxn id="2073" idx="5"/>
              <a:endCxn id="2116" idx="0"/>
            </p:cNvCxnSpPr>
            <p:nvPr/>
          </p:nvCxnSpPr>
          <p:spPr>
            <a:xfrm>
              <a:off x="3978080"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24" name="Google Shape;2124;p111"/>
            <p:cNvCxnSpPr>
              <a:stCxn id="2059" idx="5"/>
              <a:endCxn id="2116" idx="0"/>
            </p:cNvCxnSpPr>
            <p:nvPr/>
          </p:nvCxnSpPr>
          <p:spPr>
            <a:xfrm>
              <a:off x="3326707"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25" name="Google Shape;2125;p111"/>
            <p:cNvCxnSpPr>
              <a:stCxn id="2065" idx="4"/>
              <a:endCxn id="2126" idx="0"/>
            </p:cNvCxnSpPr>
            <p:nvPr/>
          </p:nvCxnSpPr>
          <p:spPr>
            <a:xfrm>
              <a:off x="7181804"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127" name="Google Shape;2127;p111"/>
            <p:cNvCxnSpPr>
              <a:stCxn id="2083" idx="3"/>
              <a:endCxn id="2126" idx="0"/>
            </p:cNvCxnSpPr>
            <p:nvPr/>
          </p:nvCxnSpPr>
          <p:spPr>
            <a:xfrm flipH="1">
              <a:off x="7181678" y="2634955"/>
              <a:ext cx="6030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28" name="Google Shape;2128;p111"/>
            <p:cNvCxnSpPr>
              <a:stCxn id="2062" idx="3"/>
              <a:endCxn id="2126" idx="0"/>
            </p:cNvCxnSpPr>
            <p:nvPr/>
          </p:nvCxnSpPr>
          <p:spPr>
            <a:xfrm flipH="1">
              <a:off x="7181751" y="2634955"/>
              <a:ext cx="12543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29" name="Google Shape;2129;p111"/>
            <p:cNvCxnSpPr>
              <a:stCxn id="2068" idx="5"/>
              <a:endCxn id="2126" idx="0"/>
            </p:cNvCxnSpPr>
            <p:nvPr/>
          </p:nvCxnSpPr>
          <p:spPr>
            <a:xfrm>
              <a:off x="6583571"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30" name="Google Shape;2130;p111"/>
            <p:cNvCxnSpPr>
              <a:stCxn id="2079" idx="5"/>
              <a:endCxn id="2126" idx="0"/>
            </p:cNvCxnSpPr>
            <p:nvPr/>
          </p:nvCxnSpPr>
          <p:spPr>
            <a:xfrm>
              <a:off x="5932198"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31" name="Google Shape;2131;p111"/>
            <p:cNvCxnSpPr>
              <a:stCxn id="2077" idx="5"/>
              <a:endCxn id="2126" idx="0"/>
            </p:cNvCxnSpPr>
            <p:nvPr/>
          </p:nvCxnSpPr>
          <p:spPr>
            <a:xfrm>
              <a:off x="5280825"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32" name="Google Shape;2132;p111"/>
            <p:cNvCxnSpPr>
              <a:stCxn id="2075" idx="5"/>
              <a:endCxn id="2126" idx="0"/>
            </p:cNvCxnSpPr>
            <p:nvPr/>
          </p:nvCxnSpPr>
          <p:spPr>
            <a:xfrm>
              <a:off x="4629452"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33" name="Google Shape;2133;p111"/>
            <p:cNvCxnSpPr>
              <a:stCxn id="2073" idx="5"/>
              <a:endCxn id="2126" idx="0"/>
            </p:cNvCxnSpPr>
            <p:nvPr/>
          </p:nvCxnSpPr>
          <p:spPr>
            <a:xfrm>
              <a:off x="3978080" y="2634955"/>
              <a:ext cx="32037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34" name="Google Shape;2134;p111"/>
            <p:cNvCxnSpPr>
              <a:stCxn id="2059" idx="5"/>
              <a:endCxn id="2126" idx="0"/>
            </p:cNvCxnSpPr>
            <p:nvPr/>
          </p:nvCxnSpPr>
          <p:spPr>
            <a:xfrm>
              <a:off x="3326707" y="2634955"/>
              <a:ext cx="38550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35" name="Google Shape;2135;p111"/>
            <p:cNvCxnSpPr>
              <a:stCxn id="2083" idx="4"/>
              <a:endCxn id="2136" idx="0"/>
            </p:cNvCxnSpPr>
            <p:nvPr/>
          </p:nvCxnSpPr>
          <p:spPr>
            <a:xfrm>
              <a:off x="7837817"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137" name="Google Shape;2137;p111"/>
            <p:cNvCxnSpPr>
              <a:stCxn id="2062" idx="3"/>
              <a:endCxn id="2136" idx="0"/>
            </p:cNvCxnSpPr>
            <p:nvPr/>
          </p:nvCxnSpPr>
          <p:spPr>
            <a:xfrm flipH="1">
              <a:off x="7837851"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38" name="Google Shape;2138;p111"/>
            <p:cNvCxnSpPr>
              <a:stCxn id="2065" idx="5"/>
              <a:endCxn id="2136" idx="0"/>
            </p:cNvCxnSpPr>
            <p:nvPr/>
          </p:nvCxnSpPr>
          <p:spPr>
            <a:xfrm>
              <a:off x="7234943" y="2634955"/>
              <a:ext cx="6030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39" name="Google Shape;2139;p111"/>
            <p:cNvCxnSpPr>
              <a:stCxn id="2068" idx="5"/>
              <a:endCxn id="2136" idx="0"/>
            </p:cNvCxnSpPr>
            <p:nvPr/>
          </p:nvCxnSpPr>
          <p:spPr>
            <a:xfrm>
              <a:off x="6583571" y="2634955"/>
              <a:ext cx="12543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40" name="Google Shape;2140;p111"/>
            <p:cNvCxnSpPr>
              <a:stCxn id="2079" idx="5"/>
              <a:endCxn id="2136" idx="0"/>
            </p:cNvCxnSpPr>
            <p:nvPr/>
          </p:nvCxnSpPr>
          <p:spPr>
            <a:xfrm>
              <a:off x="5932198" y="2634955"/>
              <a:ext cx="19056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41" name="Google Shape;2141;p111"/>
            <p:cNvCxnSpPr>
              <a:stCxn id="2077" idx="5"/>
              <a:endCxn id="2136" idx="0"/>
            </p:cNvCxnSpPr>
            <p:nvPr/>
          </p:nvCxnSpPr>
          <p:spPr>
            <a:xfrm>
              <a:off x="5280825" y="2634955"/>
              <a:ext cx="25569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42" name="Google Shape;2142;p111"/>
            <p:cNvCxnSpPr>
              <a:stCxn id="2075" idx="5"/>
              <a:endCxn id="2136" idx="0"/>
            </p:cNvCxnSpPr>
            <p:nvPr/>
          </p:nvCxnSpPr>
          <p:spPr>
            <a:xfrm>
              <a:off x="4629452" y="2634955"/>
              <a:ext cx="3208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43" name="Google Shape;2143;p111"/>
            <p:cNvCxnSpPr>
              <a:stCxn id="2073" idx="5"/>
              <a:endCxn id="2136" idx="0"/>
            </p:cNvCxnSpPr>
            <p:nvPr/>
          </p:nvCxnSpPr>
          <p:spPr>
            <a:xfrm>
              <a:off x="3978080" y="2634955"/>
              <a:ext cx="38598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44" name="Google Shape;2144;p111"/>
            <p:cNvCxnSpPr>
              <a:stCxn id="2059" idx="5"/>
              <a:endCxn id="2136" idx="0"/>
            </p:cNvCxnSpPr>
            <p:nvPr/>
          </p:nvCxnSpPr>
          <p:spPr>
            <a:xfrm>
              <a:off x="3326707" y="2634955"/>
              <a:ext cx="451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45" name="Google Shape;2145;p111"/>
            <p:cNvCxnSpPr>
              <a:stCxn id="2068" idx="4"/>
              <a:endCxn id="2146" idx="0"/>
            </p:cNvCxnSpPr>
            <p:nvPr/>
          </p:nvCxnSpPr>
          <p:spPr>
            <a:xfrm>
              <a:off x="6530432"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147" name="Google Shape;2147;p111"/>
            <p:cNvCxnSpPr>
              <a:stCxn id="2065" idx="3"/>
              <a:endCxn id="2146" idx="0"/>
            </p:cNvCxnSpPr>
            <p:nvPr/>
          </p:nvCxnSpPr>
          <p:spPr>
            <a:xfrm flipH="1">
              <a:off x="6530465"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48" name="Google Shape;2148;p111"/>
            <p:cNvCxnSpPr>
              <a:stCxn id="2083" idx="3"/>
              <a:endCxn id="2146" idx="0"/>
            </p:cNvCxnSpPr>
            <p:nvPr/>
          </p:nvCxnSpPr>
          <p:spPr>
            <a:xfrm flipH="1">
              <a:off x="6530378" y="2634955"/>
              <a:ext cx="12543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49" name="Google Shape;2149;p111"/>
            <p:cNvCxnSpPr>
              <a:stCxn id="2062" idx="3"/>
              <a:endCxn id="2146" idx="0"/>
            </p:cNvCxnSpPr>
            <p:nvPr/>
          </p:nvCxnSpPr>
          <p:spPr>
            <a:xfrm flipH="1">
              <a:off x="6530451" y="2634955"/>
              <a:ext cx="19056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50" name="Google Shape;2150;p111"/>
            <p:cNvCxnSpPr>
              <a:stCxn id="2079" idx="5"/>
              <a:endCxn id="2146" idx="0"/>
            </p:cNvCxnSpPr>
            <p:nvPr/>
          </p:nvCxnSpPr>
          <p:spPr>
            <a:xfrm>
              <a:off x="5932198"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51" name="Google Shape;2151;p111"/>
            <p:cNvCxnSpPr>
              <a:stCxn id="2077" idx="5"/>
              <a:endCxn id="2146" idx="0"/>
            </p:cNvCxnSpPr>
            <p:nvPr/>
          </p:nvCxnSpPr>
          <p:spPr>
            <a:xfrm>
              <a:off x="5280825"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52" name="Google Shape;2152;p111"/>
            <p:cNvCxnSpPr>
              <a:stCxn id="2075" idx="5"/>
              <a:endCxn id="2146" idx="0"/>
            </p:cNvCxnSpPr>
            <p:nvPr/>
          </p:nvCxnSpPr>
          <p:spPr>
            <a:xfrm>
              <a:off x="4629452"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53" name="Google Shape;2153;p111"/>
            <p:cNvCxnSpPr>
              <a:stCxn id="2073" idx="5"/>
              <a:endCxn id="2146" idx="0"/>
            </p:cNvCxnSpPr>
            <p:nvPr/>
          </p:nvCxnSpPr>
          <p:spPr>
            <a:xfrm>
              <a:off x="3978080"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54" name="Google Shape;2154;p111"/>
            <p:cNvCxnSpPr>
              <a:stCxn id="2059" idx="5"/>
              <a:endCxn id="2146" idx="0"/>
            </p:cNvCxnSpPr>
            <p:nvPr/>
          </p:nvCxnSpPr>
          <p:spPr>
            <a:xfrm>
              <a:off x="3326707" y="2634955"/>
              <a:ext cx="32037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55" name="Google Shape;2155;p111"/>
            <p:cNvCxnSpPr>
              <a:stCxn id="2062" idx="4"/>
              <a:endCxn id="2156" idx="0"/>
            </p:cNvCxnSpPr>
            <p:nvPr/>
          </p:nvCxnSpPr>
          <p:spPr>
            <a:xfrm>
              <a:off x="8489190"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157" name="Google Shape;2157;p111"/>
            <p:cNvCxnSpPr>
              <a:stCxn id="2083" idx="5"/>
              <a:endCxn id="2156" idx="0"/>
            </p:cNvCxnSpPr>
            <p:nvPr/>
          </p:nvCxnSpPr>
          <p:spPr>
            <a:xfrm>
              <a:off x="7890956"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58" name="Google Shape;2158;p111"/>
            <p:cNvCxnSpPr>
              <a:stCxn id="2065" idx="5"/>
              <a:endCxn id="2156" idx="0"/>
            </p:cNvCxnSpPr>
            <p:nvPr/>
          </p:nvCxnSpPr>
          <p:spPr>
            <a:xfrm>
              <a:off x="7234943" y="2634955"/>
              <a:ext cx="12543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59" name="Google Shape;2159;p111"/>
            <p:cNvCxnSpPr>
              <a:stCxn id="2068" idx="5"/>
              <a:endCxn id="2156" idx="0"/>
            </p:cNvCxnSpPr>
            <p:nvPr/>
          </p:nvCxnSpPr>
          <p:spPr>
            <a:xfrm>
              <a:off x="6583571" y="2634955"/>
              <a:ext cx="19056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60" name="Google Shape;2160;p111"/>
            <p:cNvCxnSpPr>
              <a:stCxn id="2079" idx="5"/>
              <a:endCxn id="2156" idx="0"/>
            </p:cNvCxnSpPr>
            <p:nvPr/>
          </p:nvCxnSpPr>
          <p:spPr>
            <a:xfrm>
              <a:off x="5932198" y="2634955"/>
              <a:ext cx="25569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61" name="Google Shape;2161;p111"/>
            <p:cNvCxnSpPr>
              <a:stCxn id="2077" idx="5"/>
              <a:endCxn id="2156" idx="0"/>
            </p:cNvCxnSpPr>
            <p:nvPr/>
          </p:nvCxnSpPr>
          <p:spPr>
            <a:xfrm>
              <a:off x="5280825" y="2634955"/>
              <a:ext cx="3208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62" name="Google Shape;2162;p111"/>
            <p:cNvCxnSpPr>
              <a:stCxn id="2075" idx="5"/>
              <a:endCxn id="2156" idx="0"/>
            </p:cNvCxnSpPr>
            <p:nvPr/>
          </p:nvCxnSpPr>
          <p:spPr>
            <a:xfrm>
              <a:off x="4629452" y="2634955"/>
              <a:ext cx="38598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63" name="Google Shape;2163;p111"/>
            <p:cNvCxnSpPr>
              <a:stCxn id="2073" idx="5"/>
              <a:endCxn id="2156" idx="0"/>
            </p:cNvCxnSpPr>
            <p:nvPr/>
          </p:nvCxnSpPr>
          <p:spPr>
            <a:xfrm>
              <a:off x="3978080" y="2634955"/>
              <a:ext cx="451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164" name="Google Shape;2164;p111"/>
            <p:cNvCxnSpPr>
              <a:stCxn id="2059" idx="5"/>
              <a:endCxn id="2156" idx="0"/>
            </p:cNvCxnSpPr>
            <p:nvPr/>
          </p:nvCxnSpPr>
          <p:spPr>
            <a:xfrm>
              <a:off x="3326707" y="2634955"/>
              <a:ext cx="5162400" cy="277800"/>
            </a:xfrm>
            <a:prstGeom prst="straightConnector1">
              <a:avLst/>
            </a:prstGeom>
            <a:noFill/>
            <a:ln w="9525" cap="flat" cmpd="sng">
              <a:solidFill>
                <a:srgbClr val="757070"/>
              </a:solidFill>
              <a:prstDash val="solid"/>
              <a:miter lim="800000"/>
              <a:headEnd type="none" w="sm" len="sm"/>
              <a:tailEnd type="none" w="sm" len="sm"/>
            </a:ln>
          </p:spPr>
        </p:cxnSp>
        <p:sp>
          <p:nvSpPr>
            <p:cNvPr id="2106" name="Google Shape;2106;p111"/>
            <p:cNvSpPr/>
            <p:nvPr/>
          </p:nvSpPr>
          <p:spPr>
            <a:xfrm>
              <a:off x="2999209"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[CLS]</a:t>
              </a:r>
              <a:endParaRPr sz="1500"/>
            </a:p>
          </p:txBody>
        </p:sp>
        <p:sp>
          <p:nvSpPr>
            <p:cNvPr id="2051" name="Google Shape;2051;p111"/>
            <p:cNvSpPr/>
            <p:nvPr/>
          </p:nvSpPr>
          <p:spPr>
            <a:xfrm>
              <a:off x="2999209" y="959846"/>
              <a:ext cx="548700" cy="3429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[CLS]</a:t>
              </a:r>
              <a:endParaRPr sz="1500"/>
            </a:p>
          </p:txBody>
        </p:sp>
        <p:sp>
          <p:nvSpPr>
            <p:cNvPr id="2165" name="Google Shape;2165;p111"/>
            <p:cNvSpPr/>
            <p:nvPr/>
          </p:nvSpPr>
          <p:spPr>
            <a:xfrm>
              <a:off x="2999209" y="3568294"/>
              <a:ext cx="548700" cy="3429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[CLS]</a:t>
              </a:r>
              <a:endParaRPr sz="1500"/>
            </a:p>
          </p:txBody>
        </p:sp>
        <p:sp>
          <p:nvSpPr>
            <p:cNvPr id="2166" name="Google Shape;2166;p111"/>
            <p:cNvSpPr/>
            <p:nvPr/>
          </p:nvSpPr>
          <p:spPr>
            <a:xfrm>
              <a:off x="3152698"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59" name="Google Shape;2059;p111"/>
            <p:cNvSpPr/>
            <p:nvPr/>
          </p:nvSpPr>
          <p:spPr>
            <a:xfrm>
              <a:off x="3198418"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1974" name="Google Shape;1974;p111"/>
            <p:cNvSpPr/>
            <p:nvPr/>
          </p:nvSpPr>
          <p:spPr>
            <a:xfrm>
              <a:off x="3198417"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71" name="Google Shape;2071;p111"/>
            <p:cNvSpPr/>
            <p:nvPr/>
          </p:nvSpPr>
          <p:spPr>
            <a:xfrm>
              <a:off x="3650581"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1</a:t>
              </a:r>
              <a:endParaRPr sz="1500"/>
            </a:p>
          </p:txBody>
        </p:sp>
        <p:sp>
          <p:nvSpPr>
            <p:cNvPr id="2040" name="Google Shape;2040;p111"/>
            <p:cNvSpPr/>
            <p:nvPr/>
          </p:nvSpPr>
          <p:spPr>
            <a:xfrm>
              <a:off x="3650581"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1</a:t>
              </a:r>
              <a:endParaRPr sz="1500"/>
            </a:p>
          </p:txBody>
        </p:sp>
        <p:sp>
          <p:nvSpPr>
            <p:cNvPr id="2167" name="Google Shape;2167;p111"/>
            <p:cNvSpPr/>
            <p:nvPr/>
          </p:nvSpPr>
          <p:spPr>
            <a:xfrm>
              <a:off x="3650581" y="3568294"/>
              <a:ext cx="548700" cy="3429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A</a:t>
              </a:r>
              <a:r>
                <a:rPr lang="en-US" sz="1200" b="0" i="1" u="none" strike="noStrike" cap="none" baseline="-25000">
                  <a:solidFill>
                    <a:schemeClr val="dk1"/>
                  </a:solidFill>
                  <a:latin typeface="Calibri"/>
                  <a:ea typeface="Calibri"/>
                  <a:cs typeface="Calibri"/>
                  <a:sym typeface="Calibri"/>
                </a:rPr>
                <a:t>1</a:t>
              </a:r>
              <a:endParaRPr sz="1200" b="0" i="0" u="none" strike="noStrike" cap="none">
                <a:solidFill>
                  <a:schemeClr val="dk1"/>
                </a:solidFill>
                <a:latin typeface="Calibri"/>
                <a:ea typeface="Calibri"/>
                <a:cs typeface="Calibri"/>
                <a:sym typeface="Calibri"/>
              </a:endParaRPr>
            </a:p>
          </p:txBody>
        </p:sp>
        <p:sp>
          <p:nvSpPr>
            <p:cNvPr id="2168" name="Google Shape;2168;p111"/>
            <p:cNvSpPr/>
            <p:nvPr/>
          </p:nvSpPr>
          <p:spPr>
            <a:xfrm>
              <a:off x="3804071"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73" name="Google Shape;2073;p111"/>
            <p:cNvSpPr/>
            <p:nvPr/>
          </p:nvSpPr>
          <p:spPr>
            <a:xfrm>
              <a:off x="3849790"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1965" name="Google Shape;1965;p111"/>
            <p:cNvSpPr/>
            <p:nvPr/>
          </p:nvSpPr>
          <p:spPr>
            <a:xfrm>
              <a:off x="3849790"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86" name="Google Shape;2086;p111"/>
            <p:cNvSpPr/>
            <p:nvPr/>
          </p:nvSpPr>
          <p:spPr>
            <a:xfrm>
              <a:off x="4301954"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2</a:t>
              </a:r>
              <a:endParaRPr sz="1500"/>
            </a:p>
          </p:txBody>
        </p:sp>
        <p:sp>
          <p:nvSpPr>
            <p:cNvPr id="2034" name="Google Shape;2034;p111"/>
            <p:cNvSpPr/>
            <p:nvPr/>
          </p:nvSpPr>
          <p:spPr>
            <a:xfrm>
              <a:off x="4301954"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2</a:t>
              </a:r>
              <a:endParaRPr sz="1500"/>
            </a:p>
          </p:txBody>
        </p:sp>
        <p:sp>
          <p:nvSpPr>
            <p:cNvPr id="2169" name="Google Shape;2169;p111"/>
            <p:cNvSpPr/>
            <p:nvPr/>
          </p:nvSpPr>
          <p:spPr>
            <a:xfrm>
              <a:off x="4301954" y="3568294"/>
              <a:ext cx="548700" cy="3429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A</a:t>
              </a:r>
              <a:r>
                <a:rPr lang="en-US" sz="1200" b="0" i="1" u="none" strike="noStrike" cap="none" baseline="-25000">
                  <a:solidFill>
                    <a:schemeClr val="dk1"/>
                  </a:solidFill>
                  <a:latin typeface="Calibri"/>
                  <a:ea typeface="Calibri"/>
                  <a:cs typeface="Calibri"/>
                  <a:sym typeface="Calibri"/>
                </a:rPr>
                <a:t>2</a:t>
              </a:r>
              <a:endParaRPr sz="1200" b="0" i="0" u="none" strike="noStrike" cap="none">
                <a:solidFill>
                  <a:schemeClr val="dk1"/>
                </a:solidFill>
                <a:latin typeface="Calibri"/>
                <a:ea typeface="Calibri"/>
                <a:cs typeface="Calibri"/>
                <a:sym typeface="Calibri"/>
              </a:endParaRPr>
            </a:p>
          </p:txBody>
        </p:sp>
        <p:sp>
          <p:nvSpPr>
            <p:cNvPr id="2170" name="Google Shape;2170;p111"/>
            <p:cNvSpPr/>
            <p:nvPr/>
          </p:nvSpPr>
          <p:spPr>
            <a:xfrm>
              <a:off x="4455443"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75" name="Google Shape;2075;p111"/>
            <p:cNvSpPr/>
            <p:nvPr/>
          </p:nvSpPr>
          <p:spPr>
            <a:xfrm>
              <a:off x="4501163"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1976" name="Google Shape;1976;p111"/>
            <p:cNvSpPr/>
            <p:nvPr/>
          </p:nvSpPr>
          <p:spPr>
            <a:xfrm>
              <a:off x="4501163"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96" name="Google Shape;2096;p111"/>
            <p:cNvSpPr/>
            <p:nvPr/>
          </p:nvSpPr>
          <p:spPr>
            <a:xfrm>
              <a:off x="4953327"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3</a:t>
              </a:r>
              <a:endParaRPr sz="1500"/>
            </a:p>
          </p:txBody>
        </p:sp>
        <p:sp>
          <p:nvSpPr>
            <p:cNvPr id="2024" name="Google Shape;2024;p111"/>
            <p:cNvSpPr/>
            <p:nvPr/>
          </p:nvSpPr>
          <p:spPr>
            <a:xfrm>
              <a:off x="4953327"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3</a:t>
              </a:r>
              <a:endParaRPr sz="1500"/>
            </a:p>
          </p:txBody>
        </p:sp>
        <p:sp>
          <p:nvSpPr>
            <p:cNvPr id="2171" name="Google Shape;2171;p111"/>
            <p:cNvSpPr/>
            <p:nvPr/>
          </p:nvSpPr>
          <p:spPr>
            <a:xfrm>
              <a:off x="4953327" y="3568294"/>
              <a:ext cx="548700" cy="3429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A</a:t>
              </a:r>
              <a:r>
                <a:rPr lang="en-US" sz="1200" b="0" i="1" u="none" strike="noStrike" cap="none" baseline="-25000">
                  <a:solidFill>
                    <a:schemeClr val="dk1"/>
                  </a:solidFill>
                  <a:latin typeface="Calibri"/>
                  <a:ea typeface="Calibri"/>
                  <a:cs typeface="Calibri"/>
                  <a:sym typeface="Calibri"/>
                </a:rPr>
                <a:t>3</a:t>
              </a:r>
              <a:endParaRPr sz="1200" b="0" i="0" u="none" strike="noStrike" cap="none">
                <a:solidFill>
                  <a:schemeClr val="dk1"/>
                </a:solidFill>
                <a:latin typeface="Calibri"/>
                <a:ea typeface="Calibri"/>
                <a:cs typeface="Calibri"/>
                <a:sym typeface="Calibri"/>
              </a:endParaRPr>
            </a:p>
          </p:txBody>
        </p:sp>
        <p:sp>
          <p:nvSpPr>
            <p:cNvPr id="2172" name="Google Shape;2172;p111"/>
            <p:cNvSpPr/>
            <p:nvPr/>
          </p:nvSpPr>
          <p:spPr>
            <a:xfrm>
              <a:off x="5106816"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77" name="Google Shape;2077;p111"/>
            <p:cNvSpPr/>
            <p:nvPr/>
          </p:nvSpPr>
          <p:spPr>
            <a:xfrm>
              <a:off x="5152536"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1972" name="Google Shape;1972;p111"/>
            <p:cNvSpPr/>
            <p:nvPr/>
          </p:nvSpPr>
          <p:spPr>
            <a:xfrm>
              <a:off x="5152535"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116" name="Google Shape;2116;p111"/>
            <p:cNvSpPr/>
            <p:nvPr/>
          </p:nvSpPr>
          <p:spPr>
            <a:xfrm>
              <a:off x="5604700"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4</a:t>
              </a:r>
              <a:endParaRPr sz="1500"/>
            </a:p>
          </p:txBody>
        </p:sp>
        <p:sp>
          <p:nvSpPr>
            <p:cNvPr id="2014" name="Google Shape;2014;p111"/>
            <p:cNvSpPr/>
            <p:nvPr/>
          </p:nvSpPr>
          <p:spPr>
            <a:xfrm>
              <a:off x="5604700"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4</a:t>
              </a:r>
              <a:endParaRPr sz="1500"/>
            </a:p>
          </p:txBody>
        </p:sp>
        <p:sp>
          <p:nvSpPr>
            <p:cNvPr id="2173" name="Google Shape;2173;p111"/>
            <p:cNvSpPr/>
            <p:nvPr/>
          </p:nvSpPr>
          <p:spPr>
            <a:xfrm>
              <a:off x="5604700" y="3568294"/>
              <a:ext cx="548700" cy="3429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[SEP]</a:t>
              </a:r>
              <a:endParaRPr sz="1500"/>
            </a:p>
          </p:txBody>
        </p:sp>
        <p:sp>
          <p:nvSpPr>
            <p:cNvPr id="2174" name="Google Shape;2174;p111"/>
            <p:cNvSpPr/>
            <p:nvPr/>
          </p:nvSpPr>
          <p:spPr>
            <a:xfrm>
              <a:off x="5758189"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79" name="Google Shape;2079;p111"/>
            <p:cNvSpPr/>
            <p:nvPr/>
          </p:nvSpPr>
          <p:spPr>
            <a:xfrm>
              <a:off x="5803909"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1970" name="Google Shape;1970;p111"/>
            <p:cNvSpPr/>
            <p:nvPr/>
          </p:nvSpPr>
          <p:spPr>
            <a:xfrm>
              <a:off x="5803908"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146" name="Google Shape;2146;p111"/>
            <p:cNvSpPr/>
            <p:nvPr/>
          </p:nvSpPr>
          <p:spPr>
            <a:xfrm>
              <a:off x="6256072"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5</a:t>
              </a:r>
              <a:endParaRPr sz="1500"/>
            </a:p>
          </p:txBody>
        </p:sp>
        <p:sp>
          <p:nvSpPr>
            <p:cNvPr id="2003" name="Google Shape;2003;p111"/>
            <p:cNvSpPr/>
            <p:nvPr/>
          </p:nvSpPr>
          <p:spPr>
            <a:xfrm>
              <a:off x="6256072"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5</a:t>
              </a:r>
              <a:endParaRPr sz="1500"/>
            </a:p>
          </p:txBody>
        </p:sp>
        <p:sp>
          <p:nvSpPr>
            <p:cNvPr id="2175" name="Google Shape;2175;p111"/>
            <p:cNvSpPr/>
            <p:nvPr/>
          </p:nvSpPr>
          <p:spPr>
            <a:xfrm>
              <a:off x="6256072"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B</a:t>
              </a:r>
              <a:r>
                <a:rPr lang="en-US" sz="1200" b="0" i="1" u="none" strike="noStrike" cap="none" baseline="-25000">
                  <a:solidFill>
                    <a:schemeClr val="dk1"/>
                  </a:solidFill>
                  <a:latin typeface="Calibri"/>
                  <a:ea typeface="Calibri"/>
                  <a:cs typeface="Calibri"/>
                  <a:sym typeface="Calibri"/>
                </a:rPr>
                <a:t>1</a:t>
              </a:r>
              <a:endParaRPr sz="1200" b="0" i="0" u="none" strike="noStrike" cap="none">
                <a:solidFill>
                  <a:schemeClr val="dk1"/>
                </a:solidFill>
                <a:latin typeface="Calibri"/>
                <a:ea typeface="Calibri"/>
                <a:cs typeface="Calibri"/>
                <a:sym typeface="Calibri"/>
              </a:endParaRPr>
            </a:p>
          </p:txBody>
        </p:sp>
        <p:sp>
          <p:nvSpPr>
            <p:cNvPr id="2176" name="Google Shape;2176;p111"/>
            <p:cNvSpPr/>
            <p:nvPr/>
          </p:nvSpPr>
          <p:spPr>
            <a:xfrm>
              <a:off x="6409562"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68" name="Google Shape;2068;p111"/>
            <p:cNvSpPr/>
            <p:nvPr/>
          </p:nvSpPr>
          <p:spPr>
            <a:xfrm>
              <a:off x="6455282"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1968" name="Google Shape;1968;p111"/>
            <p:cNvSpPr/>
            <p:nvPr/>
          </p:nvSpPr>
          <p:spPr>
            <a:xfrm>
              <a:off x="6455280"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126" name="Google Shape;2126;p111"/>
            <p:cNvSpPr/>
            <p:nvPr/>
          </p:nvSpPr>
          <p:spPr>
            <a:xfrm>
              <a:off x="6907446"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6</a:t>
              </a:r>
              <a:endParaRPr sz="1500"/>
            </a:p>
          </p:txBody>
        </p:sp>
        <p:sp>
          <p:nvSpPr>
            <p:cNvPr id="1994" name="Google Shape;1994;p111"/>
            <p:cNvSpPr/>
            <p:nvPr/>
          </p:nvSpPr>
          <p:spPr>
            <a:xfrm>
              <a:off x="6907446"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6</a:t>
              </a:r>
              <a:endParaRPr sz="1500"/>
            </a:p>
          </p:txBody>
        </p:sp>
        <p:sp>
          <p:nvSpPr>
            <p:cNvPr id="2177" name="Google Shape;2177;p111"/>
            <p:cNvSpPr/>
            <p:nvPr/>
          </p:nvSpPr>
          <p:spPr>
            <a:xfrm>
              <a:off x="6907446"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B</a:t>
              </a:r>
              <a:r>
                <a:rPr lang="en-US" sz="1200" b="0" i="1" u="none" strike="noStrike" cap="none" baseline="-25000">
                  <a:solidFill>
                    <a:schemeClr val="dk1"/>
                  </a:solidFill>
                  <a:latin typeface="Calibri"/>
                  <a:ea typeface="Calibri"/>
                  <a:cs typeface="Calibri"/>
                  <a:sym typeface="Calibri"/>
                </a:rPr>
                <a:t>2</a:t>
              </a:r>
              <a:endParaRPr sz="1200" b="0" i="0" u="none" strike="noStrike" cap="none">
                <a:solidFill>
                  <a:schemeClr val="dk1"/>
                </a:solidFill>
                <a:latin typeface="Calibri"/>
                <a:ea typeface="Calibri"/>
                <a:cs typeface="Calibri"/>
                <a:sym typeface="Calibri"/>
              </a:endParaRPr>
            </a:p>
          </p:txBody>
        </p:sp>
        <p:sp>
          <p:nvSpPr>
            <p:cNvPr id="2178" name="Google Shape;2178;p111"/>
            <p:cNvSpPr/>
            <p:nvPr/>
          </p:nvSpPr>
          <p:spPr>
            <a:xfrm>
              <a:off x="7060934"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65" name="Google Shape;2065;p111"/>
            <p:cNvSpPr/>
            <p:nvPr/>
          </p:nvSpPr>
          <p:spPr>
            <a:xfrm>
              <a:off x="7106654"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1978" name="Google Shape;1978;p111"/>
            <p:cNvSpPr/>
            <p:nvPr/>
          </p:nvSpPr>
          <p:spPr>
            <a:xfrm>
              <a:off x="7106654"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136" name="Google Shape;2136;p111"/>
            <p:cNvSpPr/>
            <p:nvPr/>
          </p:nvSpPr>
          <p:spPr>
            <a:xfrm>
              <a:off x="7563458"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7</a:t>
              </a:r>
              <a:endParaRPr sz="1500"/>
            </a:p>
          </p:txBody>
        </p:sp>
        <p:sp>
          <p:nvSpPr>
            <p:cNvPr id="1983" name="Google Shape;1983;p111"/>
            <p:cNvSpPr/>
            <p:nvPr/>
          </p:nvSpPr>
          <p:spPr>
            <a:xfrm>
              <a:off x="7563458"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7</a:t>
              </a:r>
              <a:endParaRPr sz="1500"/>
            </a:p>
          </p:txBody>
        </p:sp>
        <p:sp>
          <p:nvSpPr>
            <p:cNvPr id="2179" name="Google Shape;2179;p111"/>
            <p:cNvSpPr/>
            <p:nvPr/>
          </p:nvSpPr>
          <p:spPr>
            <a:xfrm>
              <a:off x="7716947"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83" name="Google Shape;2083;p111"/>
            <p:cNvSpPr/>
            <p:nvPr/>
          </p:nvSpPr>
          <p:spPr>
            <a:xfrm>
              <a:off x="7762667"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1981" name="Google Shape;1981;p111"/>
            <p:cNvSpPr/>
            <p:nvPr/>
          </p:nvSpPr>
          <p:spPr>
            <a:xfrm>
              <a:off x="7762666"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156" name="Google Shape;2156;p111"/>
            <p:cNvSpPr/>
            <p:nvPr/>
          </p:nvSpPr>
          <p:spPr>
            <a:xfrm>
              <a:off x="8214831"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[SEP]</a:t>
              </a:r>
              <a:endParaRPr sz="1500"/>
            </a:p>
          </p:txBody>
        </p:sp>
        <p:sp>
          <p:nvSpPr>
            <p:cNvPr id="1966" name="Google Shape;1966;p111"/>
            <p:cNvSpPr/>
            <p:nvPr/>
          </p:nvSpPr>
          <p:spPr>
            <a:xfrm>
              <a:off x="8214831" y="959846"/>
              <a:ext cx="548700" cy="3429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[SEP]</a:t>
              </a:r>
              <a:endParaRPr sz="1500"/>
            </a:p>
          </p:txBody>
        </p:sp>
        <p:sp>
          <p:nvSpPr>
            <p:cNvPr id="2180" name="Google Shape;2180;p111"/>
            <p:cNvSpPr/>
            <p:nvPr/>
          </p:nvSpPr>
          <p:spPr>
            <a:xfrm>
              <a:off x="8368320"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062" name="Google Shape;2062;p111"/>
            <p:cNvSpPr/>
            <p:nvPr/>
          </p:nvSpPr>
          <p:spPr>
            <a:xfrm>
              <a:off x="8414040"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1985" name="Google Shape;1985;p111"/>
            <p:cNvSpPr/>
            <p:nvPr/>
          </p:nvSpPr>
          <p:spPr>
            <a:xfrm>
              <a:off x="8414039"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cxnSp>
          <p:nvCxnSpPr>
            <p:cNvPr id="2181" name="Google Shape;2181;p111"/>
            <p:cNvCxnSpPr>
              <a:endCxn id="2073" idx="1"/>
            </p:cNvCxnSpPr>
            <p:nvPr/>
          </p:nvCxnSpPr>
          <p:spPr>
            <a:xfrm>
              <a:off x="3326701"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82" name="Google Shape;2182;p111"/>
            <p:cNvCxnSpPr>
              <a:endCxn id="2073" idx="0"/>
            </p:cNvCxnSpPr>
            <p:nvPr/>
          </p:nvCxnSpPr>
          <p:spPr>
            <a:xfrm>
              <a:off x="3924940"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183" name="Google Shape;2183;p111"/>
            <p:cNvCxnSpPr>
              <a:endCxn id="2073" idx="7"/>
            </p:cNvCxnSpPr>
            <p:nvPr/>
          </p:nvCxnSpPr>
          <p:spPr>
            <a:xfrm flipH="1">
              <a:off x="3978080"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84" name="Google Shape;2184;p111"/>
            <p:cNvCxnSpPr>
              <a:endCxn id="2073" idx="7"/>
            </p:cNvCxnSpPr>
            <p:nvPr/>
          </p:nvCxnSpPr>
          <p:spPr>
            <a:xfrm flipH="1">
              <a:off x="3978080"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85" name="Google Shape;2185;p111"/>
            <p:cNvCxnSpPr>
              <a:endCxn id="2073" idx="7"/>
            </p:cNvCxnSpPr>
            <p:nvPr/>
          </p:nvCxnSpPr>
          <p:spPr>
            <a:xfrm flipH="1">
              <a:off x="3978080"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86" name="Google Shape;2186;p111"/>
            <p:cNvCxnSpPr>
              <a:endCxn id="2073" idx="7"/>
            </p:cNvCxnSpPr>
            <p:nvPr/>
          </p:nvCxnSpPr>
          <p:spPr>
            <a:xfrm flipH="1">
              <a:off x="3978080" y="2156377"/>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87" name="Google Shape;2187;p111"/>
            <p:cNvCxnSpPr>
              <a:endCxn id="2073" idx="7"/>
            </p:cNvCxnSpPr>
            <p:nvPr/>
          </p:nvCxnSpPr>
          <p:spPr>
            <a:xfrm flipH="1">
              <a:off x="3978080" y="2156377"/>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88" name="Google Shape;2188;p111"/>
            <p:cNvCxnSpPr>
              <a:endCxn id="2073" idx="7"/>
            </p:cNvCxnSpPr>
            <p:nvPr/>
          </p:nvCxnSpPr>
          <p:spPr>
            <a:xfrm flipH="1">
              <a:off x="3978080" y="2156377"/>
              <a:ext cx="380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89" name="Google Shape;2189;p111"/>
            <p:cNvCxnSpPr>
              <a:endCxn id="2073" idx="7"/>
            </p:cNvCxnSpPr>
            <p:nvPr/>
          </p:nvCxnSpPr>
          <p:spPr>
            <a:xfrm flipH="1">
              <a:off x="3978080" y="2156377"/>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90" name="Google Shape;2190;p111"/>
            <p:cNvCxnSpPr>
              <a:endCxn id="2075" idx="0"/>
            </p:cNvCxnSpPr>
            <p:nvPr/>
          </p:nvCxnSpPr>
          <p:spPr>
            <a:xfrm>
              <a:off x="4576313"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191" name="Google Shape;2191;p111"/>
            <p:cNvCxnSpPr>
              <a:endCxn id="2075" idx="1"/>
            </p:cNvCxnSpPr>
            <p:nvPr/>
          </p:nvCxnSpPr>
          <p:spPr>
            <a:xfrm>
              <a:off x="3978074"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92" name="Google Shape;2192;p111"/>
            <p:cNvCxnSpPr>
              <a:endCxn id="2075" idx="1"/>
            </p:cNvCxnSpPr>
            <p:nvPr/>
          </p:nvCxnSpPr>
          <p:spPr>
            <a:xfrm>
              <a:off x="3326474"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93" name="Google Shape;2193;p111"/>
            <p:cNvCxnSpPr>
              <a:endCxn id="2075" idx="7"/>
            </p:cNvCxnSpPr>
            <p:nvPr/>
          </p:nvCxnSpPr>
          <p:spPr>
            <a:xfrm flipH="1">
              <a:off x="4629452"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94" name="Google Shape;2194;p111"/>
            <p:cNvCxnSpPr>
              <a:endCxn id="2075" idx="7"/>
            </p:cNvCxnSpPr>
            <p:nvPr/>
          </p:nvCxnSpPr>
          <p:spPr>
            <a:xfrm flipH="1">
              <a:off x="4629452"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95" name="Google Shape;2195;p111"/>
            <p:cNvCxnSpPr>
              <a:endCxn id="2075" idx="7"/>
            </p:cNvCxnSpPr>
            <p:nvPr/>
          </p:nvCxnSpPr>
          <p:spPr>
            <a:xfrm flipH="1">
              <a:off x="4629452"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96" name="Google Shape;2196;p111"/>
            <p:cNvCxnSpPr>
              <a:endCxn id="2075" idx="7"/>
            </p:cNvCxnSpPr>
            <p:nvPr/>
          </p:nvCxnSpPr>
          <p:spPr>
            <a:xfrm flipH="1">
              <a:off x="4629452" y="2156377"/>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97" name="Google Shape;2197;p111"/>
            <p:cNvCxnSpPr>
              <a:endCxn id="2075" idx="7"/>
            </p:cNvCxnSpPr>
            <p:nvPr/>
          </p:nvCxnSpPr>
          <p:spPr>
            <a:xfrm flipH="1">
              <a:off x="4629452" y="2156377"/>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98" name="Google Shape;2198;p111"/>
            <p:cNvCxnSpPr>
              <a:endCxn id="2075" idx="7"/>
            </p:cNvCxnSpPr>
            <p:nvPr/>
          </p:nvCxnSpPr>
          <p:spPr>
            <a:xfrm flipH="1">
              <a:off x="4629452" y="2156377"/>
              <a:ext cx="380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199" name="Google Shape;2199;p111"/>
            <p:cNvCxnSpPr>
              <a:endCxn id="2077" idx="7"/>
            </p:cNvCxnSpPr>
            <p:nvPr/>
          </p:nvCxnSpPr>
          <p:spPr>
            <a:xfrm flipH="1">
              <a:off x="5280825" y="2156377"/>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00" name="Google Shape;2200;p111"/>
            <p:cNvCxnSpPr>
              <a:endCxn id="2077" idx="7"/>
            </p:cNvCxnSpPr>
            <p:nvPr/>
          </p:nvCxnSpPr>
          <p:spPr>
            <a:xfrm flipH="1">
              <a:off x="5280825" y="2156377"/>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01" name="Google Shape;2201;p111"/>
            <p:cNvCxnSpPr>
              <a:endCxn id="2077" idx="7"/>
            </p:cNvCxnSpPr>
            <p:nvPr/>
          </p:nvCxnSpPr>
          <p:spPr>
            <a:xfrm flipH="1">
              <a:off x="5280825"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02" name="Google Shape;2202;p111"/>
            <p:cNvCxnSpPr>
              <a:endCxn id="2077" idx="7"/>
            </p:cNvCxnSpPr>
            <p:nvPr/>
          </p:nvCxnSpPr>
          <p:spPr>
            <a:xfrm flipH="1">
              <a:off x="5280825"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03" name="Google Shape;2203;p111"/>
            <p:cNvCxnSpPr>
              <a:endCxn id="2077" idx="7"/>
            </p:cNvCxnSpPr>
            <p:nvPr/>
          </p:nvCxnSpPr>
          <p:spPr>
            <a:xfrm flipH="1">
              <a:off x="5280825"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04" name="Google Shape;2204;p111"/>
            <p:cNvCxnSpPr>
              <a:endCxn id="2077" idx="0"/>
            </p:cNvCxnSpPr>
            <p:nvPr/>
          </p:nvCxnSpPr>
          <p:spPr>
            <a:xfrm>
              <a:off x="5227686"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05" name="Google Shape;2205;p111"/>
            <p:cNvCxnSpPr>
              <a:endCxn id="2077" idx="1"/>
            </p:cNvCxnSpPr>
            <p:nvPr/>
          </p:nvCxnSpPr>
          <p:spPr>
            <a:xfrm>
              <a:off x="4629447"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06" name="Google Shape;2206;p111"/>
            <p:cNvCxnSpPr>
              <a:endCxn id="2077" idx="1"/>
            </p:cNvCxnSpPr>
            <p:nvPr/>
          </p:nvCxnSpPr>
          <p:spPr>
            <a:xfrm>
              <a:off x="3977847"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07" name="Google Shape;2207;p111"/>
            <p:cNvCxnSpPr>
              <a:endCxn id="2077" idx="1"/>
            </p:cNvCxnSpPr>
            <p:nvPr/>
          </p:nvCxnSpPr>
          <p:spPr>
            <a:xfrm>
              <a:off x="3326547"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08" name="Google Shape;2208;p111"/>
            <p:cNvCxnSpPr>
              <a:endCxn id="2059" idx="0"/>
            </p:cNvCxnSpPr>
            <p:nvPr/>
          </p:nvCxnSpPr>
          <p:spPr>
            <a:xfrm>
              <a:off x="3273568"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09" name="Google Shape;2209;p111"/>
            <p:cNvCxnSpPr>
              <a:endCxn id="2059" idx="7"/>
            </p:cNvCxnSpPr>
            <p:nvPr/>
          </p:nvCxnSpPr>
          <p:spPr>
            <a:xfrm flipH="1">
              <a:off x="3326707"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10" name="Google Shape;2210;p111"/>
            <p:cNvCxnSpPr>
              <a:endCxn id="2059" idx="7"/>
            </p:cNvCxnSpPr>
            <p:nvPr/>
          </p:nvCxnSpPr>
          <p:spPr>
            <a:xfrm flipH="1">
              <a:off x="3326707"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11" name="Google Shape;2211;p111"/>
            <p:cNvCxnSpPr>
              <a:endCxn id="2059" idx="7"/>
            </p:cNvCxnSpPr>
            <p:nvPr/>
          </p:nvCxnSpPr>
          <p:spPr>
            <a:xfrm flipH="1">
              <a:off x="3326707"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12" name="Google Shape;2212;p111"/>
            <p:cNvCxnSpPr>
              <a:endCxn id="2059" idx="7"/>
            </p:cNvCxnSpPr>
            <p:nvPr/>
          </p:nvCxnSpPr>
          <p:spPr>
            <a:xfrm flipH="1">
              <a:off x="3326707" y="2156377"/>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13" name="Google Shape;2213;p111"/>
            <p:cNvCxnSpPr>
              <a:endCxn id="2059" idx="7"/>
            </p:cNvCxnSpPr>
            <p:nvPr/>
          </p:nvCxnSpPr>
          <p:spPr>
            <a:xfrm flipH="1">
              <a:off x="3326707" y="2156377"/>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14" name="Google Shape;2214;p111"/>
            <p:cNvCxnSpPr/>
            <p:nvPr/>
          </p:nvCxnSpPr>
          <p:spPr>
            <a:xfrm flipH="1">
              <a:off x="3326753" y="2156489"/>
              <a:ext cx="3801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15" name="Google Shape;2215;p111"/>
            <p:cNvCxnSpPr>
              <a:endCxn id="2079" idx="0"/>
            </p:cNvCxnSpPr>
            <p:nvPr/>
          </p:nvCxnSpPr>
          <p:spPr>
            <a:xfrm>
              <a:off x="5879059"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16" name="Google Shape;2216;p111"/>
            <p:cNvCxnSpPr>
              <a:endCxn id="2079" idx="7"/>
            </p:cNvCxnSpPr>
            <p:nvPr/>
          </p:nvCxnSpPr>
          <p:spPr>
            <a:xfrm flipH="1">
              <a:off x="5932198"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17" name="Google Shape;2217;p111"/>
            <p:cNvCxnSpPr>
              <a:endCxn id="2079" idx="7"/>
            </p:cNvCxnSpPr>
            <p:nvPr/>
          </p:nvCxnSpPr>
          <p:spPr>
            <a:xfrm flipH="1">
              <a:off x="5932198"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18" name="Google Shape;2218;p111"/>
            <p:cNvCxnSpPr>
              <a:endCxn id="2079" idx="7"/>
            </p:cNvCxnSpPr>
            <p:nvPr/>
          </p:nvCxnSpPr>
          <p:spPr>
            <a:xfrm flipH="1">
              <a:off x="5932198" y="2156377"/>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19" name="Google Shape;2219;p111"/>
            <p:cNvCxnSpPr>
              <a:endCxn id="2079" idx="7"/>
            </p:cNvCxnSpPr>
            <p:nvPr/>
          </p:nvCxnSpPr>
          <p:spPr>
            <a:xfrm flipH="1">
              <a:off x="5932198" y="2156377"/>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20" name="Google Shape;2220;p111"/>
            <p:cNvCxnSpPr>
              <a:endCxn id="2079" idx="1"/>
            </p:cNvCxnSpPr>
            <p:nvPr/>
          </p:nvCxnSpPr>
          <p:spPr>
            <a:xfrm>
              <a:off x="5280820"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21" name="Google Shape;2221;p111"/>
            <p:cNvCxnSpPr>
              <a:endCxn id="2079" idx="1"/>
            </p:cNvCxnSpPr>
            <p:nvPr/>
          </p:nvCxnSpPr>
          <p:spPr>
            <a:xfrm>
              <a:off x="4629220"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22" name="Google Shape;2222;p111"/>
            <p:cNvCxnSpPr>
              <a:endCxn id="2079" idx="1"/>
            </p:cNvCxnSpPr>
            <p:nvPr/>
          </p:nvCxnSpPr>
          <p:spPr>
            <a:xfrm>
              <a:off x="3977920"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23" name="Google Shape;2223;p111"/>
            <p:cNvCxnSpPr>
              <a:endCxn id="2079" idx="1"/>
            </p:cNvCxnSpPr>
            <p:nvPr/>
          </p:nvCxnSpPr>
          <p:spPr>
            <a:xfrm>
              <a:off x="3326620" y="2156377"/>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24" name="Google Shape;2224;p111"/>
            <p:cNvCxnSpPr>
              <a:endCxn id="2065" idx="0"/>
            </p:cNvCxnSpPr>
            <p:nvPr/>
          </p:nvCxnSpPr>
          <p:spPr>
            <a:xfrm>
              <a:off x="7181804"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25" name="Google Shape;2225;p111"/>
            <p:cNvCxnSpPr>
              <a:endCxn id="2065" idx="7"/>
            </p:cNvCxnSpPr>
            <p:nvPr/>
          </p:nvCxnSpPr>
          <p:spPr>
            <a:xfrm flipH="1">
              <a:off x="7234943" y="2156377"/>
              <a:ext cx="549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26" name="Google Shape;2226;p111"/>
            <p:cNvCxnSpPr>
              <a:endCxn id="2065" idx="7"/>
            </p:cNvCxnSpPr>
            <p:nvPr/>
          </p:nvCxnSpPr>
          <p:spPr>
            <a:xfrm flipH="1">
              <a:off x="7234943" y="2156377"/>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27" name="Google Shape;2227;p111"/>
            <p:cNvCxnSpPr>
              <a:endCxn id="2065" idx="1"/>
            </p:cNvCxnSpPr>
            <p:nvPr/>
          </p:nvCxnSpPr>
          <p:spPr>
            <a:xfrm>
              <a:off x="6583565"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28" name="Google Shape;2228;p111"/>
            <p:cNvCxnSpPr>
              <a:endCxn id="2065" idx="1"/>
            </p:cNvCxnSpPr>
            <p:nvPr/>
          </p:nvCxnSpPr>
          <p:spPr>
            <a:xfrm>
              <a:off x="5931965"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29" name="Google Shape;2229;p111"/>
            <p:cNvCxnSpPr/>
            <p:nvPr/>
          </p:nvCxnSpPr>
          <p:spPr>
            <a:xfrm>
              <a:off x="5280758" y="215648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30" name="Google Shape;2230;p111"/>
            <p:cNvCxnSpPr/>
            <p:nvPr/>
          </p:nvCxnSpPr>
          <p:spPr>
            <a:xfrm>
              <a:off x="4629386" y="215648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31" name="Google Shape;2231;p111"/>
            <p:cNvCxnSpPr>
              <a:endCxn id="2065" idx="1"/>
            </p:cNvCxnSpPr>
            <p:nvPr/>
          </p:nvCxnSpPr>
          <p:spPr>
            <a:xfrm>
              <a:off x="3978065" y="2156377"/>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32" name="Google Shape;2232;p111"/>
            <p:cNvCxnSpPr>
              <a:endCxn id="2083" idx="0"/>
            </p:cNvCxnSpPr>
            <p:nvPr/>
          </p:nvCxnSpPr>
          <p:spPr>
            <a:xfrm>
              <a:off x="7837817"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33" name="Google Shape;2233;p111"/>
            <p:cNvCxnSpPr>
              <a:endCxn id="2083" idx="7"/>
            </p:cNvCxnSpPr>
            <p:nvPr/>
          </p:nvCxnSpPr>
          <p:spPr>
            <a:xfrm flipH="1">
              <a:off x="7890956"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34" name="Google Shape;2234;p111"/>
            <p:cNvCxnSpPr>
              <a:endCxn id="2083" idx="1"/>
            </p:cNvCxnSpPr>
            <p:nvPr/>
          </p:nvCxnSpPr>
          <p:spPr>
            <a:xfrm>
              <a:off x="7234778" y="2156377"/>
              <a:ext cx="549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35" name="Google Shape;2235;p111"/>
            <p:cNvCxnSpPr>
              <a:endCxn id="2083" idx="1"/>
            </p:cNvCxnSpPr>
            <p:nvPr/>
          </p:nvCxnSpPr>
          <p:spPr>
            <a:xfrm>
              <a:off x="6583478" y="2156377"/>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36" name="Google Shape;2236;p111"/>
            <p:cNvCxnSpPr>
              <a:endCxn id="2083" idx="1"/>
            </p:cNvCxnSpPr>
            <p:nvPr/>
          </p:nvCxnSpPr>
          <p:spPr>
            <a:xfrm>
              <a:off x="5932178" y="2156377"/>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37" name="Google Shape;2237;p111"/>
            <p:cNvCxnSpPr>
              <a:endCxn id="2083" idx="1"/>
            </p:cNvCxnSpPr>
            <p:nvPr/>
          </p:nvCxnSpPr>
          <p:spPr>
            <a:xfrm>
              <a:off x="5280878" y="2156377"/>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38" name="Google Shape;2238;p111"/>
            <p:cNvCxnSpPr>
              <a:endCxn id="2083" idx="1"/>
            </p:cNvCxnSpPr>
            <p:nvPr/>
          </p:nvCxnSpPr>
          <p:spPr>
            <a:xfrm>
              <a:off x="4629578" y="2156377"/>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39" name="Google Shape;2239;p111"/>
            <p:cNvCxnSpPr>
              <a:endCxn id="2083" idx="1"/>
            </p:cNvCxnSpPr>
            <p:nvPr/>
          </p:nvCxnSpPr>
          <p:spPr>
            <a:xfrm>
              <a:off x="3977978" y="2156377"/>
              <a:ext cx="380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40" name="Google Shape;2240;p111"/>
            <p:cNvCxnSpPr>
              <a:endCxn id="2083" idx="1"/>
            </p:cNvCxnSpPr>
            <p:nvPr/>
          </p:nvCxnSpPr>
          <p:spPr>
            <a:xfrm>
              <a:off x="3326678" y="2156377"/>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41" name="Google Shape;2241;p111"/>
            <p:cNvCxnSpPr>
              <a:endCxn id="2068" idx="0"/>
            </p:cNvCxnSpPr>
            <p:nvPr/>
          </p:nvCxnSpPr>
          <p:spPr>
            <a:xfrm>
              <a:off x="6530432"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42" name="Google Shape;2242;p111"/>
            <p:cNvCxnSpPr>
              <a:endCxn id="2068" idx="7"/>
            </p:cNvCxnSpPr>
            <p:nvPr/>
          </p:nvCxnSpPr>
          <p:spPr>
            <a:xfrm flipH="1">
              <a:off x="6583571"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43" name="Google Shape;2243;p111"/>
            <p:cNvCxnSpPr>
              <a:endCxn id="2068" idx="7"/>
            </p:cNvCxnSpPr>
            <p:nvPr/>
          </p:nvCxnSpPr>
          <p:spPr>
            <a:xfrm flipH="1">
              <a:off x="6583571" y="2156377"/>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44" name="Google Shape;2244;p111"/>
            <p:cNvCxnSpPr>
              <a:endCxn id="2068" idx="7"/>
            </p:cNvCxnSpPr>
            <p:nvPr/>
          </p:nvCxnSpPr>
          <p:spPr>
            <a:xfrm flipH="1">
              <a:off x="6583571" y="2156377"/>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45" name="Google Shape;2245;p111"/>
            <p:cNvCxnSpPr>
              <a:endCxn id="2068" idx="1"/>
            </p:cNvCxnSpPr>
            <p:nvPr/>
          </p:nvCxnSpPr>
          <p:spPr>
            <a:xfrm>
              <a:off x="5932193"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46" name="Google Shape;2246;p111"/>
            <p:cNvCxnSpPr>
              <a:endCxn id="2068" idx="1"/>
            </p:cNvCxnSpPr>
            <p:nvPr/>
          </p:nvCxnSpPr>
          <p:spPr>
            <a:xfrm>
              <a:off x="5280593"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47" name="Google Shape;2247;p111"/>
            <p:cNvCxnSpPr>
              <a:endCxn id="2068" idx="1"/>
            </p:cNvCxnSpPr>
            <p:nvPr/>
          </p:nvCxnSpPr>
          <p:spPr>
            <a:xfrm>
              <a:off x="4629293"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48" name="Google Shape;2248;p111"/>
            <p:cNvCxnSpPr>
              <a:endCxn id="2068" idx="1"/>
            </p:cNvCxnSpPr>
            <p:nvPr/>
          </p:nvCxnSpPr>
          <p:spPr>
            <a:xfrm>
              <a:off x="3977993" y="2156377"/>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49" name="Google Shape;2249;p111"/>
            <p:cNvCxnSpPr>
              <a:endCxn id="2062" idx="0"/>
            </p:cNvCxnSpPr>
            <p:nvPr/>
          </p:nvCxnSpPr>
          <p:spPr>
            <a:xfrm>
              <a:off x="8489190"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50" name="Google Shape;2250;p111"/>
            <p:cNvCxnSpPr>
              <a:endCxn id="2062" idx="1"/>
            </p:cNvCxnSpPr>
            <p:nvPr/>
          </p:nvCxnSpPr>
          <p:spPr>
            <a:xfrm>
              <a:off x="7890951"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51" name="Google Shape;2251;p111"/>
            <p:cNvCxnSpPr>
              <a:endCxn id="2062" idx="1"/>
            </p:cNvCxnSpPr>
            <p:nvPr/>
          </p:nvCxnSpPr>
          <p:spPr>
            <a:xfrm>
              <a:off x="7234851" y="2156377"/>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52" name="Google Shape;2252;p111"/>
            <p:cNvCxnSpPr>
              <a:endCxn id="2062" idx="1"/>
            </p:cNvCxnSpPr>
            <p:nvPr/>
          </p:nvCxnSpPr>
          <p:spPr>
            <a:xfrm>
              <a:off x="6583551" y="2156377"/>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53" name="Google Shape;2253;p111"/>
            <p:cNvCxnSpPr>
              <a:endCxn id="2062" idx="1"/>
            </p:cNvCxnSpPr>
            <p:nvPr/>
          </p:nvCxnSpPr>
          <p:spPr>
            <a:xfrm>
              <a:off x="5932251" y="2156377"/>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54" name="Google Shape;2254;p111"/>
            <p:cNvCxnSpPr>
              <a:stCxn id="1981" idx="3"/>
            </p:cNvCxnSpPr>
            <p:nvPr/>
          </p:nvCxnSpPr>
          <p:spPr>
            <a:xfrm flipH="1">
              <a:off x="3326677" y="1678155"/>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55" name="Google Shape;2255;p111"/>
            <p:cNvCxnSpPr>
              <a:stCxn id="1985" idx="3"/>
            </p:cNvCxnSpPr>
            <p:nvPr/>
          </p:nvCxnSpPr>
          <p:spPr>
            <a:xfrm flipH="1">
              <a:off x="3978050" y="1678155"/>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56" name="Google Shape;2256;p111"/>
            <p:cNvCxnSpPr>
              <a:stCxn id="1970" idx="5"/>
            </p:cNvCxnSpPr>
            <p:nvPr/>
          </p:nvCxnSpPr>
          <p:spPr>
            <a:xfrm>
              <a:off x="5932197" y="1678155"/>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57" name="Google Shape;2257;p111"/>
            <p:cNvCxnSpPr>
              <a:stCxn id="1976" idx="5"/>
            </p:cNvCxnSpPr>
            <p:nvPr/>
          </p:nvCxnSpPr>
          <p:spPr>
            <a:xfrm>
              <a:off x="4629452" y="1678155"/>
              <a:ext cx="380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58" name="Google Shape;2258;p111"/>
            <p:cNvCxnSpPr/>
            <p:nvPr/>
          </p:nvCxnSpPr>
          <p:spPr>
            <a:xfrm>
              <a:off x="3326638" y="1681739"/>
              <a:ext cx="3801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59" name="Google Shape;2259;p111"/>
            <p:cNvCxnSpPr>
              <a:stCxn id="1965" idx="5"/>
            </p:cNvCxnSpPr>
            <p:nvPr/>
          </p:nvCxnSpPr>
          <p:spPr>
            <a:xfrm>
              <a:off x="3978079" y="1678155"/>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60" name="Google Shape;2260;p111"/>
            <p:cNvCxnSpPr/>
            <p:nvPr/>
          </p:nvCxnSpPr>
          <p:spPr>
            <a:xfrm>
              <a:off x="3326639" y="1681739"/>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61" name="Google Shape;2261;p111"/>
            <p:cNvCxnSpPr>
              <a:stCxn id="1972" idx="5"/>
            </p:cNvCxnSpPr>
            <p:nvPr/>
          </p:nvCxnSpPr>
          <p:spPr>
            <a:xfrm>
              <a:off x="5280824" y="1678155"/>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62" name="Google Shape;2262;p111"/>
            <p:cNvCxnSpPr/>
            <p:nvPr/>
          </p:nvCxnSpPr>
          <p:spPr>
            <a:xfrm>
              <a:off x="3326639"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63" name="Google Shape;2263;p111"/>
            <p:cNvCxnSpPr/>
            <p:nvPr/>
          </p:nvCxnSpPr>
          <p:spPr>
            <a:xfrm>
              <a:off x="3924901"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64" name="Google Shape;2264;p111"/>
            <p:cNvCxnSpPr/>
            <p:nvPr/>
          </p:nvCxnSpPr>
          <p:spPr>
            <a:xfrm flipH="1">
              <a:off x="3978062"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65" name="Google Shape;2265;p111"/>
            <p:cNvCxnSpPr/>
            <p:nvPr/>
          </p:nvCxnSpPr>
          <p:spPr>
            <a:xfrm flipH="1">
              <a:off x="3978134"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66" name="Google Shape;2266;p111"/>
            <p:cNvCxnSpPr/>
            <p:nvPr/>
          </p:nvCxnSpPr>
          <p:spPr>
            <a:xfrm flipH="1">
              <a:off x="3977907"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67" name="Google Shape;2267;p111"/>
            <p:cNvCxnSpPr/>
            <p:nvPr/>
          </p:nvCxnSpPr>
          <p:spPr>
            <a:xfrm flipH="1">
              <a:off x="3977979"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68" name="Google Shape;2268;p111"/>
            <p:cNvCxnSpPr/>
            <p:nvPr/>
          </p:nvCxnSpPr>
          <p:spPr>
            <a:xfrm flipH="1">
              <a:off x="3978053" y="1681739"/>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69" name="Google Shape;2269;p111"/>
            <p:cNvCxnSpPr>
              <a:stCxn id="1981" idx="3"/>
            </p:cNvCxnSpPr>
            <p:nvPr/>
          </p:nvCxnSpPr>
          <p:spPr>
            <a:xfrm flipH="1">
              <a:off x="3978277" y="1678155"/>
              <a:ext cx="380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70" name="Google Shape;2270;p111"/>
            <p:cNvCxnSpPr>
              <a:stCxn id="1985" idx="3"/>
            </p:cNvCxnSpPr>
            <p:nvPr/>
          </p:nvCxnSpPr>
          <p:spPr>
            <a:xfrm flipH="1">
              <a:off x="4629650" y="1678155"/>
              <a:ext cx="380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71" name="Google Shape;2271;p111"/>
            <p:cNvCxnSpPr/>
            <p:nvPr/>
          </p:nvCxnSpPr>
          <p:spPr>
            <a:xfrm>
              <a:off x="4576274"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72" name="Google Shape;2272;p111"/>
            <p:cNvCxnSpPr/>
            <p:nvPr/>
          </p:nvCxnSpPr>
          <p:spPr>
            <a:xfrm>
              <a:off x="3978012"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73" name="Google Shape;2273;p111"/>
            <p:cNvCxnSpPr/>
            <p:nvPr/>
          </p:nvCxnSpPr>
          <p:spPr>
            <a:xfrm>
              <a:off x="3326638"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74" name="Google Shape;2274;p111"/>
            <p:cNvCxnSpPr/>
            <p:nvPr/>
          </p:nvCxnSpPr>
          <p:spPr>
            <a:xfrm flipH="1">
              <a:off x="4629434"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75" name="Google Shape;2275;p111"/>
            <p:cNvCxnSpPr/>
            <p:nvPr/>
          </p:nvCxnSpPr>
          <p:spPr>
            <a:xfrm flipH="1">
              <a:off x="4629507"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76" name="Google Shape;2276;p111"/>
            <p:cNvCxnSpPr/>
            <p:nvPr/>
          </p:nvCxnSpPr>
          <p:spPr>
            <a:xfrm flipH="1">
              <a:off x="4629279"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77" name="Google Shape;2277;p111"/>
            <p:cNvCxnSpPr/>
            <p:nvPr/>
          </p:nvCxnSpPr>
          <p:spPr>
            <a:xfrm flipH="1">
              <a:off x="4629353"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78" name="Google Shape;2278;p111"/>
            <p:cNvCxnSpPr>
              <a:stCxn id="1981" idx="3"/>
            </p:cNvCxnSpPr>
            <p:nvPr/>
          </p:nvCxnSpPr>
          <p:spPr>
            <a:xfrm flipH="1">
              <a:off x="4629577" y="1678155"/>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79" name="Google Shape;2279;p111"/>
            <p:cNvCxnSpPr>
              <a:stCxn id="1985" idx="3"/>
            </p:cNvCxnSpPr>
            <p:nvPr/>
          </p:nvCxnSpPr>
          <p:spPr>
            <a:xfrm flipH="1">
              <a:off x="5280950" y="1678155"/>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80" name="Google Shape;2280;p111"/>
            <p:cNvCxnSpPr>
              <a:stCxn id="1985" idx="3"/>
            </p:cNvCxnSpPr>
            <p:nvPr/>
          </p:nvCxnSpPr>
          <p:spPr>
            <a:xfrm flipH="1">
              <a:off x="5932250" y="1678155"/>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81" name="Google Shape;2281;p111"/>
            <p:cNvCxnSpPr>
              <a:stCxn id="1981" idx="3"/>
            </p:cNvCxnSpPr>
            <p:nvPr/>
          </p:nvCxnSpPr>
          <p:spPr>
            <a:xfrm flipH="1">
              <a:off x="5280877" y="1678155"/>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82" name="Google Shape;2282;p111"/>
            <p:cNvCxnSpPr/>
            <p:nvPr/>
          </p:nvCxnSpPr>
          <p:spPr>
            <a:xfrm flipH="1">
              <a:off x="5280653"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83" name="Google Shape;2283;p111"/>
            <p:cNvCxnSpPr/>
            <p:nvPr/>
          </p:nvCxnSpPr>
          <p:spPr>
            <a:xfrm flipH="1">
              <a:off x="5280879"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84" name="Google Shape;2284;p111"/>
            <p:cNvCxnSpPr/>
            <p:nvPr/>
          </p:nvCxnSpPr>
          <p:spPr>
            <a:xfrm flipH="1">
              <a:off x="5280807"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85" name="Google Shape;2285;p111"/>
            <p:cNvCxnSpPr/>
            <p:nvPr/>
          </p:nvCxnSpPr>
          <p:spPr>
            <a:xfrm>
              <a:off x="5227646"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86" name="Google Shape;2286;p111"/>
            <p:cNvCxnSpPr/>
            <p:nvPr/>
          </p:nvCxnSpPr>
          <p:spPr>
            <a:xfrm>
              <a:off x="4629385"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87" name="Google Shape;2287;p111"/>
            <p:cNvCxnSpPr/>
            <p:nvPr/>
          </p:nvCxnSpPr>
          <p:spPr>
            <a:xfrm>
              <a:off x="3978012"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88" name="Google Shape;2288;p111"/>
            <p:cNvCxnSpPr/>
            <p:nvPr/>
          </p:nvCxnSpPr>
          <p:spPr>
            <a:xfrm>
              <a:off x="3326639"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89" name="Google Shape;2289;p111"/>
            <p:cNvCxnSpPr/>
            <p:nvPr/>
          </p:nvCxnSpPr>
          <p:spPr>
            <a:xfrm>
              <a:off x="3273528"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90" name="Google Shape;2290;p111"/>
            <p:cNvCxnSpPr/>
            <p:nvPr/>
          </p:nvCxnSpPr>
          <p:spPr>
            <a:xfrm flipH="1">
              <a:off x="3326689"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91" name="Google Shape;2291;p111"/>
            <p:cNvCxnSpPr/>
            <p:nvPr/>
          </p:nvCxnSpPr>
          <p:spPr>
            <a:xfrm flipH="1">
              <a:off x="3326762"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92" name="Google Shape;2292;p111"/>
            <p:cNvCxnSpPr/>
            <p:nvPr/>
          </p:nvCxnSpPr>
          <p:spPr>
            <a:xfrm flipH="1">
              <a:off x="3326534"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93" name="Google Shape;2293;p111"/>
            <p:cNvCxnSpPr/>
            <p:nvPr/>
          </p:nvCxnSpPr>
          <p:spPr>
            <a:xfrm flipH="1">
              <a:off x="3326607"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94" name="Google Shape;2294;p111"/>
            <p:cNvCxnSpPr/>
            <p:nvPr/>
          </p:nvCxnSpPr>
          <p:spPr>
            <a:xfrm flipH="1">
              <a:off x="3326679" y="1681739"/>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95" name="Google Shape;2295;p111"/>
            <p:cNvCxnSpPr/>
            <p:nvPr/>
          </p:nvCxnSpPr>
          <p:spPr>
            <a:xfrm flipH="1">
              <a:off x="3326753" y="1681739"/>
              <a:ext cx="3801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96" name="Google Shape;2296;p111"/>
            <p:cNvCxnSpPr/>
            <p:nvPr/>
          </p:nvCxnSpPr>
          <p:spPr>
            <a:xfrm>
              <a:off x="5879019"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297" name="Google Shape;2297;p111"/>
            <p:cNvCxnSpPr/>
            <p:nvPr/>
          </p:nvCxnSpPr>
          <p:spPr>
            <a:xfrm flipH="1">
              <a:off x="5932179"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98" name="Google Shape;2298;p111"/>
            <p:cNvCxnSpPr/>
            <p:nvPr/>
          </p:nvCxnSpPr>
          <p:spPr>
            <a:xfrm flipH="1">
              <a:off x="5932253"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299" name="Google Shape;2299;p111"/>
            <p:cNvCxnSpPr>
              <a:stCxn id="1981" idx="3"/>
            </p:cNvCxnSpPr>
            <p:nvPr/>
          </p:nvCxnSpPr>
          <p:spPr>
            <a:xfrm flipH="1">
              <a:off x="5932177" y="1678155"/>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00" name="Google Shape;2300;p111"/>
            <p:cNvCxnSpPr>
              <a:stCxn id="1985" idx="3"/>
            </p:cNvCxnSpPr>
            <p:nvPr/>
          </p:nvCxnSpPr>
          <p:spPr>
            <a:xfrm flipH="1">
              <a:off x="6583550" y="1678155"/>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01" name="Google Shape;2301;p111"/>
            <p:cNvCxnSpPr/>
            <p:nvPr/>
          </p:nvCxnSpPr>
          <p:spPr>
            <a:xfrm>
              <a:off x="5280758"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02" name="Google Shape;2302;p111"/>
            <p:cNvCxnSpPr/>
            <p:nvPr/>
          </p:nvCxnSpPr>
          <p:spPr>
            <a:xfrm>
              <a:off x="4629385"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03" name="Google Shape;2303;p111"/>
            <p:cNvCxnSpPr/>
            <p:nvPr/>
          </p:nvCxnSpPr>
          <p:spPr>
            <a:xfrm>
              <a:off x="3978012"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04" name="Google Shape;2304;p111"/>
            <p:cNvCxnSpPr/>
            <p:nvPr/>
          </p:nvCxnSpPr>
          <p:spPr>
            <a:xfrm>
              <a:off x="3326639"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05" name="Google Shape;2305;p111"/>
            <p:cNvCxnSpPr/>
            <p:nvPr/>
          </p:nvCxnSpPr>
          <p:spPr>
            <a:xfrm>
              <a:off x="7181764"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306" name="Google Shape;2306;p111"/>
            <p:cNvCxnSpPr>
              <a:stCxn id="1981" idx="3"/>
            </p:cNvCxnSpPr>
            <p:nvPr/>
          </p:nvCxnSpPr>
          <p:spPr>
            <a:xfrm flipH="1">
              <a:off x="7234777" y="1678155"/>
              <a:ext cx="549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07" name="Google Shape;2307;p111"/>
            <p:cNvCxnSpPr/>
            <p:nvPr/>
          </p:nvCxnSpPr>
          <p:spPr>
            <a:xfrm>
              <a:off x="6583503"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08" name="Google Shape;2308;p111"/>
            <p:cNvCxnSpPr/>
            <p:nvPr/>
          </p:nvCxnSpPr>
          <p:spPr>
            <a:xfrm>
              <a:off x="5932130"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09" name="Google Shape;2309;p111"/>
            <p:cNvCxnSpPr/>
            <p:nvPr/>
          </p:nvCxnSpPr>
          <p:spPr>
            <a:xfrm>
              <a:off x="5280758"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10" name="Google Shape;2310;p111"/>
            <p:cNvCxnSpPr/>
            <p:nvPr/>
          </p:nvCxnSpPr>
          <p:spPr>
            <a:xfrm>
              <a:off x="4629385"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11" name="Google Shape;2311;p111"/>
            <p:cNvCxnSpPr/>
            <p:nvPr/>
          </p:nvCxnSpPr>
          <p:spPr>
            <a:xfrm>
              <a:off x="3978012" y="1681739"/>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12" name="Google Shape;2312;p111"/>
            <p:cNvCxnSpPr/>
            <p:nvPr/>
          </p:nvCxnSpPr>
          <p:spPr>
            <a:xfrm>
              <a:off x="7837778"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313" name="Google Shape;2313;p111"/>
            <p:cNvCxnSpPr/>
            <p:nvPr/>
          </p:nvCxnSpPr>
          <p:spPr>
            <a:xfrm flipH="1">
              <a:off x="7890938"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14" name="Google Shape;2314;p111"/>
            <p:cNvCxnSpPr>
              <a:stCxn id="1978" idx="5"/>
            </p:cNvCxnSpPr>
            <p:nvPr/>
          </p:nvCxnSpPr>
          <p:spPr>
            <a:xfrm>
              <a:off x="7234943" y="1678155"/>
              <a:ext cx="549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15" name="Google Shape;2315;p111"/>
            <p:cNvCxnSpPr>
              <a:stCxn id="1968" idx="5"/>
            </p:cNvCxnSpPr>
            <p:nvPr/>
          </p:nvCxnSpPr>
          <p:spPr>
            <a:xfrm>
              <a:off x="6583570" y="1678155"/>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16" name="Google Shape;2316;p111"/>
            <p:cNvCxnSpPr>
              <a:stCxn id="1970" idx="5"/>
            </p:cNvCxnSpPr>
            <p:nvPr/>
          </p:nvCxnSpPr>
          <p:spPr>
            <a:xfrm>
              <a:off x="5932197" y="1678155"/>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17" name="Google Shape;2317;p111"/>
            <p:cNvCxnSpPr>
              <a:stCxn id="1972" idx="5"/>
            </p:cNvCxnSpPr>
            <p:nvPr/>
          </p:nvCxnSpPr>
          <p:spPr>
            <a:xfrm>
              <a:off x="5280824" y="1678155"/>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18" name="Google Shape;2318;p111"/>
            <p:cNvCxnSpPr>
              <a:stCxn id="1976" idx="5"/>
            </p:cNvCxnSpPr>
            <p:nvPr/>
          </p:nvCxnSpPr>
          <p:spPr>
            <a:xfrm>
              <a:off x="4629452" y="1678155"/>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19" name="Google Shape;2319;p111"/>
            <p:cNvCxnSpPr>
              <a:stCxn id="1965" idx="5"/>
            </p:cNvCxnSpPr>
            <p:nvPr/>
          </p:nvCxnSpPr>
          <p:spPr>
            <a:xfrm>
              <a:off x="3978079" y="1678155"/>
              <a:ext cx="380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20" name="Google Shape;2320;p111"/>
            <p:cNvCxnSpPr>
              <a:stCxn id="1974" idx="5"/>
            </p:cNvCxnSpPr>
            <p:nvPr/>
          </p:nvCxnSpPr>
          <p:spPr>
            <a:xfrm>
              <a:off x="3326706" y="1678155"/>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21" name="Google Shape;2321;p111"/>
            <p:cNvCxnSpPr/>
            <p:nvPr/>
          </p:nvCxnSpPr>
          <p:spPr>
            <a:xfrm>
              <a:off x="6530392"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322" name="Google Shape;2322;p111"/>
            <p:cNvCxnSpPr/>
            <p:nvPr/>
          </p:nvCxnSpPr>
          <p:spPr>
            <a:xfrm flipH="1">
              <a:off x="6583553"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23" name="Google Shape;2323;p111"/>
            <p:cNvCxnSpPr>
              <a:stCxn id="1981" idx="3"/>
            </p:cNvCxnSpPr>
            <p:nvPr/>
          </p:nvCxnSpPr>
          <p:spPr>
            <a:xfrm flipH="1">
              <a:off x="6583477" y="1678155"/>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24" name="Google Shape;2324;p111"/>
            <p:cNvCxnSpPr>
              <a:stCxn id="1985" idx="3"/>
            </p:cNvCxnSpPr>
            <p:nvPr/>
          </p:nvCxnSpPr>
          <p:spPr>
            <a:xfrm flipH="1">
              <a:off x="7234850" y="1678155"/>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25" name="Google Shape;2325;p111"/>
            <p:cNvCxnSpPr/>
            <p:nvPr/>
          </p:nvCxnSpPr>
          <p:spPr>
            <a:xfrm>
              <a:off x="5932130"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26" name="Google Shape;2326;p111"/>
            <p:cNvCxnSpPr/>
            <p:nvPr/>
          </p:nvCxnSpPr>
          <p:spPr>
            <a:xfrm>
              <a:off x="5280758"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27" name="Google Shape;2327;p111"/>
            <p:cNvCxnSpPr/>
            <p:nvPr/>
          </p:nvCxnSpPr>
          <p:spPr>
            <a:xfrm>
              <a:off x="4629385"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28" name="Google Shape;2328;p111"/>
            <p:cNvCxnSpPr/>
            <p:nvPr/>
          </p:nvCxnSpPr>
          <p:spPr>
            <a:xfrm>
              <a:off x="3978012"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29" name="Google Shape;2329;p111"/>
            <p:cNvCxnSpPr/>
            <p:nvPr/>
          </p:nvCxnSpPr>
          <p:spPr>
            <a:xfrm>
              <a:off x="8489150"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330" name="Google Shape;2330;p111"/>
            <p:cNvCxnSpPr/>
            <p:nvPr/>
          </p:nvCxnSpPr>
          <p:spPr>
            <a:xfrm>
              <a:off x="7890889"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31" name="Google Shape;2331;p111"/>
            <p:cNvCxnSpPr>
              <a:stCxn id="1978" idx="5"/>
            </p:cNvCxnSpPr>
            <p:nvPr/>
          </p:nvCxnSpPr>
          <p:spPr>
            <a:xfrm>
              <a:off x="7234943" y="1678155"/>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32" name="Google Shape;2332;p111"/>
            <p:cNvCxnSpPr>
              <a:stCxn id="1968" idx="5"/>
            </p:cNvCxnSpPr>
            <p:nvPr/>
          </p:nvCxnSpPr>
          <p:spPr>
            <a:xfrm>
              <a:off x="6583570" y="1678155"/>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333" name="Google Shape;2333;p111"/>
            <p:cNvCxnSpPr>
              <a:stCxn id="1965" idx="0"/>
              <a:endCxn id="2040" idx="2"/>
            </p:cNvCxnSpPr>
            <p:nvPr/>
          </p:nvCxnSpPr>
          <p:spPr>
            <a:xfrm rot="10800000">
              <a:off x="3924940"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334" name="Google Shape;2334;p111"/>
            <p:cNvCxnSpPr>
              <a:stCxn id="1976" idx="0"/>
              <a:endCxn id="2034" idx="2"/>
            </p:cNvCxnSpPr>
            <p:nvPr/>
          </p:nvCxnSpPr>
          <p:spPr>
            <a:xfrm rot="10800000">
              <a:off x="4576313"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335" name="Google Shape;2335;p111"/>
            <p:cNvCxnSpPr>
              <a:stCxn id="1972" idx="1"/>
              <a:endCxn id="2034" idx="2"/>
            </p:cNvCxnSpPr>
            <p:nvPr/>
          </p:nvCxnSpPr>
          <p:spPr>
            <a:xfrm rot="10800000">
              <a:off x="4576346"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336" name="Google Shape;2336;p111"/>
            <p:cNvCxnSpPr>
              <a:stCxn id="1974" idx="0"/>
              <a:endCxn id="2051" idx="2"/>
            </p:cNvCxnSpPr>
            <p:nvPr/>
          </p:nvCxnSpPr>
          <p:spPr>
            <a:xfrm rot="10800000">
              <a:off x="3273567"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337" name="Google Shape;2337;p111"/>
            <p:cNvCxnSpPr>
              <a:stCxn id="1978" idx="1"/>
              <a:endCxn id="2051" idx="2"/>
            </p:cNvCxnSpPr>
            <p:nvPr/>
          </p:nvCxnSpPr>
          <p:spPr>
            <a:xfrm rot="10800000">
              <a:off x="3273665" y="1302777"/>
              <a:ext cx="3855000" cy="269100"/>
            </a:xfrm>
            <a:prstGeom prst="straightConnector1">
              <a:avLst/>
            </a:prstGeom>
            <a:noFill/>
            <a:ln w="9525" cap="flat" cmpd="sng">
              <a:solidFill>
                <a:srgbClr val="757070"/>
              </a:solidFill>
              <a:prstDash val="solid"/>
              <a:miter lim="800000"/>
              <a:headEnd type="none" w="sm" len="sm"/>
              <a:tailEnd type="none" w="sm" len="sm"/>
            </a:ln>
          </p:spPr>
        </p:cxnSp>
        <p:sp>
          <p:nvSpPr>
            <p:cNvPr id="2338" name="Google Shape;2338;p111"/>
            <p:cNvSpPr/>
            <p:nvPr/>
          </p:nvSpPr>
          <p:spPr>
            <a:xfrm>
              <a:off x="2999209" y="3568294"/>
              <a:ext cx="548700" cy="3429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[CLS]</a:t>
              </a:r>
              <a:endParaRPr sz="1500"/>
            </a:p>
          </p:txBody>
        </p:sp>
        <p:sp>
          <p:nvSpPr>
            <p:cNvPr id="2339" name="Google Shape;2339;p111"/>
            <p:cNvSpPr/>
            <p:nvPr/>
          </p:nvSpPr>
          <p:spPr>
            <a:xfrm>
              <a:off x="3650581"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1</a:t>
              </a:r>
              <a:endParaRPr sz="1200" b="0" i="0" u="none" strike="noStrike" cap="none">
                <a:solidFill>
                  <a:schemeClr val="dk1"/>
                </a:solidFill>
                <a:latin typeface="Calibri"/>
                <a:ea typeface="Calibri"/>
                <a:cs typeface="Calibri"/>
                <a:sym typeface="Calibri"/>
              </a:endParaRPr>
            </a:p>
          </p:txBody>
        </p:sp>
        <p:sp>
          <p:nvSpPr>
            <p:cNvPr id="2340" name="Google Shape;2340;p111"/>
            <p:cNvSpPr/>
            <p:nvPr/>
          </p:nvSpPr>
          <p:spPr>
            <a:xfrm>
              <a:off x="4301954"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2</a:t>
              </a:r>
              <a:endParaRPr sz="1200" b="0" i="0" u="none" strike="noStrike" cap="none">
                <a:solidFill>
                  <a:schemeClr val="dk1"/>
                </a:solidFill>
                <a:latin typeface="Calibri"/>
                <a:ea typeface="Calibri"/>
                <a:cs typeface="Calibri"/>
                <a:sym typeface="Calibri"/>
              </a:endParaRPr>
            </a:p>
          </p:txBody>
        </p:sp>
        <p:sp>
          <p:nvSpPr>
            <p:cNvPr id="2341" name="Google Shape;2341;p111"/>
            <p:cNvSpPr/>
            <p:nvPr/>
          </p:nvSpPr>
          <p:spPr>
            <a:xfrm>
              <a:off x="4953327"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3</a:t>
              </a:r>
              <a:endParaRPr sz="1200" b="0" i="0" u="none" strike="noStrike" cap="none">
                <a:solidFill>
                  <a:schemeClr val="dk1"/>
                </a:solidFill>
                <a:latin typeface="Calibri"/>
                <a:ea typeface="Calibri"/>
                <a:cs typeface="Calibri"/>
                <a:sym typeface="Calibri"/>
              </a:endParaRPr>
            </a:p>
          </p:txBody>
        </p:sp>
        <p:sp>
          <p:nvSpPr>
            <p:cNvPr id="2342" name="Google Shape;2342;p111"/>
            <p:cNvSpPr/>
            <p:nvPr/>
          </p:nvSpPr>
          <p:spPr>
            <a:xfrm>
              <a:off x="5604700"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4</a:t>
              </a:r>
              <a:endParaRPr sz="1200" b="0" i="0" u="none" strike="noStrike" cap="none">
                <a:solidFill>
                  <a:schemeClr val="dk1"/>
                </a:solidFill>
                <a:latin typeface="Calibri"/>
                <a:ea typeface="Calibri"/>
                <a:cs typeface="Calibri"/>
                <a:sym typeface="Calibri"/>
              </a:endParaRPr>
            </a:p>
          </p:txBody>
        </p:sp>
        <p:sp>
          <p:nvSpPr>
            <p:cNvPr id="2343" name="Google Shape;2343;p111"/>
            <p:cNvSpPr/>
            <p:nvPr/>
          </p:nvSpPr>
          <p:spPr>
            <a:xfrm>
              <a:off x="6256072"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5</a:t>
              </a:r>
              <a:endParaRPr sz="1200" b="0" i="0" u="none" strike="noStrike" cap="none">
                <a:solidFill>
                  <a:schemeClr val="dk1"/>
                </a:solidFill>
                <a:latin typeface="Calibri"/>
                <a:ea typeface="Calibri"/>
                <a:cs typeface="Calibri"/>
                <a:sym typeface="Calibri"/>
              </a:endParaRPr>
            </a:p>
          </p:txBody>
        </p:sp>
        <p:sp>
          <p:nvSpPr>
            <p:cNvPr id="2344" name="Google Shape;2344;p111"/>
            <p:cNvSpPr/>
            <p:nvPr/>
          </p:nvSpPr>
          <p:spPr>
            <a:xfrm>
              <a:off x="6907446"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6</a:t>
              </a:r>
              <a:endParaRPr sz="1200" b="0" i="0" u="none" strike="noStrike" cap="none">
                <a:solidFill>
                  <a:schemeClr val="dk1"/>
                </a:solidFill>
                <a:latin typeface="Calibri"/>
                <a:ea typeface="Calibri"/>
                <a:cs typeface="Calibri"/>
                <a:sym typeface="Calibri"/>
              </a:endParaRPr>
            </a:p>
          </p:txBody>
        </p:sp>
        <p:sp>
          <p:nvSpPr>
            <p:cNvPr id="2345" name="Google Shape;2345;p111"/>
            <p:cNvSpPr/>
            <p:nvPr/>
          </p:nvSpPr>
          <p:spPr>
            <a:xfrm>
              <a:off x="2999209"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346" name="Google Shape;2346;p111"/>
            <p:cNvSpPr/>
            <p:nvPr/>
          </p:nvSpPr>
          <p:spPr>
            <a:xfrm>
              <a:off x="3650581"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347" name="Google Shape;2347;p111"/>
            <p:cNvSpPr/>
            <p:nvPr/>
          </p:nvSpPr>
          <p:spPr>
            <a:xfrm>
              <a:off x="4301954"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348" name="Google Shape;2348;p111"/>
            <p:cNvSpPr/>
            <p:nvPr/>
          </p:nvSpPr>
          <p:spPr>
            <a:xfrm>
              <a:off x="4953327"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349" name="Google Shape;2349;p111"/>
            <p:cNvSpPr/>
            <p:nvPr/>
          </p:nvSpPr>
          <p:spPr>
            <a:xfrm>
              <a:off x="5604700"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350" name="Google Shape;2350;p111"/>
            <p:cNvSpPr/>
            <p:nvPr/>
          </p:nvSpPr>
          <p:spPr>
            <a:xfrm>
              <a:off x="6256072"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351" name="Google Shape;2351;p111"/>
            <p:cNvSpPr/>
            <p:nvPr/>
          </p:nvSpPr>
          <p:spPr>
            <a:xfrm>
              <a:off x="6907446"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352" name="Google Shape;2352;p111"/>
            <p:cNvSpPr/>
            <p:nvPr/>
          </p:nvSpPr>
          <p:spPr>
            <a:xfrm>
              <a:off x="2999209"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0</a:t>
              </a:r>
              <a:endParaRPr sz="1500"/>
            </a:p>
          </p:txBody>
        </p:sp>
        <p:sp>
          <p:nvSpPr>
            <p:cNvPr id="2353" name="Google Shape;2353;p111"/>
            <p:cNvSpPr/>
            <p:nvPr/>
          </p:nvSpPr>
          <p:spPr>
            <a:xfrm>
              <a:off x="3650581"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1</a:t>
              </a:r>
              <a:endParaRPr sz="1500"/>
            </a:p>
          </p:txBody>
        </p:sp>
        <p:sp>
          <p:nvSpPr>
            <p:cNvPr id="2354" name="Google Shape;2354;p111"/>
            <p:cNvSpPr/>
            <p:nvPr/>
          </p:nvSpPr>
          <p:spPr>
            <a:xfrm>
              <a:off x="4301954"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2</a:t>
              </a:r>
              <a:endParaRPr sz="1500"/>
            </a:p>
          </p:txBody>
        </p:sp>
        <p:sp>
          <p:nvSpPr>
            <p:cNvPr id="2355" name="Google Shape;2355;p111"/>
            <p:cNvSpPr/>
            <p:nvPr/>
          </p:nvSpPr>
          <p:spPr>
            <a:xfrm>
              <a:off x="4953327"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3</a:t>
              </a:r>
              <a:endParaRPr sz="1500"/>
            </a:p>
          </p:txBody>
        </p:sp>
        <p:sp>
          <p:nvSpPr>
            <p:cNvPr id="2356" name="Google Shape;2356;p111"/>
            <p:cNvSpPr/>
            <p:nvPr/>
          </p:nvSpPr>
          <p:spPr>
            <a:xfrm>
              <a:off x="5604700"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4</a:t>
              </a:r>
              <a:endParaRPr sz="1500"/>
            </a:p>
          </p:txBody>
        </p:sp>
        <p:sp>
          <p:nvSpPr>
            <p:cNvPr id="2357" name="Google Shape;2357;p111"/>
            <p:cNvSpPr/>
            <p:nvPr/>
          </p:nvSpPr>
          <p:spPr>
            <a:xfrm>
              <a:off x="6256072"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5</a:t>
              </a:r>
              <a:endParaRPr sz="1500"/>
            </a:p>
          </p:txBody>
        </p:sp>
        <p:sp>
          <p:nvSpPr>
            <p:cNvPr id="2358" name="Google Shape;2358;p111"/>
            <p:cNvSpPr/>
            <p:nvPr/>
          </p:nvSpPr>
          <p:spPr>
            <a:xfrm>
              <a:off x="6907446"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6</a:t>
              </a:r>
              <a:endParaRPr sz="1500"/>
            </a:p>
          </p:txBody>
        </p:sp>
        <p:sp>
          <p:nvSpPr>
            <p:cNvPr id="2359" name="Google Shape;2359;p111"/>
            <p:cNvSpPr/>
            <p:nvPr/>
          </p:nvSpPr>
          <p:spPr>
            <a:xfrm>
              <a:off x="3005591"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60" name="Google Shape;2360;p111"/>
            <p:cNvSpPr/>
            <p:nvPr/>
          </p:nvSpPr>
          <p:spPr>
            <a:xfrm>
              <a:off x="3656964"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61" name="Google Shape;2361;p111"/>
            <p:cNvSpPr/>
            <p:nvPr/>
          </p:nvSpPr>
          <p:spPr>
            <a:xfrm>
              <a:off x="4308337"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62" name="Google Shape;2362;p111"/>
            <p:cNvSpPr/>
            <p:nvPr/>
          </p:nvSpPr>
          <p:spPr>
            <a:xfrm>
              <a:off x="4959710"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63" name="Google Shape;2363;p111"/>
            <p:cNvSpPr/>
            <p:nvPr/>
          </p:nvSpPr>
          <p:spPr>
            <a:xfrm>
              <a:off x="5611082"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64" name="Google Shape;2364;p111"/>
            <p:cNvSpPr/>
            <p:nvPr/>
          </p:nvSpPr>
          <p:spPr>
            <a:xfrm>
              <a:off x="6262455"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65" name="Google Shape;2365;p111"/>
            <p:cNvSpPr/>
            <p:nvPr/>
          </p:nvSpPr>
          <p:spPr>
            <a:xfrm>
              <a:off x="6913828"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66" name="Google Shape;2366;p111"/>
            <p:cNvSpPr/>
            <p:nvPr/>
          </p:nvSpPr>
          <p:spPr>
            <a:xfrm>
              <a:off x="8216573"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67" name="Google Shape;2367;p111"/>
            <p:cNvSpPr/>
            <p:nvPr/>
          </p:nvSpPr>
          <p:spPr>
            <a:xfrm>
              <a:off x="3005591"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68" name="Google Shape;2368;p111"/>
            <p:cNvSpPr/>
            <p:nvPr/>
          </p:nvSpPr>
          <p:spPr>
            <a:xfrm>
              <a:off x="3656964"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69" name="Google Shape;2369;p111"/>
            <p:cNvSpPr/>
            <p:nvPr/>
          </p:nvSpPr>
          <p:spPr>
            <a:xfrm>
              <a:off x="4308337"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70" name="Google Shape;2370;p111"/>
            <p:cNvSpPr/>
            <p:nvPr/>
          </p:nvSpPr>
          <p:spPr>
            <a:xfrm>
              <a:off x="4959710"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71" name="Google Shape;2371;p111"/>
            <p:cNvSpPr/>
            <p:nvPr/>
          </p:nvSpPr>
          <p:spPr>
            <a:xfrm>
              <a:off x="5611082"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72" name="Google Shape;2372;p111"/>
            <p:cNvSpPr/>
            <p:nvPr/>
          </p:nvSpPr>
          <p:spPr>
            <a:xfrm>
              <a:off x="6262455"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73" name="Google Shape;2373;p111"/>
            <p:cNvSpPr/>
            <p:nvPr/>
          </p:nvSpPr>
          <p:spPr>
            <a:xfrm>
              <a:off x="6913828"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74" name="Google Shape;2374;p111"/>
            <p:cNvSpPr/>
            <p:nvPr/>
          </p:nvSpPr>
          <p:spPr>
            <a:xfrm>
              <a:off x="8216573"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375" name="Google Shape;2375;p111"/>
            <p:cNvSpPr txBox="1"/>
            <p:nvPr/>
          </p:nvSpPr>
          <p:spPr>
            <a:xfrm>
              <a:off x="2166429" y="3568582"/>
              <a:ext cx="7872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b="0" i="0" u="none" strike="noStrike" cap="none">
                  <a:solidFill>
                    <a:schemeClr val="dk1"/>
                  </a:solidFill>
                  <a:latin typeface="Calibri"/>
                  <a:ea typeface="Calibri"/>
                  <a:cs typeface="Calibri"/>
                  <a:sym typeface="Calibri"/>
                </a:rPr>
                <a:t>Token</a:t>
              </a:r>
              <a:endParaRPr sz="1200"/>
            </a:p>
            <a:p>
              <a:pPr marL="0" marR="0" lvl="0" indent="0" algn="l" rtl="0">
                <a:spcBef>
                  <a:spcPts val="0"/>
                </a:spcBef>
                <a:spcAft>
                  <a:spcPts val="0"/>
                </a:spcAft>
                <a:buNone/>
              </a:pPr>
              <a:r>
                <a:rPr lang="en-US" sz="900">
                  <a:solidFill>
                    <a:schemeClr val="dk1"/>
                  </a:solidFill>
                  <a:latin typeface="Calibri"/>
                  <a:ea typeface="Calibri"/>
                  <a:cs typeface="Calibri"/>
                  <a:sym typeface="Calibri"/>
                </a:rPr>
                <a:t>Embeddings</a:t>
              </a:r>
              <a:endParaRPr sz="1200"/>
            </a:p>
          </p:txBody>
        </p:sp>
        <p:sp>
          <p:nvSpPr>
            <p:cNvPr id="2376" name="Google Shape;2376;p111"/>
            <p:cNvSpPr txBox="1"/>
            <p:nvPr/>
          </p:nvSpPr>
          <p:spPr>
            <a:xfrm>
              <a:off x="2166430" y="3937538"/>
              <a:ext cx="7872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Segment</a:t>
              </a:r>
              <a:endParaRPr sz="1200"/>
            </a:p>
            <a:p>
              <a:pPr marL="0" marR="0" lvl="0" indent="0" algn="l" rtl="0">
                <a:spcBef>
                  <a:spcPts val="0"/>
                </a:spcBef>
                <a:spcAft>
                  <a:spcPts val="0"/>
                </a:spcAft>
                <a:buNone/>
              </a:pPr>
              <a:r>
                <a:rPr lang="en-US" sz="900">
                  <a:solidFill>
                    <a:schemeClr val="dk1"/>
                  </a:solidFill>
                  <a:latin typeface="Calibri"/>
                  <a:ea typeface="Calibri"/>
                  <a:cs typeface="Calibri"/>
                  <a:sym typeface="Calibri"/>
                </a:rPr>
                <a:t>Embeddings</a:t>
              </a:r>
              <a:endParaRPr sz="1200"/>
            </a:p>
          </p:txBody>
        </p:sp>
        <p:sp>
          <p:nvSpPr>
            <p:cNvPr id="2377" name="Google Shape;2377;p111"/>
            <p:cNvSpPr txBox="1"/>
            <p:nvPr/>
          </p:nvSpPr>
          <p:spPr>
            <a:xfrm>
              <a:off x="2166307" y="4306503"/>
              <a:ext cx="8328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a:solidFill>
                    <a:srgbClr val="980000"/>
                  </a:solidFill>
                  <a:latin typeface="Calibri"/>
                  <a:ea typeface="Calibri"/>
                  <a:cs typeface="Calibri"/>
                  <a:sym typeface="Calibri"/>
                </a:rPr>
                <a:t>Position</a:t>
              </a:r>
              <a:endParaRPr sz="1300" b="1">
                <a:solidFill>
                  <a:srgbClr val="980000"/>
                </a:solidFill>
              </a:endParaRPr>
            </a:p>
            <a:p>
              <a:pPr marL="0" marR="0" lvl="0" indent="0" algn="l" rtl="0">
                <a:spcBef>
                  <a:spcPts val="0"/>
                </a:spcBef>
                <a:spcAft>
                  <a:spcPts val="0"/>
                </a:spcAft>
                <a:buNone/>
              </a:pPr>
              <a:r>
                <a:rPr lang="en-US" sz="1100" b="1">
                  <a:solidFill>
                    <a:srgbClr val="980000"/>
                  </a:solidFill>
                  <a:latin typeface="Calibri"/>
                  <a:ea typeface="Calibri"/>
                  <a:cs typeface="Calibri"/>
                  <a:sym typeface="Calibri"/>
                </a:rPr>
                <a:t>Embeddings</a:t>
              </a:r>
              <a:endParaRPr sz="1300" b="1">
                <a:solidFill>
                  <a:srgbClr val="980000"/>
                </a:solidFill>
              </a:endParaRPr>
            </a:p>
          </p:txBody>
        </p:sp>
        <p:sp>
          <p:nvSpPr>
            <p:cNvPr id="2378" name="Google Shape;2378;p111"/>
            <p:cNvSpPr/>
            <p:nvPr/>
          </p:nvSpPr>
          <p:spPr>
            <a:xfrm>
              <a:off x="7558696" y="3567078"/>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i="1">
                  <a:solidFill>
                    <a:schemeClr val="dk1"/>
                  </a:solidFill>
                  <a:latin typeface="Calibri"/>
                  <a:ea typeface="Calibri"/>
                  <a:cs typeface="Calibri"/>
                  <a:sym typeface="Calibri"/>
                </a:rPr>
                <a:t>t</a:t>
              </a:r>
              <a:r>
                <a:rPr lang="en-US" sz="1200" i="1" baseline="-25000">
                  <a:solidFill>
                    <a:schemeClr val="dk1"/>
                  </a:solidFill>
                  <a:latin typeface="Calibri"/>
                  <a:ea typeface="Calibri"/>
                  <a:cs typeface="Calibri"/>
                  <a:sym typeface="Calibri"/>
                </a:rPr>
                <a:t>7</a:t>
              </a:r>
              <a:endParaRPr sz="1200">
                <a:solidFill>
                  <a:schemeClr val="dk1"/>
                </a:solidFill>
                <a:latin typeface="Calibri"/>
                <a:ea typeface="Calibri"/>
                <a:cs typeface="Calibri"/>
                <a:sym typeface="Calibri"/>
              </a:endParaRPr>
            </a:p>
          </p:txBody>
        </p:sp>
        <p:sp>
          <p:nvSpPr>
            <p:cNvPr id="2379" name="Google Shape;2379;p111"/>
            <p:cNvSpPr/>
            <p:nvPr/>
          </p:nvSpPr>
          <p:spPr>
            <a:xfrm>
              <a:off x="7558696" y="3929053"/>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E</a:t>
              </a:r>
              <a:r>
                <a:rPr lang="en-US" sz="1200" baseline="-25000">
                  <a:solidFill>
                    <a:schemeClr val="dk1"/>
                  </a:solidFill>
                  <a:latin typeface="Calibri"/>
                  <a:ea typeface="Calibri"/>
                  <a:cs typeface="Calibri"/>
                  <a:sym typeface="Calibri"/>
                </a:rPr>
                <a:t>A</a:t>
              </a:r>
              <a:endParaRPr sz="1500"/>
            </a:p>
          </p:txBody>
        </p:sp>
        <p:sp>
          <p:nvSpPr>
            <p:cNvPr id="2380" name="Google Shape;2380;p111"/>
            <p:cNvSpPr/>
            <p:nvPr/>
          </p:nvSpPr>
          <p:spPr>
            <a:xfrm>
              <a:off x="7558696" y="4285400"/>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P</a:t>
              </a:r>
              <a:r>
                <a:rPr lang="en-US" sz="1200" baseline="-25000">
                  <a:solidFill>
                    <a:schemeClr val="dk1"/>
                  </a:solidFill>
                  <a:latin typeface="Calibri"/>
                  <a:ea typeface="Calibri"/>
                  <a:cs typeface="Calibri"/>
                  <a:sym typeface="Calibri"/>
                </a:rPr>
                <a:t>7</a:t>
              </a:r>
              <a:endParaRPr sz="1500"/>
            </a:p>
          </p:txBody>
        </p:sp>
        <p:sp>
          <p:nvSpPr>
            <p:cNvPr id="2381" name="Google Shape;2381;p111"/>
            <p:cNvSpPr/>
            <p:nvPr/>
          </p:nvSpPr>
          <p:spPr>
            <a:xfrm>
              <a:off x="7563458" y="3738528"/>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sz="1500"/>
            </a:p>
          </p:txBody>
        </p:sp>
        <p:sp>
          <p:nvSpPr>
            <p:cNvPr id="2382" name="Google Shape;2382;p111"/>
            <p:cNvSpPr/>
            <p:nvPr/>
          </p:nvSpPr>
          <p:spPr>
            <a:xfrm>
              <a:off x="7563458" y="4102341"/>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sz="1500"/>
            </a:p>
          </p:txBody>
        </p:sp>
      </p:grpSp>
      <p:sp>
        <p:nvSpPr>
          <p:cNvPr id="2383" name="Google Shape;2383;p11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2388" name="Google Shape;2388;p112"/>
          <p:cNvSpPr txBox="1">
            <a:spLocks noGrp="1"/>
          </p:cNvSpPr>
          <p:nvPr>
            <p:ph type="title"/>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BERT’s Limitations</a:t>
            </a:r>
            <a:endParaRPr/>
          </a:p>
        </p:txBody>
      </p:sp>
      <p:sp>
        <p:nvSpPr>
          <p:cNvPr id="2389" name="Google Shape;2389;p112"/>
          <p:cNvSpPr txBox="1"/>
          <p:nvPr/>
        </p:nvSpPr>
        <p:spPr>
          <a:xfrm>
            <a:off x="7638975" y="2272275"/>
            <a:ext cx="4635300" cy="94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000" u="sng"/>
              <a:t>computationally expensive</a:t>
            </a:r>
            <a:r>
              <a:rPr lang="en-US" sz="2000"/>
              <a:t> layers</a:t>
            </a:r>
            <a:endParaRPr sz="2000"/>
          </a:p>
          <a:p>
            <a:pPr marL="609600" lvl="0" indent="-431800" algn="l" rtl="0">
              <a:spcBef>
                <a:spcPts val="0"/>
              </a:spcBef>
              <a:spcAft>
                <a:spcPts val="0"/>
              </a:spcAft>
              <a:buSzPts val="2000"/>
              <a:buChar char="➔"/>
            </a:pPr>
            <a:r>
              <a:rPr lang="en-US" sz="2000"/>
              <a:t>e.g., 110+ </a:t>
            </a:r>
            <a:r>
              <a:rPr lang="en-US" sz="2000" i="1"/>
              <a:t>million</a:t>
            </a:r>
            <a:r>
              <a:rPr lang="en-US" sz="2000"/>
              <a:t> learned weights</a:t>
            </a:r>
            <a:br>
              <a:rPr lang="en-US" sz="2000"/>
            </a:br>
            <a:br>
              <a:rPr lang="en-US" sz="2000"/>
            </a:br>
            <a:endParaRPr sz="2000"/>
          </a:p>
        </p:txBody>
      </p:sp>
      <p:grpSp>
        <p:nvGrpSpPr>
          <p:cNvPr id="2390" name="Google Shape;2390;p112"/>
          <p:cNvGrpSpPr/>
          <p:nvPr/>
        </p:nvGrpSpPr>
        <p:grpSpPr>
          <a:xfrm>
            <a:off x="-75" y="1317880"/>
            <a:ext cx="7518535" cy="4217813"/>
            <a:chOff x="2166307" y="838094"/>
            <a:chExt cx="6799797" cy="3814609"/>
          </a:xfrm>
        </p:grpSpPr>
        <p:sp>
          <p:nvSpPr>
            <p:cNvPr id="2391" name="Google Shape;2391;p112"/>
            <p:cNvSpPr/>
            <p:nvPr/>
          </p:nvSpPr>
          <p:spPr>
            <a:xfrm>
              <a:off x="2789104" y="838094"/>
              <a:ext cx="6177000" cy="262740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grpSp>
          <p:nvGrpSpPr>
            <p:cNvPr id="2392" name="Google Shape;2392;p112"/>
            <p:cNvGrpSpPr/>
            <p:nvPr/>
          </p:nvGrpSpPr>
          <p:grpSpPr>
            <a:xfrm>
              <a:off x="3007366" y="1891240"/>
              <a:ext cx="5759532" cy="343421"/>
              <a:chOff x="2534255" y="5136409"/>
              <a:chExt cx="7679376" cy="457895"/>
            </a:xfrm>
          </p:grpSpPr>
          <p:sp>
            <p:nvSpPr>
              <p:cNvPr id="2393" name="Google Shape;2393;p112"/>
              <p:cNvSpPr/>
              <p:nvPr/>
            </p:nvSpPr>
            <p:spPr>
              <a:xfrm>
                <a:off x="2534255"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2394" name="Google Shape;2394;p112"/>
              <p:cNvSpPr/>
              <p:nvPr/>
            </p:nvSpPr>
            <p:spPr>
              <a:xfrm>
                <a:off x="3402752"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2395" name="Google Shape;2395;p112"/>
              <p:cNvSpPr/>
              <p:nvPr/>
            </p:nvSpPr>
            <p:spPr>
              <a:xfrm>
                <a:off x="4271249"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2396" name="Google Shape;2396;p112"/>
              <p:cNvSpPr/>
              <p:nvPr/>
            </p:nvSpPr>
            <p:spPr>
              <a:xfrm>
                <a:off x="5139746"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2397" name="Google Shape;2397;p112"/>
              <p:cNvSpPr/>
              <p:nvPr/>
            </p:nvSpPr>
            <p:spPr>
              <a:xfrm>
                <a:off x="6008243"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2398" name="Google Shape;2398;p112"/>
              <p:cNvSpPr/>
              <p:nvPr/>
            </p:nvSpPr>
            <p:spPr>
              <a:xfrm>
                <a:off x="6876740"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2399" name="Google Shape;2399;p112"/>
              <p:cNvSpPr/>
              <p:nvPr/>
            </p:nvSpPr>
            <p:spPr>
              <a:xfrm>
                <a:off x="7745237"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2400" name="Google Shape;2400;p112"/>
              <p:cNvSpPr/>
              <p:nvPr/>
            </p:nvSpPr>
            <p:spPr>
              <a:xfrm>
                <a:off x="9482231" y="5136409"/>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sp>
            <p:nvSpPr>
              <p:cNvPr id="2401" name="Google Shape;2401;p112"/>
              <p:cNvSpPr/>
              <p:nvPr/>
            </p:nvSpPr>
            <p:spPr>
              <a:xfrm>
                <a:off x="8611411" y="5137104"/>
                <a:ext cx="7314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a:t>
                </a:r>
                <a:endParaRPr sz="1500"/>
              </a:p>
            </p:txBody>
          </p:sp>
        </p:grpSp>
        <p:sp>
          <p:nvSpPr>
            <p:cNvPr id="2402" name="Google Shape;2402;p112"/>
            <p:cNvSpPr/>
            <p:nvPr/>
          </p:nvSpPr>
          <p:spPr>
            <a:xfrm>
              <a:off x="8210068" y="3567078"/>
              <a:ext cx="548700" cy="3429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[SEP]</a:t>
              </a:r>
              <a:endParaRPr sz="1500"/>
            </a:p>
          </p:txBody>
        </p:sp>
        <p:sp>
          <p:nvSpPr>
            <p:cNvPr id="2403" name="Google Shape;2403;p112"/>
            <p:cNvSpPr/>
            <p:nvPr/>
          </p:nvSpPr>
          <p:spPr>
            <a:xfrm>
              <a:off x="8210068" y="3929053"/>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404" name="Google Shape;2404;p112"/>
            <p:cNvSpPr/>
            <p:nvPr/>
          </p:nvSpPr>
          <p:spPr>
            <a:xfrm>
              <a:off x="8210068" y="4285400"/>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8</a:t>
              </a:r>
              <a:endParaRPr sz="1500"/>
            </a:p>
          </p:txBody>
        </p:sp>
        <p:cxnSp>
          <p:nvCxnSpPr>
            <p:cNvPr id="2405" name="Google Shape;2405;p112"/>
            <p:cNvCxnSpPr>
              <a:stCxn id="2406" idx="7"/>
              <a:endCxn id="2407" idx="2"/>
            </p:cNvCxnSpPr>
            <p:nvPr/>
          </p:nvCxnSpPr>
          <p:spPr>
            <a:xfrm rot="10800000" flipH="1">
              <a:off x="3978079" y="1302777"/>
              <a:ext cx="451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08" name="Google Shape;2408;p112"/>
            <p:cNvCxnSpPr>
              <a:stCxn id="2409" idx="7"/>
              <a:endCxn id="2407" idx="2"/>
            </p:cNvCxnSpPr>
            <p:nvPr/>
          </p:nvCxnSpPr>
          <p:spPr>
            <a:xfrm rot="10800000" flipH="1">
              <a:off x="6583570" y="1302777"/>
              <a:ext cx="19056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10" name="Google Shape;2410;p112"/>
            <p:cNvCxnSpPr>
              <a:stCxn id="2411" idx="7"/>
              <a:endCxn id="2407" idx="2"/>
            </p:cNvCxnSpPr>
            <p:nvPr/>
          </p:nvCxnSpPr>
          <p:spPr>
            <a:xfrm rot="10800000" flipH="1">
              <a:off x="5932197" y="1302777"/>
              <a:ext cx="25569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12" name="Google Shape;2412;p112"/>
            <p:cNvCxnSpPr>
              <a:stCxn id="2413" idx="7"/>
              <a:endCxn id="2407" idx="2"/>
            </p:cNvCxnSpPr>
            <p:nvPr/>
          </p:nvCxnSpPr>
          <p:spPr>
            <a:xfrm rot="10800000" flipH="1">
              <a:off x="5280824" y="1302777"/>
              <a:ext cx="3208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14" name="Google Shape;2414;p112"/>
            <p:cNvCxnSpPr>
              <a:stCxn id="2415" idx="7"/>
              <a:endCxn id="2407" idx="2"/>
            </p:cNvCxnSpPr>
            <p:nvPr/>
          </p:nvCxnSpPr>
          <p:spPr>
            <a:xfrm rot="10800000" flipH="1">
              <a:off x="3326706" y="1302777"/>
              <a:ext cx="516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16" name="Google Shape;2416;p112"/>
            <p:cNvCxnSpPr>
              <a:stCxn id="2417" idx="7"/>
              <a:endCxn id="2407" idx="2"/>
            </p:cNvCxnSpPr>
            <p:nvPr/>
          </p:nvCxnSpPr>
          <p:spPr>
            <a:xfrm rot="10800000" flipH="1">
              <a:off x="4629452" y="1302777"/>
              <a:ext cx="38598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18" name="Google Shape;2418;p112"/>
            <p:cNvCxnSpPr>
              <a:stCxn id="2419" idx="7"/>
              <a:endCxn id="2407" idx="2"/>
            </p:cNvCxnSpPr>
            <p:nvPr/>
          </p:nvCxnSpPr>
          <p:spPr>
            <a:xfrm rot="10800000" flipH="1">
              <a:off x="7234943" y="1302777"/>
              <a:ext cx="12543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20" name="Google Shape;2420;p112"/>
            <p:cNvCxnSpPr>
              <a:endCxn id="2407" idx="2"/>
            </p:cNvCxnSpPr>
            <p:nvPr/>
          </p:nvCxnSpPr>
          <p:spPr>
            <a:xfrm rot="10800000">
              <a:off x="8489181" y="1302746"/>
              <a:ext cx="0" cy="241800"/>
            </a:xfrm>
            <a:prstGeom prst="straightConnector1">
              <a:avLst/>
            </a:prstGeom>
            <a:noFill/>
            <a:ln w="9525" cap="flat" cmpd="sng">
              <a:solidFill>
                <a:srgbClr val="757070"/>
              </a:solidFill>
              <a:prstDash val="solid"/>
              <a:miter lim="800000"/>
              <a:headEnd type="none" w="sm" len="sm"/>
              <a:tailEnd type="none" w="sm" len="sm"/>
            </a:ln>
          </p:spPr>
        </p:cxnSp>
        <p:cxnSp>
          <p:nvCxnSpPr>
            <p:cNvPr id="2421" name="Google Shape;2421;p112"/>
            <p:cNvCxnSpPr>
              <a:stCxn id="2422" idx="7"/>
              <a:endCxn id="2407" idx="2"/>
            </p:cNvCxnSpPr>
            <p:nvPr/>
          </p:nvCxnSpPr>
          <p:spPr>
            <a:xfrm rot="10800000" flipH="1">
              <a:off x="7890955"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23" name="Google Shape;2423;p112"/>
            <p:cNvCxnSpPr>
              <a:stCxn id="2422" idx="0"/>
              <a:endCxn id="2424" idx="2"/>
            </p:cNvCxnSpPr>
            <p:nvPr/>
          </p:nvCxnSpPr>
          <p:spPr>
            <a:xfrm rot="10800000">
              <a:off x="7837816"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425" name="Google Shape;2425;p112"/>
            <p:cNvCxnSpPr>
              <a:stCxn id="2426" idx="1"/>
              <a:endCxn id="2424" idx="2"/>
            </p:cNvCxnSpPr>
            <p:nvPr/>
          </p:nvCxnSpPr>
          <p:spPr>
            <a:xfrm rot="10800000">
              <a:off x="7837850"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27" name="Google Shape;2427;p112"/>
            <p:cNvCxnSpPr>
              <a:stCxn id="2406" idx="7"/>
              <a:endCxn id="2424" idx="2"/>
            </p:cNvCxnSpPr>
            <p:nvPr/>
          </p:nvCxnSpPr>
          <p:spPr>
            <a:xfrm rot="10800000" flipH="1">
              <a:off x="3978079" y="1302777"/>
              <a:ext cx="38598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28" name="Google Shape;2428;p112"/>
            <p:cNvCxnSpPr>
              <a:stCxn id="2419" idx="7"/>
              <a:endCxn id="2424" idx="2"/>
            </p:cNvCxnSpPr>
            <p:nvPr/>
          </p:nvCxnSpPr>
          <p:spPr>
            <a:xfrm rot="10800000" flipH="1">
              <a:off x="7234943" y="1302777"/>
              <a:ext cx="6030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29" name="Google Shape;2429;p112"/>
            <p:cNvCxnSpPr>
              <a:stCxn id="2409" idx="7"/>
              <a:endCxn id="2424" idx="2"/>
            </p:cNvCxnSpPr>
            <p:nvPr/>
          </p:nvCxnSpPr>
          <p:spPr>
            <a:xfrm rot="10800000" flipH="1">
              <a:off x="6583570" y="1302777"/>
              <a:ext cx="12543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30" name="Google Shape;2430;p112"/>
            <p:cNvCxnSpPr>
              <a:stCxn id="2411" idx="7"/>
              <a:endCxn id="2424" idx="2"/>
            </p:cNvCxnSpPr>
            <p:nvPr/>
          </p:nvCxnSpPr>
          <p:spPr>
            <a:xfrm rot="10800000" flipH="1">
              <a:off x="5932197" y="1302777"/>
              <a:ext cx="19056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31" name="Google Shape;2431;p112"/>
            <p:cNvCxnSpPr>
              <a:stCxn id="2413" idx="7"/>
              <a:endCxn id="2424" idx="2"/>
            </p:cNvCxnSpPr>
            <p:nvPr/>
          </p:nvCxnSpPr>
          <p:spPr>
            <a:xfrm rot="10800000" flipH="1">
              <a:off x="5280824" y="1302777"/>
              <a:ext cx="25569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32" name="Google Shape;2432;p112"/>
            <p:cNvCxnSpPr>
              <a:stCxn id="2417" idx="7"/>
              <a:endCxn id="2424" idx="2"/>
            </p:cNvCxnSpPr>
            <p:nvPr/>
          </p:nvCxnSpPr>
          <p:spPr>
            <a:xfrm rot="10800000" flipH="1">
              <a:off x="4629452" y="1302777"/>
              <a:ext cx="3208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33" name="Google Shape;2433;p112"/>
            <p:cNvCxnSpPr>
              <a:stCxn id="2415" idx="7"/>
              <a:endCxn id="2424" idx="2"/>
            </p:cNvCxnSpPr>
            <p:nvPr/>
          </p:nvCxnSpPr>
          <p:spPr>
            <a:xfrm rot="10800000" flipH="1">
              <a:off x="3326706" y="1302777"/>
              <a:ext cx="451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34" name="Google Shape;2434;p112"/>
            <p:cNvCxnSpPr>
              <a:stCxn id="2426" idx="1"/>
              <a:endCxn id="2435" idx="2"/>
            </p:cNvCxnSpPr>
            <p:nvPr/>
          </p:nvCxnSpPr>
          <p:spPr>
            <a:xfrm rot="10800000">
              <a:off x="7181750" y="1302777"/>
              <a:ext cx="12543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36" name="Google Shape;2436;p112"/>
            <p:cNvCxnSpPr>
              <a:stCxn id="2422" idx="1"/>
              <a:endCxn id="2435" idx="2"/>
            </p:cNvCxnSpPr>
            <p:nvPr/>
          </p:nvCxnSpPr>
          <p:spPr>
            <a:xfrm rot="10800000">
              <a:off x="7181677" y="1302777"/>
              <a:ext cx="6030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37" name="Google Shape;2437;p112"/>
            <p:cNvCxnSpPr>
              <a:stCxn id="2406" idx="7"/>
              <a:endCxn id="2435" idx="2"/>
            </p:cNvCxnSpPr>
            <p:nvPr/>
          </p:nvCxnSpPr>
          <p:spPr>
            <a:xfrm rot="10800000" flipH="1">
              <a:off x="3978079" y="1302777"/>
              <a:ext cx="32037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38" name="Google Shape;2438;p112"/>
            <p:cNvCxnSpPr>
              <a:endCxn id="2435" idx="2"/>
            </p:cNvCxnSpPr>
            <p:nvPr/>
          </p:nvCxnSpPr>
          <p:spPr>
            <a:xfrm rot="10800000" flipH="1">
              <a:off x="3326496" y="1302746"/>
              <a:ext cx="38553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39" name="Google Shape;2439;p112"/>
            <p:cNvCxnSpPr>
              <a:endCxn id="2435" idx="2"/>
            </p:cNvCxnSpPr>
            <p:nvPr/>
          </p:nvCxnSpPr>
          <p:spPr>
            <a:xfrm rot="10800000" flipH="1">
              <a:off x="5280696" y="1302746"/>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40" name="Google Shape;2440;p112"/>
            <p:cNvCxnSpPr>
              <a:stCxn id="2411" idx="7"/>
              <a:endCxn id="2435" idx="2"/>
            </p:cNvCxnSpPr>
            <p:nvPr/>
          </p:nvCxnSpPr>
          <p:spPr>
            <a:xfrm rot="10800000" flipH="1">
              <a:off x="5932197"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41" name="Google Shape;2441;p112"/>
            <p:cNvCxnSpPr>
              <a:stCxn id="2409" idx="7"/>
              <a:endCxn id="2435" idx="2"/>
            </p:cNvCxnSpPr>
            <p:nvPr/>
          </p:nvCxnSpPr>
          <p:spPr>
            <a:xfrm rot="10800000" flipH="1">
              <a:off x="6583570"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42" name="Google Shape;2442;p112"/>
            <p:cNvCxnSpPr>
              <a:stCxn id="2417" idx="7"/>
              <a:endCxn id="2435" idx="2"/>
            </p:cNvCxnSpPr>
            <p:nvPr/>
          </p:nvCxnSpPr>
          <p:spPr>
            <a:xfrm rot="10800000" flipH="1">
              <a:off x="4629452" y="1302777"/>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43" name="Google Shape;2443;p112"/>
            <p:cNvCxnSpPr>
              <a:stCxn id="2419" idx="1"/>
              <a:endCxn id="2444" idx="2"/>
            </p:cNvCxnSpPr>
            <p:nvPr/>
          </p:nvCxnSpPr>
          <p:spPr>
            <a:xfrm rot="10800000">
              <a:off x="6530465"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45" name="Google Shape;2445;p112"/>
            <p:cNvCxnSpPr>
              <a:stCxn id="2422" idx="1"/>
              <a:endCxn id="2444" idx="2"/>
            </p:cNvCxnSpPr>
            <p:nvPr/>
          </p:nvCxnSpPr>
          <p:spPr>
            <a:xfrm rot="10800000">
              <a:off x="6530377" y="1302777"/>
              <a:ext cx="12543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46" name="Google Shape;2446;p112"/>
            <p:cNvCxnSpPr>
              <a:stCxn id="2426" idx="1"/>
              <a:endCxn id="2444" idx="2"/>
            </p:cNvCxnSpPr>
            <p:nvPr/>
          </p:nvCxnSpPr>
          <p:spPr>
            <a:xfrm rot="10800000">
              <a:off x="6530450" y="1302777"/>
              <a:ext cx="19056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47" name="Google Shape;2447;p112"/>
            <p:cNvCxnSpPr>
              <a:stCxn id="2406" idx="7"/>
              <a:endCxn id="2444" idx="2"/>
            </p:cNvCxnSpPr>
            <p:nvPr/>
          </p:nvCxnSpPr>
          <p:spPr>
            <a:xfrm rot="10800000" flipH="1">
              <a:off x="3978079" y="1302777"/>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48" name="Google Shape;2448;p112"/>
            <p:cNvCxnSpPr>
              <a:stCxn id="2415" idx="7"/>
              <a:endCxn id="2444" idx="2"/>
            </p:cNvCxnSpPr>
            <p:nvPr/>
          </p:nvCxnSpPr>
          <p:spPr>
            <a:xfrm rot="10800000" flipH="1">
              <a:off x="3326706" y="1302777"/>
              <a:ext cx="32037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49" name="Google Shape;2449;p112"/>
            <p:cNvCxnSpPr>
              <a:stCxn id="2413" idx="7"/>
              <a:endCxn id="2444" idx="2"/>
            </p:cNvCxnSpPr>
            <p:nvPr/>
          </p:nvCxnSpPr>
          <p:spPr>
            <a:xfrm rot="10800000" flipH="1">
              <a:off x="5280824"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50" name="Google Shape;2450;p112"/>
            <p:cNvCxnSpPr>
              <a:stCxn id="2417" idx="7"/>
              <a:endCxn id="2444" idx="2"/>
            </p:cNvCxnSpPr>
            <p:nvPr/>
          </p:nvCxnSpPr>
          <p:spPr>
            <a:xfrm rot="10800000" flipH="1">
              <a:off x="4629452"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51" name="Google Shape;2451;p112"/>
            <p:cNvCxnSpPr>
              <a:endCxn id="2444" idx="2"/>
            </p:cNvCxnSpPr>
            <p:nvPr/>
          </p:nvCxnSpPr>
          <p:spPr>
            <a:xfrm rot="10800000" flipH="1">
              <a:off x="5932222" y="1302746"/>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52" name="Google Shape;2452;p112"/>
            <p:cNvCxnSpPr>
              <a:stCxn id="2419" idx="0"/>
              <a:endCxn id="2435" idx="2"/>
            </p:cNvCxnSpPr>
            <p:nvPr/>
          </p:nvCxnSpPr>
          <p:spPr>
            <a:xfrm rot="10800000">
              <a:off x="7181804"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453" name="Google Shape;2453;p112"/>
            <p:cNvCxnSpPr>
              <a:stCxn id="2409" idx="0"/>
              <a:endCxn id="2444" idx="2"/>
            </p:cNvCxnSpPr>
            <p:nvPr/>
          </p:nvCxnSpPr>
          <p:spPr>
            <a:xfrm rot="10800000">
              <a:off x="6530430"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454" name="Google Shape;2454;p112"/>
            <p:cNvCxnSpPr>
              <a:stCxn id="2413" idx="7"/>
              <a:endCxn id="2455" idx="2"/>
            </p:cNvCxnSpPr>
            <p:nvPr/>
          </p:nvCxnSpPr>
          <p:spPr>
            <a:xfrm rot="10800000" flipH="1">
              <a:off x="5280824"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56" name="Google Shape;2456;p112"/>
            <p:cNvCxnSpPr>
              <a:stCxn id="2422" idx="1"/>
              <a:endCxn id="2455" idx="2"/>
            </p:cNvCxnSpPr>
            <p:nvPr/>
          </p:nvCxnSpPr>
          <p:spPr>
            <a:xfrm rot="10800000">
              <a:off x="5879077" y="1302777"/>
              <a:ext cx="19056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57" name="Google Shape;2457;p112"/>
            <p:cNvCxnSpPr>
              <a:stCxn id="2419" idx="1"/>
              <a:endCxn id="2455" idx="2"/>
            </p:cNvCxnSpPr>
            <p:nvPr/>
          </p:nvCxnSpPr>
          <p:spPr>
            <a:xfrm rot="10800000">
              <a:off x="5879165"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58" name="Google Shape;2458;p112"/>
            <p:cNvCxnSpPr>
              <a:stCxn id="2409" idx="1"/>
              <a:endCxn id="2455" idx="2"/>
            </p:cNvCxnSpPr>
            <p:nvPr/>
          </p:nvCxnSpPr>
          <p:spPr>
            <a:xfrm rot="10800000">
              <a:off x="5879091"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59" name="Google Shape;2459;p112"/>
            <p:cNvCxnSpPr>
              <a:stCxn id="2426" idx="1"/>
              <a:endCxn id="2455" idx="2"/>
            </p:cNvCxnSpPr>
            <p:nvPr/>
          </p:nvCxnSpPr>
          <p:spPr>
            <a:xfrm rot="10800000">
              <a:off x="5879150" y="1302777"/>
              <a:ext cx="25569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60" name="Google Shape;2460;p112"/>
            <p:cNvCxnSpPr>
              <a:stCxn id="2406" idx="7"/>
              <a:endCxn id="2455" idx="2"/>
            </p:cNvCxnSpPr>
            <p:nvPr/>
          </p:nvCxnSpPr>
          <p:spPr>
            <a:xfrm rot="10800000" flipH="1">
              <a:off x="3978079"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61" name="Google Shape;2461;p112"/>
            <p:cNvCxnSpPr>
              <a:endCxn id="2455" idx="2"/>
            </p:cNvCxnSpPr>
            <p:nvPr/>
          </p:nvCxnSpPr>
          <p:spPr>
            <a:xfrm rot="10800000" flipH="1">
              <a:off x="4629250" y="1302746"/>
              <a:ext cx="12498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62" name="Google Shape;2462;p112"/>
            <p:cNvCxnSpPr>
              <a:stCxn id="2415" idx="7"/>
              <a:endCxn id="2455" idx="2"/>
            </p:cNvCxnSpPr>
            <p:nvPr/>
          </p:nvCxnSpPr>
          <p:spPr>
            <a:xfrm rot="10800000" flipH="1">
              <a:off x="3326706" y="1302777"/>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63" name="Google Shape;2463;p112"/>
            <p:cNvCxnSpPr>
              <a:stCxn id="2411" idx="0"/>
              <a:endCxn id="2455" idx="2"/>
            </p:cNvCxnSpPr>
            <p:nvPr/>
          </p:nvCxnSpPr>
          <p:spPr>
            <a:xfrm rot="10800000">
              <a:off x="5879058"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464" name="Google Shape;2464;p112"/>
            <p:cNvCxnSpPr>
              <a:stCxn id="2411" idx="1"/>
              <a:endCxn id="2465" idx="2"/>
            </p:cNvCxnSpPr>
            <p:nvPr/>
          </p:nvCxnSpPr>
          <p:spPr>
            <a:xfrm rot="10800000">
              <a:off x="5227719"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66" name="Google Shape;2466;p112"/>
            <p:cNvCxnSpPr>
              <a:stCxn id="2426" idx="1"/>
              <a:endCxn id="2465" idx="2"/>
            </p:cNvCxnSpPr>
            <p:nvPr/>
          </p:nvCxnSpPr>
          <p:spPr>
            <a:xfrm rot="10800000">
              <a:off x="5227550" y="1302777"/>
              <a:ext cx="3208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67" name="Google Shape;2467;p112"/>
            <p:cNvCxnSpPr>
              <a:stCxn id="2422" idx="1"/>
              <a:endCxn id="2465" idx="2"/>
            </p:cNvCxnSpPr>
            <p:nvPr/>
          </p:nvCxnSpPr>
          <p:spPr>
            <a:xfrm rot="10800000">
              <a:off x="5227777" y="1302777"/>
              <a:ext cx="25569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68" name="Google Shape;2468;p112"/>
            <p:cNvCxnSpPr>
              <a:stCxn id="2419" idx="1"/>
              <a:endCxn id="2465" idx="2"/>
            </p:cNvCxnSpPr>
            <p:nvPr/>
          </p:nvCxnSpPr>
          <p:spPr>
            <a:xfrm rot="10800000">
              <a:off x="5227565"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69" name="Google Shape;2469;p112"/>
            <p:cNvCxnSpPr>
              <a:stCxn id="2409" idx="1"/>
              <a:endCxn id="2465" idx="2"/>
            </p:cNvCxnSpPr>
            <p:nvPr/>
          </p:nvCxnSpPr>
          <p:spPr>
            <a:xfrm rot="10800000">
              <a:off x="5227791"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70" name="Google Shape;2470;p112"/>
            <p:cNvCxnSpPr>
              <a:stCxn id="2406" idx="7"/>
              <a:endCxn id="2465" idx="2"/>
            </p:cNvCxnSpPr>
            <p:nvPr/>
          </p:nvCxnSpPr>
          <p:spPr>
            <a:xfrm rot="10800000" flipH="1">
              <a:off x="3978079"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71" name="Google Shape;2471;p112"/>
            <p:cNvCxnSpPr>
              <a:stCxn id="2415" idx="7"/>
              <a:endCxn id="2465" idx="2"/>
            </p:cNvCxnSpPr>
            <p:nvPr/>
          </p:nvCxnSpPr>
          <p:spPr>
            <a:xfrm rot="10800000" flipH="1">
              <a:off x="3326706"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72" name="Google Shape;2472;p112"/>
            <p:cNvCxnSpPr>
              <a:stCxn id="2417" idx="7"/>
              <a:endCxn id="2465" idx="2"/>
            </p:cNvCxnSpPr>
            <p:nvPr/>
          </p:nvCxnSpPr>
          <p:spPr>
            <a:xfrm rot="10800000" flipH="1">
              <a:off x="4629452"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73" name="Google Shape;2473;p112"/>
            <p:cNvCxnSpPr>
              <a:stCxn id="2413" idx="0"/>
              <a:endCxn id="2465" idx="2"/>
            </p:cNvCxnSpPr>
            <p:nvPr/>
          </p:nvCxnSpPr>
          <p:spPr>
            <a:xfrm rot="10800000">
              <a:off x="5227685"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474" name="Google Shape;2474;p112"/>
            <p:cNvCxnSpPr>
              <a:stCxn id="2411" idx="1"/>
              <a:endCxn id="2475" idx="2"/>
            </p:cNvCxnSpPr>
            <p:nvPr/>
          </p:nvCxnSpPr>
          <p:spPr>
            <a:xfrm rot="10800000">
              <a:off x="4576419"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76" name="Google Shape;2476;p112"/>
            <p:cNvCxnSpPr>
              <a:stCxn id="2409" idx="1"/>
              <a:endCxn id="2475" idx="2"/>
            </p:cNvCxnSpPr>
            <p:nvPr/>
          </p:nvCxnSpPr>
          <p:spPr>
            <a:xfrm rot="10800000">
              <a:off x="4576191"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77" name="Google Shape;2477;p112"/>
            <p:cNvCxnSpPr>
              <a:stCxn id="2419" idx="1"/>
              <a:endCxn id="2475" idx="2"/>
            </p:cNvCxnSpPr>
            <p:nvPr/>
          </p:nvCxnSpPr>
          <p:spPr>
            <a:xfrm rot="10800000">
              <a:off x="4576265" y="1302777"/>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78" name="Google Shape;2478;p112"/>
            <p:cNvCxnSpPr>
              <a:stCxn id="2422" idx="1"/>
              <a:endCxn id="2475" idx="2"/>
            </p:cNvCxnSpPr>
            <p:nvPr/>
          </p:nvCxnSpPr>
          <p:spPr>
            <a:xfrm rot="10800000">
              <a:off x="4576177" y="1302777"/>
              <a:ext cx="3208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79" name="Google Shape;2479;p112"/>
            <p:cNvCxnSpPr>
              <a:stCxn id="2426" idx="1"/>
              <a:endCxn id="2475" idx="2"/>
            </p:cNvCxnSpPr>
            <p:nvPr/>
          </p:nvCxnSpPr>
          <p:spPr>
            <a:xfrm rot="10800000">
              <a:off x="4576250" y="1302777"/>
              <a:ext cx="38598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80" name="Google Shape;2480;p112"/>
            <p:cNvCxnSpPr>
              <a:stCxn id="2415" idx="7"/>
              <a:endCxn id="2481" idx="2"/>
            </p:cNvCxnSpPr>
            <p:nvPr/>
          </p:nvCxnSpPr>
          <p:spPr>
            <a:xfrm rot="10800000" flipH="1">
              <a:off x="3326706"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82" name="Google Shape;2482;p112"/>
            <p:cNvCxnSpPr>
              <a:stCxn id="2417" idx="1"/>
              <a:endCxn id="2481" idx="2"/>
            </p:cNvCxnSpPr>
            <p:nvPr/>
          </p:nvCxnSpPr>
          <p:spPr>
            <a:xfrm rot="10800000">
              <a:off x="3924973"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83" name="Google Shape;2483;p112"/>
            <p:cNvCxnSpPr>
              <a:stCxn id="2413" idx="1"/>
              <a:endCxn id="2481" idx="2"/>
            </p:cNvCxnSpPr>
            <p:nvPr/>
          </p:nvCxnSpPr>
          <p:spPr>
            <a:xfrm rot="10800000">
              <a:off x="3925046"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84" name="Google Shape;2484;p112"/>
            <p:cNvCxnSpPr>
              <a:stCxn id="2411" idx="1"/>
              <a:endCxn id="2481" idx="2"/>
            </p:cNvCxnSpPr>
            <p:nvPr/>
          </p:nvCxnSpPr>
          <p:spPr>
            <a:xfrm rot="10800000">
              <a:off x="3924819"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85" name="Google Shape;2485;p112"/>
            <p:cNvCxnSpPr>
              <a:stCxn id="2409" idx="1"/>
              <a:endCxn id="2481" idx="2"/>
            </p:cNvCxnSpPr>
            <p:nvPr/>
          </p:nvCxnSpPr>
          <p:spPr>
            <a:xfrm rot="10800000">
              <a:off x="3924891" y="1302777"/>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86" name="Google Shape;2486;p112"/>
            <p:cNvCxnSpPr>
              <a:stCxn id="2419" idx="1"/>
              <a:endCxn id="2481" idx="2"/>
            </p:cNvCxnSpPr>
            <p:nvPr/>
          </p:nvCxnSpPr>
          <p:spPr>
            <a:xfrm rot="10800000">
              <a:off x="3924965" y="1302777"/>
              <a:ext cx="32037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87" name="Google Shape;2487;p112"/>
            <p:cNvCxnSpPr>
              <a:stCxn id="2422" idx="1"/>
              <a:endCxn id="2481" idx="2"/>
            </p:cNvCxnSpPr>
            <p:nvPr/>
          </p:nvCxnSpPr>
          <p:spPr>
            <a:xfrm rot="10800000">
              <a:off x="3924877" y="1302777"/>
              <a:ext cx="38598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88" name="Google Shape;2488;p112"/>
            <p:cNvCxnSpPr>
              <a:stCxn id="2426" idx="1"/>
              <a:endCxn id="2481" idx="2"/>
            </p:cNvCxnSpPr>
            <p:nvPr/>
          </p:nvCxnSpPr>
          <p:spPr>
            <a:xfrm rot="10800000">
              <a:off x="3924950" y="1302777"/>
              <a:ext cx="451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89" name="Google Shape;2489;p112"/>
            <p:cNvCxnSpPr>
              <a:stCxn id="2406" idx="7"/>
              <a:endCxn id="2475" idx="2"/>
            </p:cNvCxnSpPr>
            <p:nvPr/>
          </p:nvCxnSpPr>
          <p:spPr>
            <a:xfrm rot="10800000" flipH="1">
              <a:off x="3978079"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90" name="Google Shape;2490;p112"/>
            <p:cNvCxnSpPr>
              <a:stCxn id="2415" idx="7"/>
              <a:endCxn id="2475" idx="2"/>
            </p:cNvCxnSpPr>
            <p:nvPr/>
          </p:nvCxnSpPr>
          <p:spPr>
            <a:xfrm rot="10800000" flipH="1">
              <a:off x="3326706"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91" name="Google Shape;2491;p112"/>
            <p:cNvCxnSpPr>
              <a:stCxn id="2422" idx="1"/>
              <a:endCxn id="2492" idx="2"/>
            </p:cNvCxnSpPr>
            <p:nvPr/>
          </p:nvCxnSpPr>
          <p:spPr>
            <a:xfrm rot="10800000">
              <a:off x="3273577" y="1302777"/>
              <a:ext cx="451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93" name="Google Shape;2493;p112"/>
            <p:cNvCxnSpPr>
              <a:stCxn id="2426" idx="1"/>
              <a:endCxn id="2492" idx="2"/>
            </p:cNvCxnSpPr>
            <p:nvPr/>
          </p:nvCxnSpPr>
          <p:spPr>
            <a:xfrm rot="10800000">
              <a:off x="3273650" y="1302777"/>
              <a:ext cx="516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94" name="Google Shape;2494;p112"/>
            <p:cNvCxnSpPr>
              <a:endCxn id="2492" idx="2"/>
            </p:cNvCxnSpPr>
            <p:nvPr/>
          </p:nvCxnSpPr>
          <p:spPr>
            <a:xfrm rot="10800000">
              <a:off x="3273559" y="1302746"/>
              <a:ext cx="25524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95" name="Google Shape;2495;p112"/>
            <p:cNvCxnSpPr>
              <a:endCxn id="2492" idx="2"/>
            </p:cNvCxnSpPr>
            <p:nvPr/>
          </p:nvCxnSpPr>
          <p:spPr>
            <a:xfrm rot="10800000">
              <a:off x="3273559" y="1302746"/>
              <a:ext cx="32037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96" name="Google Shape;2496;p112"/>
            <p:cNvCxnSpPr>
              <a:stCxn id="2413" idx="1"/>
              <a:endCxn id="2492" idx="2"/>
            </p:cNvCxnSpPr>
            <p:nvPr/>
          </p:nvCxnSpPr>
          <p:spPr>
            <a:xfrm rot="10800000">
              <a:off x="3273446" y="1302777"/>
              <a:ext cx="19011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97" name="Google Shape;2497;p112"/>
            <p:cNvCxnSpPr>
              <a:stCxn id="2406" idx="1"/>
              <a:endCxn id="2492" idx="2"/>
            </p:cNvCxnSpPr>
            <p:nvPr/>
          </p:nvCxnSpPr>
          <p:spPr>
            <a:xfrm rot="10800000">
              <a:off x="3273601"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98" name="Google Shape;2498;p112"/>
            <p:cNvCxnSpPr>
              <a:stCxn id="2417" idx="1"/>
              <a:endCxn id="2492" idx="2"/>
            </p:cNvCxnSpPr>
            <p:nvPr/>
          </p:nvCxnSpPr>
          <p:spPr>
            <a:xfrm rot="10800000">
              <a:off x="3273673" y="1302777"/>
              <a:ext cx="12495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499" name="Google Shape;2499;p112"/>
            <p:cNvCxnSpPr>
              <a:endCxn id="2500" idx="7"/>
            </p:cNvCxnSpPr>
            <p:nvPr/>
          </p:nvCxnSpPr>
          <p:spPr>
            <a:xfrm flipH="1">
              <a:off x="3326707" y="2156377"/>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501" name="Google Shape;2501;p112"/>
            <p:cNvCxnSpPr>
              <a:endCxn id="2500" idx="7"/>
            </p:cNvCxnSpPr>
            <p:nvPr/>
          </p:nvCxnSpPr>
          <p:spPr>
            <a:xfrm flipH="1">
              <a:off x="3326707" y="2156377"/>
              <a:ext cx="510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502" name="Google Shape;2502;p112"/>
            <p:cNvCxnSpPr>
              <a:endCxn id="2503" idx="1"/>
            </p:cNvCxnSpPr>
            <p:nvPr/>
          </p:nvCxnSpPr>
          <p:spPr>
            <a:xfrm>
              <a:off x="5280951" y="2156377"/>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504" name="Google Shape;2504;p112"/>
            <p:cNvCxnSpPr>
              <a:endCxn id="2503" idx="1"/>
            </p:cNvCxnSpPr>
            <p:nvPr/>
          </p:nvCxnSpPr>
          <p:spPr>
            <a:xfrm>
              <a:off x="3978051" y="2156377"/>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505" name="Google Shape;2505;p112"/>
            <p:cNvCxnSpPr>
              <a:endCxn id="2506" idx="1"/>
            </p:cNvCxnSpPr>
            <p:nvPr/>
          </p:nvCxnSpPr>
          <p:spPr>
            <a:xfrm>
              <a:off x="3326465" y="2156377"/>
              <a:ext cx="3802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507" name="Google Shape;2507;p112"/>
            <p:cNvCxnSpPr>
              <a:endCxn id="2503" idx="1"/>
            </p:cNvCxnSpPr>
            <p:nvPr/>
          </p:nvCxnSpPr>
          <p:spPr>
            <a:xfrm>
              <a:off x="3326751" y="2156377"/>
              <a:ext cx="510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508" name="Google Shape;2508;p112"/>
            <p:cNvCxnSpPr>
              <a:endCxn id="2509" idx="1"/>
            </p:cNvCxnSpPr>
            <p:nvPr/>
          </p:nvCxnSpPr>
          <p:spPr>
            <a:xfrm>
              <a:off x="3326693" y="2156377"/>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510" name="Google Shape;2510;p112"/>
            <p:cNvCxnSpPr>
              <a:endCxn id="2503" idx="1"/>
            </p:cNvCxnSpPr>
            <p:nvPr/>
          </p:nvCxnSpPr>
          <p:spPr>
            <a:xfrm>
              <a:off x="4629351" y="2156377"/>
              <a:ext cx="380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511" name="Google Shape;2511;p112"/>
            <p:cNvCxnSpPr>
              <a:stCxn id="2500" idx="5"/>
              <a:endCxn id="2512" idx="0"/>
            </p:cNvCxnSpPr>
            <p:nvPr/>
          </p:nvCxnSpPr>
          <p:spPr>
            <a:xfrm>
              <a:off x="3326707"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13" name="Google Shape;2513;p112"/>
            <p:cNvCxnSpPr>
              <a:stCxn id="2514" idx="4"/>
              <a:endCxn id="2512" idx="0"/>
            </p:cNvCxnSpPr>
            <p:nvPr/>
          </p:nvCxnSpPr>
          <p:spPr>
            <a:xfrm>
              <a:off x="3924940"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515" name="Google Shape;2515;p112"/>
            <p:cNvCxnSpPr>
              <a:stCxn id="2516" idx="3"/>
              <a:endCxn id="2512" idx="0"/>
            </p:cNvCxnSpPr>
            <p:nvPr/>
          </p:nvCxnSpPr>
          <p:spPr>
            <a:xfrm flipH="1">
              <a:off x="3924974"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17" name="Google Shape;2517;p112"/>
            <p:cNvCxnSpPr>
              <a:stCxn id="2518" idx="3"/>
              <a:endCxn id="2512" idx="0"/>
            </p:cNvCxnSpPr>
            <p:nvPr/>
          </p:nvCxnSpPr>
          <p:spPr>
            <a:xfrm flipH="1">
              <a:off x="3925047"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19" name="Google Shape;2519;p112"/>
            <p:cNvCxnSpPr>
              <a:stCxn id="2520" idx="3"/>
              <a:endCxn id="2512" idx="0"/>
            </p:cNvCxnSpPr>
            <p:nvPr/>
          </p:nvCxnSpPr>
          <p:spPr>
            <a:xfrm flipH="1">
              <a:off x="3924820"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21" name="Google Shape;2521;p112"/>
            <p:cNvCxnSpPr>
              <a:stCxn id="2509" idx="3"/>
              <a:endCxn id="2512" idx="0"/>
            </p:cNvCxnSpPr>
            <p:nvPr/>
          </p:nvCxnSpPr>
          <p:spPr>
            <a:xfrm flipH="1">
              <a:off x="3924893"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22" name="Google Shape;2522;p112"/>
            <p:cNvCxnSpPr>
              <a:stCxn id="2506" idx="3"/>
            </p:cNvCxnSpPr>
            <p:nvPr/>
          </p:nvCxnSpPr>
          <p:spPr>
            <a:xfrm flipH="1">
              <a:off x="3924965" y="2634955"/>
              <a:ext cx="32037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23" name="Google Shape;2523;p112"/>
            <p:cNvCxnSpPr>
              <a:stCxn id="2524" idx="3"/>
              <a:endCxn id="2512" idx="0"/>
            </p:cNvCxnSpPr>
            <p:nvPr/>
          </p:nvCxnSpPr>
          <p:spPr>
            <a:xfrm flipH="1">
              <a:off x="3924878" y="2634955"/>
              <a:ext cx="38598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25" name="Google Shape;2525;p112"/>
            <p:cNvCxnSpPr>
              <a:stCxn id="2503" idx="3"/>
              <a:endCxn id="2512" idx="0"/>
            </p:cNvCxnSpPr>
            <p:nvPr/>
          </p:nvCxnSpPr>
          <p:spPr>
            <a:xfrm flipH="1">
              <a:off x="3924951" y="2634955"/>
              <a:ext cx="451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26" name="Google Shape;2526;p112"/>
            <p:cNvCxnSpPr>
              <a:stCxn id="2516" idx="4"/>
              <a:endCxn id="2527" idx="0"/>
            </p:cNvCxnSpPr>
            <p:nvPr/>
          </p:nvCxnSpPr>
          <p:spPr>
            <a:xfrm>
              <a:off x="4576313"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528" name="Google Shape;2528;p112"/>
            <p:cNvCxnSpPr>
              <a:stCxn id="2514" idx="5"/>
              <a:endCxn id="2527" idx="0"/>
            </p:cNvCxnSpPr>
            <p:nvPr/>
          </p:nvCxnSpPr>
          <p:spPr>
            <a:xfrm>
              <a:off x="3978080"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29" name="Google Shape;2529;p112"/>
            <p:cNvCxnSpPr>
              <a:stCxn id="2500" idx="5"/>
              <a:endCxn id="2527" idx="0"/>
            </p:cNvCxnSpPr>
            <p:nvPr/>
          </p:nvCxnSpPr>
          <p:spPr>
            <a:xfrm>
              <a:off x="3326707"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30" name="Google Shape;2530;p112"/>
            <p:cNvCxnSpPr>
              <a:stCxn id="2518" idx="3"/>
              <a:endCxn id="2527" idx="0"/>
            </p:cNvCxnSpPr>
            <p:nvPr/>
          </p:nvCxnSpPr>
          <p:spPr>
            <a:xfrm flipH="1">
              <a:off x="4576347"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31" name="Google Shape;2531;p112"/>
            <p:cNvCxnSpPr>
              <a:stCxn id="2520" idx="3"/>
              <a:endCxn id="2527" idx="0"/>
            </p:cNvCxnSpPr>
            <p:nvPr/>
          </p:nvCxnSpPr>
          <p:spPr>
            <a:xfrm flipH="1">
              <a:off x="4576420"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32" name="Google Shape;2532;p112"/>
            <p:cNvCxnSpPr>
              <a:stCxn id="2509" idx="3"/>
              <a:endCxn id="2527" idx="0"/>
            </p:cNvCxnSpPr>
            <p:nvPr/>
          </p:nvCxnSpPr>
          <p:spPr>
            <a:xfrm flipH="1">
              <a:off x="4576193"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33" name="Google Shape;2533;p112"/>
            <p:cNvCxnSpPr>
              <a:stCxn id="2506" idx="3"/>
              <a:endCxn id="2527" idx="0"/>
            </p:cNvCxnSpPr>
            <p:nvPr/>
          </p:nvCxnSpPr>
          <p:spPr>
            <a:xfrm flipH="1">
              <a:off x="4576265"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34" name="Google Shape;2534;p112"/>
            <p:cNvCxnSpPr>
              <a:stCxn id="2524" idx="3"/>
              <a:endCxn id="2527" idx="0"/>
            </p:cNvCxnSpPr>
            <p:nvPr/>
          </p:nvCxnSpPr>
          <p:spPr>
            <a:xfrm flipH="1">
              <a:off x="4576178" y="2634955"/>
              <a:ext cx="3208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35" name="Google Shape;2535;p112"/>
            <p:cNvCxnSpPr>
              <a:stCxn id="2503" idx="3"/>
              <a:endCxn id="2527" idx="0"/>
            </p:cNvCxnSpPr>
            <p:nvPr/>
          </p:nvCxnSpPr>
          <p:spPr>
            <a:xfrm flipH="1">
              <a:off x="4576251" y="2634955"/>
              <a:ext cx="38598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36" name="Google Shape;2536;p112"/>
            <p:cNvCxnSpPr>
              <a:stCxn id="2503" idx="3"/>
              <a:endCxn id="2537" idx="0"/>
            </p:cNvCxnSpPr>
            <p:nvPr/>
          </p:nvCxnSpPr>
          <p:spPr>
            <a:xfrm flipH="1">
              <a:off x="5227551" y="2634955"/>
              <a:ext cx="3208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38" name="Google Shape;2538;p112"/>
            <p:cNvCxnSpPr>
              <a:stCxn id="2524" idx="3"/>
              <a:endCxn id="2537" idx="0"/>
            </p:cNvCxnSpPr>
            <p:nvPr/>
          </p:nvCxnSpPr>
          <p:spPr>
            <a:xfrm flipH="1">
              <a:off x="5227778" y="2634955"/>
              <a:ext cx="25569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39" name="Google Shape;2539;p112"/>
            <p:cNvCxnSpPr>
              <a:stCxn id="2506" idx="3"/>
              <a:endCxn id="2537" idx="0"/>
            </p:cNvCxnSpPr>
            <p:nvPr/>
          </p:nvCxnSpPr>
          <p:spPr>
            <a:xfrm flipH="1">
              <a:off x="5227565"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40" name="Google Shape;2540;p112"/>
            <p:cNvCxnSpPr>
              <a:stCxn id="2509" idx="3"/>
              <a:endCxn id="2537" idx="0"/>
            </p:cNvCxnSpPr>
            <p:nvPr/>
          </p:nvCxnSpPr>
          <p:spPr>
            <a:xfrm flipH="1">
              <a:off x="5227793"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41" name="Google Shape;2541;p112"/>
            <p:cNvCxnSpPr>
              <a:stCxn id="2520" idx="3"/>
              <a:endCxn id="2537" idx="0"/>
            </p:cNvCxnSpPr>
            <p:nvPr/>
          </p:nvCxnSpPr>
          <p:spPr>
            <a:xfrm flipH="1">
              <a:off x="5227720"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42" name="Google Shape;2542;p112"/>
            <p:cNvCxnSpPr>
              <a:stCxn id="2518" idx="4"/>
              <a:endCxn id="2537" idx="0"/>
            </p:cNvCxnSpPr>
            <p:nvPr/>
          </p:nvCxnSpPr>
          <p:spPr>
            <a:xfrm>
              <a:off x="5227686"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543" name="Google Shape;2543;p112"/>
            <p:cNvCxnSpPr>
              <a:stCxn id="2516" idx="5"/>
              <a:endCxn id="2537" idx="0"/>
            </p:cNvCxnSpPr>
            <p:nvPr/>
          </p:nvCxnSpPr>
          <p:spPr>
            <a:xfrm>
              <a:off x="4629452"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44" name="Google Shape;2544;p112"/>
            <p:cNvCxnSpPr>
              <a:stCxn id="2514" idx="5"/>
              <a:endCxn id="2537" idx="0"/>
            </p:cNvCxnSpPr>
            <p:nvPr/>
          </p:nvCxnSpPr>
          <p:spPr>
            <a:xfrm>
              <a:off x="3978080"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45" name="Google Shape;2545;p112"/>
            <p:cNvCxnSpPr>
              <a:stCxn id="2500" idx="5"/>
              <a:endCxn id="2537" idx="0"/>
            </p:cNvCxnSpPr>
            <p:nvPr/>
          </p:nvCxnSpPr>
          <p:spPr>
            <a:xfrm>
              <a:off x="3326707"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46" name="Google Shape;2546;p112"/>
            <p:cNvCxnSpPr>
              <a:stCxn id="2500" idx="4"/>
              <a:endCxn id="2547" idx="0"/>
            </p:cNvCxnSpPr>
            <p:nvPr/>
          </p:nvCxnSpPr>
          <p:spPr>
            <a:xfrm>
              <a:off x="3273568"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548" name="Google Shape;2548;p112"/>
            <p:cNvCxnSpPr>
              <a:stCxn id="2514" idx="3"/>
              <a:endCxn id="2547" idx="0"/>
            </p:cNvCxnSpPr>
            <p:nvPr/>
          </p:nvCxnSpPr>
          <p:spPr>
            <a:xfrm flipH="1">
              <a:off x="3273601"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49" name="Google Shape;2549;p112"/>
            <p:cNvCxnSpPr>
              <a:stCxn id="2516" idx="3"/>
              <a:endCxn id="2547" idx="0"/>
            </p:cNvCxnSpPr>
            <p:nvPr/>
          </p:nvCxnSpPr>
          <p:spPr>
            <a:xfrm flipH="1">
              <a:off x="3273674"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50" name="Google Shape;2550;p112"/>
            <p:cNvCxnSpPr>
              <a:stCxn id="2518" idx="3"/>
              <a:endCxn id="2547" idx="0"/>
            </p:cNvCxnSpPr>
            <p:nvPr/>
          </p:nvCxnSpPr>
          <p:spPr>
            <a:xfrm flipH="1">
              <a:off x="3273447"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51" name="Google Shape;2551;p112"/>
            <p:cNvCxnSpPr>
              <a:stCxn id="2520" idx="3"/>
              <a:endCxn id="2547" idx="0"/>
            </p:cNvCxnSpPr>
            <p:nvPr/>
          </p:nvCxnSpPr>
          <p:spPr>
            <a:xfrm flipH="1">
              <a:off x="3273520"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52" name="Google Shape;2552;p112"/>
            <p:cNvCxnSpPr>
              <a:stCxn id="2509" idx="3"/>
              <a:endCxn id="2547" idx="0"/>
            </p:cNvCxnSpPr>
            <p:nvPr/>
          </p:nvCxnSpPr>
          <p:spPr>
            <a:xfrm flipH="1">
              <a:off x="3273593" y="2634955"/>
              <a:ext cx="32037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53" name="Google Shape;2553;p112"/>
            <p:cNvCxnSpPr>
              <a:stCxn id="2506" idx="3"/>
              <a:endCxn id="2547" idx="0"/>
            </p:cNvCxnSpPr>
            <p:nvPr/>
          </p:nvCxnSpPr>
          <p:spPr>
            <a:xfrm flipH="1">
              <a:off x="3273665" y="2634955"/>
              <a:ext cx="38550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54" name="Google Shape;2554;p112"/>
            <p:cNvCxnSpPr>
              <a:stCxn id="2524" idx="3"/>
              <a:endCxn id="2547" idx="0"/>
            </p:cNvCxnSpPr>
            <p:nvPr/>
          </p:nvCxnSpPr>
          <p:spPr>
            <a:xfrm flipH="1">
              <a:off x="3273578" y="2634955"/>
              <a:ext cx="451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55" name="Google Shape;2555;p112"/>
            <p:cNvCxnSpPr>
              <a:stCxn id="2503" idx="3"/>
              <a:endCxn id="2547" idx="0"/>
            </p:cNvCxnSpPr>
            <p:nvPr/>
          </p:nvCxnSpPr>
          <p:spPr>
            <a:xfrm flipH="1">
              <a:off x="3273651" y="2634955"/>
              <a:ext cx="516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56" name="Google Shape;2556;p112"/>
            <p:cNvCxnSpPr>
              <a:stCxn id="2520" idx="4"/>
              <a:endCxn id="2557" idx="0"/>
            </p:cNvCxnSpPr>
            <p:nvPr/>
          </p:nvCxnSpPr>
          <p:spPr>
            <a:xfrm>
              <a:off x="5879059"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558" name="Google Shape;2558;p112"/>
            <p:cNvCxnSpPr>
              <a:stCxn id="2509" idx="3"/>
              <a:endCxn id="2557" idx="0"/>
            </p:cNvCxnSpPr>
            <p:nvPr/>
          </p:nvCxnSpPr>
          <p:spPr>
            <a:xfrm flipH="1">
              <a:off x="5879093"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59" name="Google Shape;2559;p112"/>
            <p:cNvCxnSpPr>
              <a:stCxn id="2506" idx="3"/>
              <a:endCxn id="2557" idx="0"/>
            </p:cNvCxnSpPr>
            <p:nvPr/>
          </p:nvCxnSpPr>
          <p:spPr>
            <a:xfrm flipH="1">
              <a:off x="5879165"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60" name="Google Shape;2560;p112"/>
            <p:cNvCxnSpPr>
              <a:stCxn id="2524" idx="3"/>
              <a:endCxn id="2557" idx="0"/>
            </p:cNvCxnSpPr>
            <p:nvPr/>
          </p:nvCxnSpPr>
          <p:spPr>
            <a:xfrm flipH="1">
              <a:off x="5879078" y="2634955"/>
              <a:ext cx="19056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61" name="Google Shape;2561;p112"/>
            <p:cNvCxnSpPr>
              <a:stCxn id="2503" idx="3"/>
              <a:endCxn id="2557" idx="0"/>
            </p:cNvCxnSpPr>
            <p:nvPr/>
          </p:nvCxnSpPr>
          <p:spPr>
            <a:xfrm flipH="1">
              <a:off x="5879151" y="2634955"/>
              <a:ext cx="25569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62" name="Google Shape;2562;p112"/>
            <p:cNvCxnSpPr>
              <a:stCxn id="2518" idx="5"/>
              <a:endCxn id="2557" idx="0"/>
            </p:cNvCxnSpPr>
            <p:nvPr/>
          </p:nvCxnSpPr>
          <p:spPr>
            <a:xfrm>
              <a:off x="5280825"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63" name="Google Shape;2563;p112"/>
            <p:cNvCxnSpPr>
              <a:stCxn id="2516" idx="5"/>
              <a:endCxn id="2557" idx="0"/>
            </p:cNvCxnSpPr>
            <p:nvPr/>
          </p:nvCxnSpPr>
          <p:spPr>
            <a:xfrm>
              <a:off x="4629452"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64" name="Google Shape;2564;p112"/>
            <p:cNvCxnSpPr>
              <a:stCxn id="2514" idx="5"/>
              <a:endCxn id="2557" idx="0"/>
            </p:cNvCxnSpPr>
            <p:nvPr/>
          </p:nvCxnSpPr>
          <p:spPr>
            <a:xfrm>
              <a:off x="3978080"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65" name="Google Shape;2565;p112"/>
            <p:cNvCxnSpPr>
              <a:stCxn id="2500" idx="5"/>
              <a:endCxn id="2557" idx="0"/>
            </p:cNvCxnSpPr>
            <p:nvPr/>
          </p:nvCxnSpPr>
          <p:spPr>
            <a:xfrm>
              <a:off x="3326707"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66" name="Google Shape;2566;p112"/>
            <p:cNvCxnSpPr>
              <a:stCxn id="2506" idx="4"/>
              <a:endCxn id="2567" idx="0"/>
            </p:cNvCxnSpPr>
            <p:nvPr/>
          </p:nvCxnSpPr>
          <p:spPr>
            <a:xfrm>
              <a:off x="7181804"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568" name="Google Shape;2568;p112"/>
            <p:cNvCxnSpPr>
              <a:stCxn id="2524" idx="3"/>
              <a:endCxn id="2567" idx="0"/>
            </p:cNvCxnSpPr>
            <p:nvPr/>
          </p:nvCxnSpPr>
          <p:spPr>
            <a:xfrm flipH="1">
              <a:off x="7181678" y="2634955"/>
              <a:ext cx="6030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69" name="Google Shape;2569;p112"/>
            <p:cNvCxnSpPr>
              <a:stCxn id="2503" idx="3"/>
              <a:endCxn id="2567" idx="0"/>
            </p:cNvCxnSpPr>
            <p:nvPr/>
          </p:nvCxnSpPr>
          <p:spPr>
            <a:xfrm flipH="1">
              <a:off x="7181751" y="2634955"/>
              <a:ext cx="12543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70" name="Google Shape;2570;p112"/>
            <p:cNvCxnSpPr>
              <a:stCxn id="2509" idx="5"/>
              <a:endCxn id="2567" idx="0"/>
            </p:cNvCxnSpPr>
            <p:nvPr/>
          </p:nvCxnSpPr>
          <p:spPr>
            <a:xfrm>
              <a:off x="6583571"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71" name="Google Shape;2571;p112"/>
            <p:cNvCxnSpPr>
              <a:stCxn id="2520" idx="5"/>
              <a:endCxn id="2567" idx="0"/>
            </p:cNvCxnSpPr>
            <p:nvPr/>
          </p:nvCxnSpPr>
          <p:spPr>
            <a:xfrm>
              <a:off x="5932198"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72" name="Google Shape;2572;p112"/>
            <p:cNvCxnSpPr>
              <a:stCxn id="2518" idx="5"/>
              <a:endCxn id="2567" idx="0"/>
            </p:cNvCxnSpPr>
            <p:nvPr/>
          </p:nvCxnSpPr>
          <p:spPr>
            <a:xfrm>
              <a:off x="5280825"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73" name="Google Shape;2573;p112"/>
            <p:cNvCxnSpPr>
              <a:stCxn id="2516" idx="5"/>
              <a:endCxn id="2567" idx="0"/>
            </p:cNvCxnSpPr>
            <p:nvPr/>
          </p:nvCxnSpPr>
          <p:spPr>
            <a:xfrm>
              <a:off x="4629452"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74" name="Google Shape;2574;p112"/>
            <p:cNvCxnSpPr>
              <a:stCxn id="2514" idx="5"/>
              <a:endCxn id="2567" idx="0"/>
            </p:cNvCxnSpPr>
            <p:nvPr/>
          </p:nvCxnSpPr>
          <p:spPr>
            <a:xfrm>
              <a:off x="3978080" y="2634955"/>
              <a:ext cx="32037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75" name="Google Shape;2575;p112"/>
            <p:cNvCxnSpPr>
              <a:stCxn id="2500" idx="5"/>
              <a:endCxn id="2567" idx="0"/>
            </p:cNvCxnSpPr>
            <p:nvPr/>
          </p:nvCxnSpPr>
          <p:spPr>
            <a:xfrm>
              <a:off x="3326707" y="2634955"/>
              <a:ext cx="38550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76" name="Google Shape;2576;p112"/>
            <p:cNvCxnSpPr>
              <a:stCxn id="2524" idx="4"/>
              <a:endCxn id="2577" idx="0"/>
            </p:cNvCxnSpPr>
            <p:nvPr/>
          </p:nvCxnSpPr>
          <p:spPr>
            <a:xfrm>
              <a:off x="7837817"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578" name="Google Shape;2578;p112"/>
            <p:cNvCxnSpPr>
              <a:stCxn id="2503" idx="3"/>
              <a:endCxn id="2577" idx="0"/>
            </p:cNvCxnSpPr>
            <p:nvPr/>
          </p:nvCxnSpPr>
          <p:spPr>
            <a:xfrm flipH="1">
              <a:off x="7837851"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79" name="Google Shape;2579;p112"/>
            <p:cNvCxnSpPr>
              <a:stCxn id="2506" idx="5"/>
              <a:endCxn id="2577" idx="0"/>
            </p:cNvCxnSpPr>
            <p:nvPr/>
          </p:nvCxnSpPr>
          <p:spPr>
            <a:xfrm>
              <a:off x="7234943" y="2634955"/>
              <a:ext cx="6030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80" name="Google Shape;2580;p112"/>
            <p:cNvCxnSpPr>
              <a:stCxn id="2509" idx="5"/>
              <a:endCxn id="2577" idx="0"/>
            </p:cNvCxnSpPr>
            <p:nvPr/>
          </p:nvCxnSpPr>
          <p:spPr>
            <a:xfrm>
              <a:off x="6583571" y="2634955"/>
              <a:ext cx="12543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81" name="Google Shape;2581;p112"/>
            <p:cNvCxnSpPr>
              <a:stCxn id="2520" idx="5"/>
              <a:endCxn id="2577" idx="0"/>
            </p:cNvCxnSpPr>
            <p:nvPr/>
          </p:nvCxnSpPr>
          <p:spPr>
            <a:xfrm>
              <a:off x="5932198" y="2634955"/>
              <a:ext cx="19056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82" name="Google Shape;2582;p112"/>
            <p:cNvCxnSpPr>
              <a:stCxn id="2518" idx="5"/>
              <a:endCxn id="2577" idx="0"/>
            </p:cNvCxnSpPr>
            <p:nvPr/>
          </p:nvCxnSpPr>
          <p:spPr>
            <a:xfrm>
              <a:off x="5280825" y="2634955"/>
              <a:ext cx="25569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83" name="Google Shape;2583;p112"/>
            <p:cNvCxnSpPr>
              <a:stCxn id="2516" idx="5"/>
              <a:endCxn id="2577" idx="0"/>
            </p:cNvCxnSpPr>
            <p:nvPr/>
          </p:nvCxnSpPr>
          <p:spPr>
            <a:xfrm>
              <a:off x="4629452" y="2634955"/>
              <a:ext cx="3208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84" name="Google Shape;2584;p112"/>
            <p:cNvCxnSpPr>
              <a:stCxn id="2514" idx="5"/>
              <a:endCxn id="2577" idx="0"/>
            </p:cNvCxnSpPr>
            <p:nvPr/>
          </p:nvCxnSpPr>
          <p:spPr>
            <a:xfrm>
              <a:off x="3978080" y="2634955"/>
              <a:ext cx="38598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85" name="Google Shape;2585;p112"/>
            <p:cNvCxnSpPr>
              <a:stCxn id="2500" idx="5"/>
              <a:endCxn id="2577" idx="0"/>
            </p:cNvCxnSpPr>
            <p:nvPr/>
          </p:nvCxnSpPr>
          <p:spPr>
            <a:xfrm>
              <a:off x="3326707" y="2634955"/>
              <a:ext cx="451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86" name="Google Shape;2586;p112"/>
            <p:cNvCxnSpPr>
              <a:stCxn id="2509" idx="4"/>
              <a:endCxn id="2587" idx="0"/>
            </p:cNvCxnSpPr>
            <p:nvPr/>
          </p:nvCxnSpPr>
          <p:spPr>
            <a:xfrm>
              <a:off x="6530432"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588" name="Google Shape;2588;p112"/>
            <p:cNvCxnSpPr>
              <a:stCxn id="2506" idx="3"/>
              <a:endCxn id="2587" idx="0"/>
            </p:cNvCxnSpPr>
            <p:nvPr/>
          </p:nvCxnSpPr>
          <p:spPr>
            <a:xfrm flipH="1">
              <a:off x="6530465"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89" name="Google Shape;2589;p112"/>
            <p:cNvCxnSpPr>
              <a:stCxn id="2524" idx="3"/>
              <a:endCxn id="2587" idx="0"/>
            </p:cNvCxnSpPr>
            <p:nvPr/>
          </p:nvCxnSpPr>
          <p:spPr>
            <a:xfrm flipH="1">
              <a:off x="6530378" y="2634955"/>
              <a:ext cx="12543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90" name="Google Shape;2590;p112"/>
            <p:cNvCxnSpPr>
              <a:stCxn id="2503" idx="3"/>
              <a:endCxn id="2587" idx="0"/>
            </p:cNvCxnSpPr>
            <p:nvPr/>
          </p:nvCxnSpPr>
          <p:spPr>
            <a:xfrm flipH="1">
              <a:off x="6530451" y="2634955"/>
              <a:ext cx="19056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91" name="Google Shape;2591;p112"/>
            <p:cNvCxnSpPr>
              <a:stCxn id="2520" idx="5"/>
              <a:endCxn id="2587" idx="0"/>
            </p:cNvCxnSpPr>
            <p:nvPr/>
          </p:nvCxnSpPr>
          <p:spPr>
            <a:xfrm>
              <a:off x="5932198"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92" name="Google Shape;2592;p112"/>
            <p:cNvCxnSpPr>
              <a:stCxn id="2518" idx="5"/>
              <a:endCxn id="2587" idx="0"/>
            </p:cNvCxnSpPr>
            <p:nvPr/>
          </p:nvCxnSpPr>
          <p:spPr>
            <a:xfrm>
              <a:off x="5280825" y="2634955"/>
              <a:ext cx="1249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93" name="Google Shape;2593;p112"/>
            <p:cNvCxnSpPr>
              <a:stCxn id="2516" idx="5"/>
              <a:endCxn id="2587" idx="0"/>
            </p:cNvCxnSpPr>
            <p:nvPr/>
          </p:nvCxnSpPr>
          <p:spPr>
            <a:xfrm>
              <a:off x="4629452" y="2634955"/>
              <a:ext cx="190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94" name="Google Shape;2594;p112"/>
            <p:cNvCxnSpPr>
              <a:stCxn id="2514" idx="5"/>
              <a:endCxn id="2587" idx="0"/>
            </p:cNvCxnSpPr>
            <p:nvPr/>
          </p:nvCxnSpPr>
          <p:spPr>
            <a:xfrm>
              <a:off x="3978080" y="2634955"/>
              <a:ext cx="25524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95" name="Google Shape;2595;p112"/>
            <p:cNvCxnSpPr>
              <a:stCxn id="2500" idx="5"/>
              <a:endCxn id="2587" idx="0"/>
            </p:cNvCxnSpPr>
            <p:nvPr/>
          </p:nvCxnSpPr>
          <p:spPr>
            <a:xfrm>
              <a:off x="3326707" y="2634955"/>
              <a:ext cx="32037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96" name="Google Shape;2596;p112"/>
            <p:cNvCxnSpPr>
              <a:stCxn id="2503" idx="4"/>
              <a:endCxn id="2597" idx="0"/>
            </p:cNvCxnSpPr>
            <p:nvPr/>
          </p:nvCxnSpPr>
          <p:spPr>
            <a:xfrm>
              <a:off x="8489190" y="2656966"/>
              <a:ext cx="0" cy="255900"/>
            </a:xfrm>
            <a:prstGeom prst="straightConnector1">
              <a:avLst/>
            </a:prstGeom>
            <a:noFill/>
            <a:ln w="9525" cap="flat" cmpd="sng">
              <a:solidFill>
                <a:srgbClr val="757070"/>
              </a:solidFill>
              <a:prstDash val="solid"/>
              <a:miter lim="800000"/>
              <a:headEnd type="none" w="sm" len="sm"/>
              <a:tailEnd type="none" w="sm" len="sm"/>
            </a:ln>
          </p:spPr>
        </p:cxnSp>
        <p:cxnSp>
          <p:nvCxnSpPr>
            <p:cNvPr id="2598" name="Google Shape;2598;p112"/>
            <p:cNvCxnSpPr>
              <a:stCxn id="2524" idx="5"/>
              <a:endCxn id="2597" idx="0"/>
            </p:cNvCxnSpPr>
            <p:nvPr/>
          </p:nvCxnSpPr>
          <p:spPr>
            <a:xfrm>
              <a:off x="7890956" y="2634955"/>
              <a:ext cx="5982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599" name="Google Shape;2599;p112"/>
            <p:cNvCxnSpPr>
              <a:stCxn id="2506" idx="5"/>
              <a:endCxn id="2597" idx="0"/>
            </p:cNvCxnSpPr>
            <p:nvPr/>
          </p:nvCxnSpPr>
          <p:spPr>
            <a:xfrm>
              <a:off x="7234943" y="2634955"/>
              <a:ext cx="12543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600" name="Google Shape;2600;p112"/>
            <p:cNvCxnSpPr>
              <a:stCxn id="2509" idx="5"/>
              <a:endCxn id="2597" idx="0"/>
            </p:cNvCxnSpPr>
            <p:nvPr/>
          </p:nvCxnSpPr>
          <p:spPr>
            <a:xfrm>
              <a:off x="6583571" y="2634955"/>
              <a:ext cx="19056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601" name="Google Shape;2601;p112"/>
            <p:cNvCxnSpPr>
              <a:stCxn id="2520" idx="5"/>
              <a:endCxn id="2597" idx="0"/>
            </p:cNvCxnSpPr>
            <p:nvPr/>
          </p:nvCxnSpPr>
          <p:spPr>
            <a:xfrm>
              <a:off x="5932198" y="2634955"/>
              <a:ext cx="25569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602" name="Google Shape;2602;p112"/>
            <p:cNvCxnSpPr>
              <a:stCxn id="2518" idx="5"/>
              <a:endCxn id="2597" idx="0"/>
            </p:cNvCxnSpPr>
            <p:nvPr/>
          </p:nvCxnSpPr>
          <p:spPr>
            <a:xfrm>
              <a:off x="5280825" y="2634955"/>
              <a:ext cx="32085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603" name="Google Shape;2603;p112"/>
            <p:cNvCxnSpPr>
              <a:stCxn id="2516" idx="5"/>
              <a:endCxn id="2597" idx="0"/>
            </p:cNvCxnSpPr>
            <p:nvPr/>
          </p:nvCxnSpPr>
          <p:spPr>
            <a:xfrm>
              <a:off x="4629452" y="2634955"/>
              <a:ext cx="38598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604" name="Google Shape;2604;p112"/>
            <p:cNvCxnSpPr>
              <a:stCxn id="2514" idx="5"/>
              <a:endCxn id="2597" idx="0"/>
            </p:cNvCxnSpPr>
            <p:nvPr/>
          </p:nvCxnSpPr>
          <p:spPr>
            <a:xfrm>
              <a:off x="3978080" y="2634955"/>
              <a:ext cx="4511100" cy="277800"/>
            </a:xfrm>
            <a:prstGeom prst="straightConnector1">
              <a:avLst/>
            </a:prstGeom>
            <a:noFill/>
            <a:ln w="9525" cap="flat" cmpd="sng">
              <a:solidFill>
                <a:srgbClr val="757070"/>
              </a:solidFill>
              <a:prstDash val="solid"/>
              <a:miter lim="800000"/>
              <a:headEnd type="none" w="sm" len="sm"/>
              <a:tailEnd type="none" w="sm" len="sm"/>
            </a:ln>
          </p:spPr>
        </p:cxnSp>
        <p:cxnSp>
          <p:nvCxnSpPr>
            <p:cNvPr id="2605" name="Google Shape;2605;p112"/>
            <p:cNvCxnSpPr>
              <a:stCxn id="2500" idx="5"/>
              <a:endCxn id="2597" idx="0"/>
            </p:cNvCxnSpPr>
            <p:nvPr/>
          </p:nvCxnSpPr>
          <p:spPr>
            <a:xfrm>
              <a:off x="3326707" y="2634955"/>
              <a:ext cx="5162400" cy="277800"/>
            </a:xfrm>
            <a:prstGeom prst="straightConnector1">
              <a:avLst/>
            </a:prstGeom>
            <a:noFill/>
            <a:ln w="9525" cap="flat" cmpd="sng">
              <a:solidFill>
                <a:srgbClr val="757070"/>
              </a:solidFill>
              <a:prstDash val="solid"/>
              <a:miter lim="800000"/>
              <a:headEnd type="none" w="sm" len="sm"/>
              <a:tailEnd type="none" w="sm" len="sm"/>
            </a:ln>
          </p:spPr>
        </p:cxnSp>
        <p:sp>
          <p:nvSpPr>
            <p:cNvPr id="2547" name="Google Shape;2547;p112"/>
            <p:cNvSpPr/>
            <p:nvPr/>
          </p:nvSpPr>
          <p:spPr>
            <a:xfrm>
              <a:off x="2999209"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[CLS]</a:t>
              </a:r>
              <a:endParaRPr sz="1500"/>
            </a:p>
          </p:txBody>
        </p:sp>
        <p:sp>
          <p:nvSpPr>
            <p:cNvPr id="2492" name="Google Shape;2492;p112"/>
            <p:cNvSpPr/>
            <p:nvPr/>
          </p:nvSpPr>
          <p:spPr>
            <a:xfrm>
              <a:off x="2999209" y="959846"/>
              <a:ext cx="548700" cy="3429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[CLS]</a:t>
              </a:r>
              <a:endParaRPr sz="1500"/>
            </a:p>
          </p:txBody>
        </p:sp>
        <p:sp>
          <p:nvSpPr>
            <p:cNvPr id="2606" name="Google Shape;2606;p112"/>
            <p:cNvSpPr/>
            <p:nvPr/>
          </p:nvSpPr>
          <p:spPr>
            <a:xfrm>
              <a:off x="2999209" y="3568294"/>
              <a:ext cx="548700" cy="3429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[CLS]</a:t>
              </a:r>
              <a:endParaRPr sz="1500"/>
            </a:p>
          </p:txBody>
        </p:sp>
        <p:sp>
          <p:nvSpPr>
            <p:cNvPr id="2607" name="Google Shape;2607;p112"/>
            <p:cNvSpPr/>
            <p:nvPr/>
          </p:nvSpPr>
          <p:spPr>
            <a:xfrm>
              <a:off x="3152698"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00" name="Google Shape;2500;p112"/>
            <p:cNvSpPr/>
            <p:nvPr/>
          </p:nvSpPr>
          <p:spPr>
            <a:xfrm>
              <a:off x="3198418"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415" name="Google Shape;2415;p112"/>
            <p:cNvSpPr/>
            <p:nvPr/>
          </p:nvSpPr>
          <p:spPr>
            <a:xfrm>
              <a:off x="3198417"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12" name="Google Shape;2512;p112"/>
            <p:cNvSpPr/>
            <p:nvPr/>
          </p:nvSpPr>
          <p:spPr>
            <a:xfrm>
              <a:off x="3650581"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1</a:t>
              </a:r>
              <a:endParaRPr sz="1500"/>
            </a:p>
          </p:txBody>
        </p:sp>
        <p:sp>
          <p:nvSpPr>
            <p:cNvPr id="2481" name="Google Shape;2481;p112"/>
            <p:cNvSpPr/>
            <p:nvPr/>
          </p:nvSpPr>
          <p:spPr>
            <a:xfrm>
              <a:off x="3650581"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1</a:t>
              </a:r>
              <a:endParaRPr sz="1500"/>
            </a:p>
          </p:txBody>
        </p:sp>
        <p:sp>
          <p:nvSpPr>
            <p:cNvPr id="2608" name="Google Shape;2608;p112"/>
            <p:cNvSpPr/>
            <p:nvPr/>
          </p:nvSpPr>
          <p:spPr>
            <a:xfrm>
              <a:off x="3650581" y="3568294"/>
              <a:ext cx="548700" cy="3429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A</a:t>
              </a:r>
              <a:r>
                <a:rPr lang="en-US" sz="1200" b="0" i="1" u="none" strike="noStrike" cap="none" baseline="-25000">
                  <a:solidFill>
                    <a:schemeClr val="dk1"/>
                  </a:solidFill>
                  <a:latin typeface="Calibri"/>
                  <a:ea typeface="Calibri"/>
                  <a:cs typeface="Calibri"/>
                  <a:sym typeface="Calibri"/>
                </a:rPr>
                <a:t>1</a:t>
              </a:r>
              <a:endParaRPr sz="1200" b="0" i="0" u="none" strike="noStrike" cap="none">
                <a:solidFill>
                  <a:schemeClr val="dk1"/>
                </a:solidFill>
                <a:latin typeface="Calibri"/>
                <a:ea typeface="Calibri"/>
                <a:cs typeface="Calibri"/>
                <a:sym typeface="Calibri"/>
              </a:endParaRPr>
            </a:p>
          </p:txBody>
        </p:sp>
        <p:sp>
          <p:nvSpPr>
            <p:cNvPr id="2609" name="Google Shape;2609;p112"/>
            <p:cNvSpPr/>
            <p:nvPr/>
          </p:nvSpPr>
          <p:spPr>
            <a:xfrm>
              <a:off x="3804071"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14" name="Google Shape;2514;p112"/>
            <p:cNvSpPr/>
            <p:nvPr/>
          </p:nvSpPr>
          <p:spPr>
            <a:xfrm>
              <a:off x="3849790"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406" name="Google Shape;2406;p112"/>
            <p:cNvSpPr/>
            <p:nvPr/>
          </p:nvSpPr>
          <p:spPr>
            <a:xfrm>
              <a:off x="3849790"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27" name="Google Shape;2527;p112"/>
            <p:cNvSpPr/>
            <p:nvPr/>
          </p:nvSpPr>
          <p:spPr>
            <a:xfrm>
              <a:off x="4301954"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2</a:t>
              </a:r>
              <a:endParaRPr sz="1500"/>
            </a:p>
          </p:txBody>
        </p:sp>
        <p:sp>
          <p:nvSpPr>
            <p:cNvPr id="2475" name="Google Shape;2475;p112"/>
            <p:cNvSpPr/>
            <p:nvPr/>
          </p:nvSpPr>
          <p:spPr>
            <a:xfrm>
              <a:off x="4301954"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2</a:t>
              </a:r>
              <a:endParaRPr sz="1500"/>
            </a:p>
          </p:txBody>
        </p:sp>
        <p:sp>
          <p:nvSpPr>
            <p:cNvPr id="2610" name="Google Shape;2610;p112"/>
            <p:cNvSpPr/>
            <p:nvPr/>
          </p:nvSpPr>
          <p:spPr>
            <a:xfrm>
              <a:off x="4301954" y="3568294"/>
              <a:ext cx="548700" cy="3429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A</a:t>
              </a:r>
              <a:r>
                <a:rPr lang="en-US" sz="1200" b="0" i="1" u="none" strike="noStrike" cap="none" baseline="-25000">
                  <a:solidFill>
                    <a:schemeClr val="dk1"/>
                  </a:solidFill>
                  <a:latin typeface="Calibri"/>
                  <a:ea typeface="Calibri"/>
                  <a:cs typeface="Calibri"/>
                  <a:sym typeface="Calibri"/>
                </a:rPr>
                <a:t>2</a:t>
              </a:r>
              <a:endParaRPr sz="1200" b="0" i="0" u="none" strike="noStrike" cap="none">
                <a:solidFill>
                  <a:schemeClr val="dk1"/>
                </a:solidFill>
                <a:latin typeface="Calibri"/>
                <a:ea typeface="Calibri"/>
                <a:cs typeface="Calibri"/>
                <a:sym typeface="Calibri"/>
              </a:endParaRPr>
            </a:p>
          </p:txBody>
        </p:sp>
        <p:sp>
          <p:nvSpPr>
            <p:cNvPr id="2611" name="Google Shape;2611;p112"/>
            <p:cNvSpPr/>
            <p:nvPr/>
          </p:nvSpPr>
          <p:spPr>
            <a:xfrm>
              <a:off x="4455443"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16" name="Google Shape;2516;p112"/>
            <p:cNvSpPr/>
            <p:nvPr/>
          </p:nvSpPr>
          <p:spPr>
            <a:xfrm>
              <a:off x="4501163"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417" name="Google Shape;2417;p112"/>
            <p:cNvSpPr/>
            <p:nvPr/>
          </p:nvSpPr>
          <p:spPr>
            <a:xfrm>
              <a:off x="4501163"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37" name="Google Shape;2537;p112"/>
            <p:cNvSpPr/>
            <p:nvPr/>
          </p:nvSpPr>
          <p:spPr>
            <a:xfrm>
              <a:off x="4953327"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3</a:t>
              </a:r>
              <a:endParaRPr sz="1500"/>
            </a:p>
          </p:txBody>
        </p:sp>
        <p:sp>
          <p:nvSpPr>
            <p:cNvPr id="2465" name="Google Shape;2465;p112"/>
            <p:cNvSpPr/>
            <p:nvPr/>
          </p:nvSpPr>
          <p:spPr>
            <a:xfrm>
              <a:off x="4953327"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3</a:t>
              </a:r>
              <a:endParaRPr sz="1500"/>
            </a:p>
          </p:txBody>
        </p:sp>
        <p:sp>
          <p:nvSpPr>
            <p:cNvPr id="2612" name="Google Shape;2612;p112"/>
            <p:cNvSpPr/>
            <p:nvPr/>
          </p:nvSpPr>
          <p:spPr>
            <a:xfrm>
              <a:off x="4953327" y="3568294"/>
              <a:ext cx="548700" cy="3429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A</a:t>
              </a:r>
              <a:r>
                <a:rPr lang="en-US" sz="1200" b="0" i="1" u="none" strike="noStrike" cap="none" baseline="-25000">
                  <a:solidFill>
                    <a:schemeClr val="dk1"/>
                  </a:solidFill>
                  <a:latin typeface="Calibri"/>
                  <a:ea typeface="Calibri"/>
                  <a:cs typeface="Calibri"/>
                  <a:sym typeface="Calibri"/>
                </a:rPr>
                <a:t>3</a:t>
              </a:r>
              <a:endParaRPr sz="1200" b="0" i="0" u="none" strike="noStrike" cap="none">
                <a:solidFill>
                  <a:schemeClr val="dk1"/>
                </a:solidFill>
                <a:latin typeface="Calibri"/>
                <a:ea typeface="Calibri"/>
                <a:cs typeface="Calibri"/>
                <a:sym typeface="Calibri"/>
              </a:endParaRPr>
            </a:p>
          </p:txBody>
        </p:sp>
        <p:sp>
          <p:nvSpPr>
            <p:cNvPr id="2613" name="Google Shape;2613;p112"/>
            <p:cNvSpPr/>
            <p:nvPr/>
          </p:nvSpPr>
          <p:spPr>
            <a:xfrm>
              <a:off x="5106816"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18" name="Google Shape;2518;p112"/>
            <p:cNvSpPr/>
            <p:nvPr/>
          </p:nvSpPr>
          <p:spPr>
            <a:xfrm>
              <a:off x="5152536"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413" name="Google Shape;2413;p112"/>
            <p:cNvSpPr/>
            <p:nvPr/>
          </p:nvSpPr>
          <p:spPr>
            <a:xfrm>
              <a:off x="5152535"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57" name="Google Shape;2557;p112"/>
            <p:cNvSpPr/>
            <p:nvPr/>
          </p:nvSpPr>
          <p:spPr>
            <a:xfrm>
              <a:off x="5604700"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4</a:t>
              </a:r>
              <a:endParaRPr sz="1500"/>
            </a:p>
          </p:txBody>
        </p:sp>
        <p:sp>
          <p:nvSpPr>
            <p:cNvPr id="2455" name="Google Shape;2455;p112"/>
            <p:cNvSpPr/>
            <p:nvPr/>
          </p:nvSpPr>
          <p:spPr>
            <a:xfrm>
              <a:off x="5604700"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4</a:t>
              </a:r>
              <a:endParaRPr sz="1500"/>
            </a:p>
          </p:txBody>
        </p:sp>
        <p:sp>
          <p:nvSpPr>
            <p:cNvPr id="2614" name="Google Shape;2614;p112"/>
            <p:cNvSpPr/>
            <p:nvPr/>
          </p:nvSpPr>
          <p:spPr>
            <a:xfrm>
              <a:off x="5604700" y="3568294"/>
              <a:ext cx="548700" cy="3429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[SEP]</a:t>
              </a:r>
              <a:endParaRPr sz="1500"/>
            </a:p>
          </p:txBody>
        </p:sp>
        <p:sp>
          <p:nvSpPr>
            <p:cNvPr id="2615" name="Google Shape;2615;p112"/>
            <p:cNvSpPr/>
            <p:nvPr/>
          </p:nvSpPr>
          <p:spPr>
            <a:xfrm>
              <a:off x="5758189"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20" name="Google Shape;2520;p112"/>
            <p:cNvSpPr/>
            <p:nvPr/>
          </p:nvSpPr>
          <p:spPr>
            <a:xfrm>
              <a:off x="5803909"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411" name="Google Shape;2411;p112"/>
            <p:cNvSpPr/>
            <p:nvPr/>
          </p:nvSpPr>
          <p:spPr>
            <a:xfrm>
              <a:off x="5803908"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87" name="Google Shape;2587;p112"/>
            <p:cNvSpPr/>
            <p:nvPr/>
          </p:nvSpPr>
          <p:spPr>
            <a:xfrm>
              <a:off x="6256072"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5</a:t>
              </a:r>
              <a:endParaRPr sz="1500"/>
            </a:p>
          </p:txBody>
        </p:sp>
        <p:sp>
          <p:nvSpPr>
            <p:cNvPr id="2444" name="Google Shape;2444;p112"/>
            <p:cNvSpPr/>
            <p:nvPr/>
          </p:nvSpPr>
          <p:spPr>
            <a:xfrm>
              <a:off x="6256072"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5</a:t>
              </a:r>
              <a:endParaRPr sz="1500"/>
            </a:p>
          </p:txBody>
        </p:sp>
        <p:sp>
          <p:nvSpPr>
            <p:cNvPr id="2616" name="Google Shape;2616;p112"/>
            <p:cNvSpPr/>
            <p:nvPr/>
          </p:nvSpPr>
          <p:spPr>
            <a:xfrm>
              <a:off x="6256072"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B</a:t>
              </a:r>
              <a:r>
                <a:rPr lang="en-US" sz="1200" b="0" i="1" u="none" strike="noStrike" cap="none" baseline="-25000">
                  <a:solidFill>
                    <a:schemeClr val="dk1"/>
                  </a:solidFill>
                  <a:latin typeface="Calibri"/>
                  <a:ea typeface="Calibri"/>
                  <a:cs typeface="Calibri"/>
                  <a:sym typeface="Calibri"/>
                </a:rPr>
                <a:t>1</a:t>
              </a:r>
              <a:endParaRPr sz="1200" b="0" i="0" u="none" strike="noStrike" cap="none">
                <a:solidFill>
                  <a:schemeClr val="dk1"/>
                </a:solidFill>
                <a:latin typeface="Calibri"/>
                <a:ea typeface="Calibri"/>
                <a:cs typeface="Calibri"/>
                <a:sym typeface="Calibri"/>
              </a:endParaRPr>
            </a:p>
          </p:txBody>
        </p:sp>
        <p:sp>
          <p:nvSpPr>
            <p:cNvPr id="2617" name="Google Shape;2617;p112"/>
            <p:cNvSpPr/>
            <p:nvPr/>
          </p:nvSpPr>
          <p:spPr>
            <a:xfrm>
              <a:off x="6409562"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09" name="Google Shape;2509;p112"/>
            <p:cNvSpPr/>
            <p:nvPr/>
          </p:nvSpPr>
          <p:spPr>
            <a:xfrm>
              <a:off x="6455282"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409" name="Google Shape;2409;p112"/>
            <p:cNvSpPr/>
            <p:nvPr/>
          </p:nvSpPr>
          <p:spPr>
            <a:xfrm>
              <a:off x="6455280"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67" name="Google Shape;2567;p112"/>
            <p:cNvSpPr/>
            <p:nvPr/>
          </p:nvSpPr>
          <p:spPr>
            <a:xfrm>
              <a:off x="6907446"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6</a:t>
              </a:r>
              <a:endParaRPr sz="1500"/>
            </a:p>
          </p:txBody>
        </p:sp>
        <p:sp>
          <p:nvSpPr>
            <p:cNvPr id="2435" name="Google Shape;2435;p112"/>
            <p:cNvSpPr/>
            <p:nvPr/>
          </p:nvSpPr>
          <p:spPr>
            <a:xfrm>
              <a:off x="6907446"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6</a:t>
              </a:r>
              <a:endParaRPr sz="1500"/>
            </a:p>
          </p:txBody>
        </p:sp>
        <p:sp>
          <p:nvSpPr>
            <p:cNvPr id="2618" name="Google Shape;2618;p112"/>
            <p:cNvSpPr/>
            <p:nvPr/>
          </p:nvSpPr>
          <p:spPr>
            <a:xfrm>
              <a:off x="6907446"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B</a:t>
              </a:r>
              <a:r>
                <a:rPr lang="en-US" sz="1200" b="0" i="1" u="none" strike="noStrike" cap="none" baseline="-25000">
                  <a:solidFill>
                    <a:schemeClr val="dk1"/>
                  </a:solidFill>
                  <a:latin typeface="Calibri"/>
                  <a:ea typeface="Calibri"/>
                  <a:cs typeface="Calibri"/>
                  <a:sym typeface="Calibri"/>
                </a:rPr>
                <a:t>2</a:t>
              </a:r>
              <a:endParaRPr sz="1200" b="0" i="0" u="none" strike="noStrike" cap="none">
                <a:solidFill>
                  <a:schemeClr val="dk1"/>
                </a:solidFill>
                <a:latin typeface="Calibri"/>
                <a:ea typeface="Calibri"/>
                <a:cs typeface="Calibri"/>
                <a:sym typeface="Calibri"/>
              </a:endParaRPr>
            </a:p>
          </p:txBody>
        </p:sp>
        <p:sp>
          <p:nvSpPr>
            <p:cNvPr id="2619" name="Google Shape;2619;p112"/>
            <p:cNvSpPr/>
            <p:nvPr/>
          </p:nvSpPr>
          <p:spPr>
            <a:xfrm>
              <a:off x="7060934"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06" name="Google Shape;2506;p112"/>
            <p:cNvSpPr/>
            <p:nvPr/>
          </p:nvSpPr>
          <p:spPr>
            <a:xfrm>
              <a:off x="7106654"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419" name="Google Shape;2419;p112"/>
            <p:cNvSpPr/>
            <p:nvPr/>
          </p:nvSpPr>
          <p:spPr>
            <a:xfrm>
              <a:off x="7106654"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77" name="Google Shape;2577;p112"/>
            <p:cNvSpPr/>
            <p:nvPr/>
          </p:nvSpPr>
          <p:spPr>
            <a:xfrm>
              <a:off x="7563458"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7</a:t>
              </a:r>
              <a:endParaRPr sz="1500"/>
            </a:p>
          </p:txBody>
        </p:sp>
        <p:sp>
          <p:nvSpPr>
            <p:cNvPr id="2424" name="Google Shape;2424;p112"/>
            <p:cNvSpPr/>
            <p:nvPr/>
          </p:nvSpPr>
          <p:spPr>
            <a:xfrm>
              <a:off x="7563458" y="959846"/>
              <a:ext cx="548700" cy="3429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7</a:t>
              </a:r>
              <a:endParaRPr sz="1500"/>
            </a:p>
          </p:txBody>
        </p:sp>
        <p:sp>
          <p:nvSpPr>
            <p:cNvPr id="2620" name="Google Shape;2620;p112"/>
            <p:cNvSpPr/>
            <p:nvPr/>
          </p:nvSpPr>
          <p:spPr>
            <a:xfrm>
              <a:off x="7716947"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24" name="Google Shape;2524;p112"/>
            <p:cNvSpPr/>
            <p:nvPr/>
          </p:nvSpPr>
          <p:spPr>
            <a:xfrm>
              <a:off x="7762667"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422" name="Google Shape;2422;p112"/>
            <p:cNvSpPr/>
            <p:nvPr/>
          </p:nvSpPr>
          <p:spPr>
            <a:xfrm>
              <a:off x="7762666"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97" name="Google Shape;2597;p112"/>
            <p:cNvSpPr/>
            <p:nvPr/>
          </p:nvSpPr>
          <p:spPr>
            <a:xfrm>
              <a:off x="8214831" y="2912728"/>
              <a:ext cx="548700" cy="3429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E</a:t>
              </a:r>
              <a:r>
                <a:rPr lang="en-US" sz="1900" b="0" i="1" u="none" strike="noStrike" cap="none" baseline="-25000">
                  <a:solidFill>
                    <a:schemeClr val="dk1"/>
                  </a:solidFill>
                  <a:latin typeface="Calibri"/>
                  <a:ea typeface="Calibri"/>
                  <a:cs typeface="Calibri"/>
                  <a:sym typeface="Calibri"/>
                </a:rPr>
                <a:t>[SEP]</a:t>
              </a:r>
              <a:endParaRPr sz="1500"/>
            </a:p>
          </p:txBody>
        </p:sp>
        <p:sp>
          <p:nvSpPr>
            <p:cNvPr id="2407" name="Google Shape;2407;p112"/>
            <p:cNvSpPr/>
            <p:nvPr/>
          </p:nvSpPr>
          <p:spPr>
            <a:xfrm>
              <a:off x="8214831" y="959846"/>
              <a:ext cx="548700" cy="3429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0" i="1" u="none" strike="noStrike" cap="none">
                  <a:solidFill>
                    <a:schemeClr val="dk1"/>
                  </a:solidFill>
                  <a:latin typeface="Calibri"/>
                  <a:ea typeface="Calibri"/>
                  <a:cs typeface="Calibri"/>
                  <a:sym typeface="Calibri"/>
                </a:rPr>
                <a:t>T</a:t>
              </a:r>
              <a:r>
                <a:rPr lang="en-US" sz="1900" b="0" i="1" u="none" strike="noStrike" cap="none" baseline="-25000">
                  <a:solidFill>
                    <a:schemeClr val="dk1"/>
                  </a:solidFill>
                  <a:latin typeface="Calibri"/>
                  <a:ea typeface="Calibri"/>
                  <a:cs typeface="Calibri"/>
                  <a:sym typeface="Calibri"/>
                </a:rPr>
                <a:t>[SEP]</a:t>
              </a:r>
              <a:endParaRPr sz="1500"/>
            </a:p>
          </p:txBody>
        </p:sp>
        <p:sp>
          <p:nvSpPr>
            <p:cNvPr id="2621" name="Google Shape;2621;p112"/>
            <p:cNvSpPr/>
            <p:nvPr/>
          </p:nvSpPr>
          <p:spPr>
            <a:xfrm>
              <a:off x="8368320" y="3289072"/>
              <a:ext cx="241800" cy="2367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503" name="Google Shape;2503;p112"/>
            <p:cNvSpPr/>
            <p:nvPr/>
          </p:nvSpPr>
          <p:spPr>
            <a:xfrm>
              <a:off x="8414040" y="25066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sp>
          <p:nvSpPr>
            <p:cNvPr id="2426" name="Google Shape;2426;p112"/>
            <p:cNvSpPr/>
            <p:nvPr/>
          </p:nvSpPr>
          <p:spPr>
            <a:xfrm>
              <a:off x="8414039" y="1549866"/>
              <a:ext cx="150300" cy="1503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cxnSp>
          <p:nvCxnSpPr>
            <p:cNvPr id="2622" name="Google Shape;2622;p112"/>
            <p:cNvCxnSpPr>
              <a:endCxn id="2514" idx="1"/>
            </p:cNvCxnSpPr>
            <p:nvPr/>
          </p:nvCxnSpPr>
          <p:spPr>
            <a:xfrm>
              <a:off x="3326701"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23" name="Google Shape;2623;p112"/>
            <p:cNvCxnSpPr>
              <a:endCxn id="2514" idx="0"/>
            </p:cNvCxnSpPr>
            <p:nvPr/>
          </p:nvCxnSpPr>
          <p:spPr>
            <a:xfrm>
              <a:off x="3924940"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624" name="Google Shape;2624;p112"/>
            <p:cNvCxnSpPr>
              <a:endCxn id="2514" idx="7"/>
            </p:cNvCxnSpPr>
            <p:nvPr/>
          </p:nvCxnSpPr>
          <p:spPr>
            <a:xfrm flipH="1">
              <a:off x="3978080"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25" name="Google Shape;2625;p112"/>
            <p:cNvCxnSpPr>
              <a:endCxn id="2514" idx="7"/>
            </p:cNvCxnSpPr>
            <p:nvPr/>
          </p:nvCxnSpPr>
          <p:spPr>
            <a:xfrm flipH="1">
              <a:off x="3978080"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26" name="Google Shape;2626;p112"/>
            <p:cNvCxnSpPr>
              <a:endCxn id="2514" idx="7"/>
            </p:cNvCxnSpPr>
            <p:nvPr/>
          </p:nvCxnSpPr>
          <p:spPr>
            <a:xfrm flipH="1">
              <a:off x="3978080"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27" name="Google Shape;2627;p112"/>
            <p:cNvCxnSpPr>
              <a:endCxn id="2514" idx="7"/>
            </p:cNvCxnSpPr>
            <p:nvPr/>
          </p:nvCxnSpPr>
          <p:spPr>
            <a:xfrm flipH="1">
              <a:off x="3978080" y="2156377"/>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28" name="Google Shape;2628;p112"/>
            <p:cNvCxnSpPr>
              <a:endCxn id="2514" idx="7"/>
            </p:cNvCxnSpPr>
            <p:nvPr/>
          </p:nvCxnSpPr>
          <p:spPr>
            <a:xfrm flipH="1">
              <a:off x="3978080" y="2156377"/>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29" name="Google Shape;2629;p112"/>
            <p:cNvCxnSpPr>
              <a:endCxn id="2514" idx="7"/>
            </p:cNvCxnSpPr>
            <p:nvPr/>
          </p:nvCxnSpPr>
          <p:spPr>
            <a:xfrm flipH="1">
              <a:off x="3978080" y="2156377"/>
              <a:ext cx="380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30" name="Google Shape;2630;p112"/>
            <p:cNvCxnSpPr>
              <a:endCxn id="2514" idx="7"/>
            </p:cNvCxnSpPr>
            <p:nvPr/>
          </p:nvCxnSpPr>
          <p:spPr>
            <a:xfrm flipH="1">
              <a:off x="3978080" y="2156377"/>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31" name="Google Shape;2631;p112"/>
            <p:cNvCxnSpPr>
              <a:endCxn id="2516" idx="0"/>
            </p:cNvCxnSpPr>
            <p:nvPr/>
          </p:nvCxnSpPr>
          <p:spPr>
            <a:xfrm>
              <a:off x="4576313"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632" name="Google Shape;2632;p112"/>
            <p:cNvCxnSpPr>
              <a:endCxn id="2516" idx="1"/>
            </p:cNvCxnSpPr>
            <p:nvPr/>
          </p:nvCxnSpPr>
          <p:spPr>
            <a:xfrm>
              <a:off x="3978074"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33" name="Google Shape;2633;p112"/>
            <p:cNvCxnSpPr>
              <a:endCxn id="2516" idx="1"/>
            </p:cNvCxnSpPr>
            <p:nvPr/>
          </p:nvCxnSpPr>
          <p:spPr>
            <a:xfrm>
              <a:off x="3326474"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34" name="Google Shape;2634;p112"/>
            <p:cNvCxnSpPr>
              <a:endCxn id="2516" idx="7"/>
            </p:cNvCxnSpPr>
            <p:nvPr/>
          </p:nvCxnSpPr>
          <p:spPr>
            <a:xfrm flipH="1">
              <a:off x="4629452"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35" name="Google Shape;2635;p112"/>
            <p:cNvCxnSpPr>
              <a:endCxn id="2516" idx="7"/>
            </p:cNvCxnSpPr>
            <p:nvPr/>
          </p:nvCxnSpPr>
          <p:spPr>
            <a:xfrm flipH="1">
              <a:off x="4629452"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36" name="Google Shape;2636;p112"/>
            <p:cNvCxnSpPr>
              <a:endCxn id="2516" idx="7"/>
            </p:cNvCxnSpPr>
            <p:nvPr/>
          </p:nvCxnSpPr>
          <p:spPr>
            <a:xfrm flipH="1">
              <a:off x="4629452"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37" name="Google Shape;2637;p112"/>
            <p:cNvCxnSpPr>
              <a:endCxn id="2516" idx="7"/>
            </p:cNvCxnSpPr>
            <p:nvPr/>
          </p:nvCxnSpPr>
          <p:spPr>
            <a:xfrm flipH="1">
              <a:off x="4629452" y="2156377"/>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38" name="Google Shape;2638;p112"/>
            <p:cNvCxnSpPr>
              <a:endCxn id="2516" idx="7"/>
            </p:cNvCxnSpPr>
            <p:nvPr/>
          </p:nvCxnSpPr>
          <p:spPr>
            <a:xfrm flipH="1">
              <a:off x="4629452" y="2156377"/>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39" name="Google Shape;2639;p112"/>
            <p:cNvCxnSpPr>
              <a:endCxn id="2516" idx="7"/>
            </p:cNvCxnSpPr>
            <p:nvPr/>
          </p:nvCxnSpPr>
          <p:spPr>
            <a:xfrm flipH="1">
              <a:off x="4629452" y="2156377"/>
              <a:ext cx="380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40" name="Google Shape;2640;p112"/>
            <p:cNvCxnSpPr>
              <a:endCxn id="2518" idx="7"/>
            </p:cNvCxnSpPr>
            <p:nvPr/>
          </p:nvCxnSpPr>
          <p:spPr>
            <a:xfrm flipH="1">
              <a:off x="5280825" y="2156377"/>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41" name="Google Shape;2641;p112"/>
            <p:cNvCxnSpPr>
              <a:endCxn id="2518" idx="7"/>
            </p:cNvCxnSpPr>
            <p:nvPr/>
          </p:nvCxnSpPr>
          <p:spPr>
            <a:xfrm flipH="1">
              <a:off x="5280825" y="2156377"/>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42" name="Google Shape;2642;p112"/>
            <p:cNvCxnSpPr>
              <a:endCxn id="2518" idx="7"/>
            </p:cNvCxnSpPr>
            <p:nvPr/>
          </p:nvCxnSpPr>
          <p:spPr>
            <a:xfrm flipH="1">
              <a:off x="5280825"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43" name="Google Shape;2643;p112"/>
            <p:cNvCxnSpPr>
              <a:endCxn id="2518" idx="7"/>
            </p:cNvCxnSpPr>
            <p:nvPr/>
          </p:nvCxnSpPr>
          <p:spPr>
            <a:xfrm flipH="1">
              <a:off x="5280825"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44" name="Google Shape;2644;p112"/>
            <p:cNvCxnSpPr>
              <a:endCxn id="2518" idx="7"/>
            </p:cNvCxnSpPr>
            <p:nvPr/>
          </p:nvCxnSpPr>
          <p:spPr>
            <a:xfrm flipH="1">
              <a:off x="5280825"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45" name="Google Shape;2645;p112"/>
            <p:cNvCxnSpPr>
              <a:endCxn id="2518" idx="0"/>
            </p:cNvCxnSpPr>
            <p:nvPr/>
          </p:nvCxnSpPr>
          <p:spPr>
            <a:xfrm>
              <a:off x="5227686"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646" name="Google Shape;2646;p112"/>
            <p:cNvCxnSpPr>
              <a:endCxn id="2518" idx="1"/>
            </p:cNvCxnSpPr>
            <p:nvPr/>
          </p:nvCxnSpPr>
          <p:spPr>
            <a:xfrm>
              <a:off x="4629447"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47" name="Google Shape;2647;p112"/>
            <p:cNvCxnSpPr>
              <a:endCxn id="2518" idx="1"/>
            </p:cNvCxnSpPr>
            <p:nvPr/>
          </p:nvCxnSpPr>
          <p:spPr>
            <a:xfrm>
              <a:off x="3977847"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48" name="Google Shape;2648;p112"/>
            <p:cNvCxnSpPr>
              <a:endCxn id="2518" idx="1"/>
            </p:cNvCxnSpPr>
            <p:nvPr/>
          </p:nvCxnSpPr>
          <p:spPr>
            <a:xfrm>
              <a:off x="3326547"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49" name="Google Shape;2649;p112"/>
            <p:cNvCxnSpPr>
              <a:endCxn id="2500" idx="0"/>
            </p:cNvCxnSpPr>
            <p:nvPr/>
          </p:nvCxnSpPr>
          <p:spPr>
            <a:xfrm>
              <a:off x="3273568"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650" name="Google Shape;2650;p112"/>
            <p:cNvCxnSpPr>
              <a:endCxn id="2500" idx="7"/>
            </p:cNvCxnSpPr>
            <p:nvPr/>
          </p:nvCxnSpPr>
          <p:spPr>
            <a:xfrm flipH="1">
              <a:off x="3326707"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51" name="Google Shape;2651;p112"/>
            <p:cNvCxnSpPr>
              <a:endCxn id="2500" idx="7"/>
            </p:cNvCxnSpPr>
            <p:nvPr/>
          </p:nvCxnSpPr>
          <p:spPr>
            <a:xfrm flipH="1">
              <a:off x="3326707"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52" name="Google Shape;2652;p112"/>
            <p:cNvCxnSpPr>
              <a:endCxn id="2500" idx="7"/>
            </p:cNvCxnSpPr>
            <p:nvPr/>
          </p:nvCxnSpPr>
          <p:spPr>
            <a:xfrm flipH="1">
              <a:off x="3326707"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53" name="Google Shape;2653;p112"/>
            <p:cNvCxnSpPr>
              <a:endCxn id="2500" idx="7"/>
            </p:cNvCxnSpPr>
            <p:nvPr/>
          </p:nvCxnSpPr>
          <p:spPr>
            <a:xfrm flipH="1">
              <a:off x="3326707" y="2156377"/>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54" name="Google Shape;2654;p112"/>
            <p:cNvCxnSpPr>
              <a:endCxn id="2500" idx="7"/>
            </p:cNvCxnSpPr>
            <p:nvPr/>
          </p:nvCxnSpPr>
          <p:spPr>
            <a:xfrm flipH="1">
              <a:off x="3326707" y="2156377"/>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55" name="Google Shape;2655;p112"/>
            <p:cNvCxnSpPr/>
            <p:nvPr/>
          </p:nvCxnSpPr>
          <p:spPr>
            <a:xfrm flipH="1">
              <a:off x="3326753" y="2156489"/>
              <a:ext cx="3801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56" name="Google Shape;2656;p112"/>
            <p:cNvCxnSpPr>
              <a:endCxn id="2520" idx="0"/>
            </p:cNvCxnSpPr>
            <p:nvPr/>
          </p:nvCxnSpPr>
          <p:spPr>
            <a:xfrm>
              <a:off x="5879059"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657" name="Google Shape;2657;p112"/>
            <p:cNvCxnSpPr>
              <a:endCxn id="2520" idx="7"/>
            </p:cNvCxnSpPr>
            <p:nvPr/>
          </p:nvCxnSpPr>
          <p:spPr>
            <a:xfrm flipH="1">
              <a:off x="5932198"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58" name="Google Shape;2658;p112"/>
            <p:cNvCxnSpPr>
              <a:endCxn id="2520" idx="7"/>
            </p:cNvCxnSpPr>
            <p:nvPr/>
          </p:nvCxnSpPr>
          <p:spPr>
            <a:xfrm flipH="1">
              <a:off x="5932198"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59" name="Google Shape;2659;p112"/>
            <p:cNvCxnSpPr>
              <a:endCxn id="2520" idx="7"/>
            </p:cNvCxnSpPr>
            <p:nvPr/>
          </p:nvCxnSpPr>
          <p:spPr>
            <a:xfrm flipH="1">
              <a:off x="5932198" y="2156377"/>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60" name="Google Shape;2660;p112"/>
            <p:cNvCxnSpPr>
              <a:endCxn id="2520" idx="7"/>
            </p:cNvCxnSpPr>
            <p:nvPr/>
          </p:nvCxnSpPr>
          <p:spPr>
            <a:xfrm flipH="1">
              <a:off x="5932198" y="2156377"/>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61" name="Google Shape;2661;p112"/>
            <p:cNvCxnSpPr>
              <a:endCxn id="2520" idx="1"/>
            </p:cNvCxnSpPr>
            <p:nvPr/>
          </p:nvCxnSpPr>
          <p:spPr>
            <a:xfrm>
              <a:off x="5280820"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62" name="Google Shape;2662;p112"/>
            <p:cNvCxnSpPr>
              <a:endCxn id="2520" idx="1"/>
            </p:cNvCxnSpPr>
            <p:nvPr/>
          </p:nvCxnSpPr>
          <p:spPr>
            <a:xfrm>
              <a:off x="4629220"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63" name="Google Shape;2663;p112"/>
            <p:cNvCxnSpPr>
              <a:endCxn id="2520" idx="1"/>
            </p:cNvCxnSpPr>
            <p:nvPr/>
          </p:nvCxnSpPr>
          <p:spPr>
            <a:xfrm>
              <a:off x="3977920"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64" name="Google Shape;2664;p112"/>
            <p:cNvCxnSpPr>
              <a:endCxn id="2520" idx="1"/>
            </p:cNvCxnSpPr>
            <p:nvPr/>
          </p:nvCxnSpPr>
          <p:spPr>
            <a:xfrm>
              <a:off x="3326620" y="2156377"/>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65" name="Google Shape;2665;p112"/>
            <p:cNvCxnSpPr>
              <a:endCxn id="2506" idx="0"/>
            </p:cNvCxnSpPr>
            <p:nvPr/>
          </p:nvCxnSpPr>
          <p:spPr>
            <a:xfrm>
              <a:off x="7181804"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666" name="Google Shape;2666;p112"/>
            <p:cNvCxnSpPr>
              <a:endCxn id="2506" idx="7"/>
            </p:cNvCxnSpPr>
            <p:nvPr/>
          </p:nvCxnSpPr>
          <p:spPr>
            <a:xfrm flipH="1">
              <a:off x="7234943" y="2156377"/>
              <a:ext cx="549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67" name="Google Shape;2667;p112"/>
            <p:cNvCxnSpPr>
              <a:endCxn id="2506" idx="7"/>
            </p:cNvCxnSpPr>
            <p:nvPr/>
          </p:nvCxnSpPr>
          <p:spPr>
            <a:xfrm flipH="1">
              <a:off x="7234943" y="2156377"/>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68" name="Google Shape;2668;p112"/>
            <p:cNvCxnSpPr>
              <a:endCxn id="2506" idx="1"/>
            </p:cNvCxnSpPr>
            <p:nvPr/>
          </p:nvCxnSpPr>
          <p:spPr>
            <a:xfrm>
              <a:off x="6583565"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69" name="Google Shape;2669;p112"/>
            <p:cNvCxnSpPr>
              <a:endCxn id="2506" idx="1"/>
            </p:cNvCxnSpPr>
            <p:nvPr/>
          </p:nvCxnSpPr>
          <p:spPr>
            <a:xfrm>
              <a:off x="5931965"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70" name="Google Shape;2670;p112"/>
            <p:cNvCxnSpPr/>
            <p:nvPr/>
          </p:nvCxnSpPr>
          <p:spPr>
            <a:xfrm>
              <a:off x="5280758" y="215648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71" name="Google Shape;2671;p112"/>
            <p:cNvCxnSpPr/>
            <p:nvPr/>
          </p:nvCxnSpPr>
          <p:spPr>
            <a:xfrm>
              <a:off x="4629386" y="215648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72" name="Google Shape;2672;p112"/>
            <p:cNvCxnSpPr>
              <a:endCxn id="2506" idx="1"/>
            </p:cNvCxnSpPr>
            <p:nvPr/>
          </p:nvCxnSpPr>
          <p:spPr>
            <a:xfrm>
              <a:off x="3978065" y="2156377"/>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73" name="Google Shape;2673;p112"/>
            <p:cNvCxnSpPr>
              <a:endCxn id="2524" idx="0"/>
            </p:cNvCxnSpPr>
            <p:nvPr/>
          </p:nvCxnSpPr>
          <p:spPr>
            <a:xfrm>
              <a:off x="7837817"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674" name="Google Shape;2674;p112"/>
            <p:cNvCxnSpPr>
              <a:endCxn id="2524" idx="7"/>
            </p:cNvCxnSpPr>
            <p:nvPr/>
          </p:nvCxnSpPr>
          <p:spPr>
            <a:xfrm flipH="1">
              <a:off x="7890956"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75" name="Google Shape;2675;p112"/>
            <p:cNvCxnSpPr>
              <a:endCxn id="2524" idx="1"/>
            </p:cNvCxnSpPr>
            <p:nvPr/>
          </p:nvCxnSpPr>
          <p:spPr>
            <a:xfrm>
              <a:off x="7234778" y="2156377"/>
              <a:ext cx="549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76" name="Google Shape;2676;p112"/>
            <p:cNvCxnSpPr>
              <a:endCxn id="2524" idx="1"/>
            </p:cNvCxnSpPr>
            <p:nvPr/>
          </p:nvCxnSpPr>
          <p:spPr>
            <a:xfrm>
              <a:off x="6583478" y="2156377"/>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77" name="Google Shape;2677;p112"/>
            <p:cNvCxnSpPr>
              <a:endCxn id="2524" idx="1"/>
            </p:cNvCxnSpPr>
            <p:nvPr/>
          </p:nvCxnSpPr>
          <p:spPr>
            <a:xfrm>
              <a:off x="5932178" y="2156377"/>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78" name="Google Shape;2678;p112"/>
            <p:cNvCxnSpPr>
              <a:endCxn id="2524" idx="1"/>
            </p:cNvCxnSpPr>
            <p:nvPr/>
          </p:nvCxnSpPr>
          <p:spPr>
            <a:xfrm>
              <a:off x="5280878" y="2156377"/>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79" name="Google Shape;2679;p112"/>
            <p:cNvCxnSpPr>
              <a:endCxn id="2524" idx="1"/>
            </p:cNvCxnSpPr>
            <p:nvPr/>
          </p:nvCxnSpPr>
          <p:spPr>
            <a:xfrm>
              <a:off x="4629578" y="2156377"/>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80" name="Google Shape;2680;p112"/>
            <p:cNvCxnSpPr>
              <a:endCxn id="2524" idx="1"/>
            </p:cNvCxnSpPr>
            <p:nvPr/>
          </p:nvCxnSpPr>
          <p:spPr>
            <a:xfrm>
              <a:off x="3977978" y="2156377"/>
              <a:ext cx="380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81" name="Google Shape;2681;p112"/>
            <p:cNvCxnSpPr>
              <a:endCxn id="2524" idx="1"/>
            </p:cNvCxnSpPr>
            <p:nvPr/>
          </p:nvCxnSpPr>
          <p:spPr>
            <a:xfrm>
              <a:off x="3326678" y="2156377"/>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82" name="Google Shape;2682;p112"/>
            <p:cNvCxnSpPr>
              <a:endCxn id="2509" idx="0"/>
            </p:cNvCxnSpPr>
            <p:nvPr/>
          </p:nvCxnSpPr>
          <p:spPr>
            <a:xfrm>
              <a:off x="6530432"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683" name="Google Shape;2683;p112"/>
            <p:cNvCxnSpPr>
              <a:endCxn id="2509" idx="7"/>
            </p:cNvCxnSpPr>
            <p:nvPr/>
          </p:nvCxnSpPr>
          <p:spPr>
            <a:xfrm flipH="1">
              <a:off x="6583571"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84" name="Google Shape;2684;p112"/>
            <p:cNvCxnSpPr>
              <a:endCxn id="2509" idx="7"/>
            </p:cNvCxnSpPr>
            <p:nvPr/>
          </p:nvCxnSpPr>
          <p:spPr>
            <a:xfrm flipH="1">
              <a:off x="6583571" y="2156377"/>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85" name="Google Shape;2685;p112"/>
            <p:cNvCxnSpPr>
              <a:endCxn id="2509" idx="7"/>
            </p:cNvCxnSpPr>
            <p:nvPr/>
          </p:nvCxnSpPr>
          <p:spPr>
            <a:xfrm flipH="1">
              <a:off x="6583571" y="2156377"/>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86" name="Google Shape;2686;p112"/>
            <p:cNvCxnSpPr>
              <a:endCxn id="2509" idx="1"/>
            </p:cNvCxnSpPr>
            <p:nvPr/>
          </p:nvCxnSpPr>
          <p:spPr>
            <a:xfrm>
              <a:off x="5932193"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87" name="Google Shape;2687;p112"/>
            <p:cNvCxnSpPr>
              <a:endCxn id="2509" idx="1"/>
            </p:cNvCxnSpPr>
            <p:nvPr/>
          </p:nvCxnSpPr>
          <p:spPr>
            <a:xfrm>
              <a:off x="5280593" y="2156377"/>
              <a:ext cx="119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88" name="Google Shape;2688;p112"/>
            <p:cNvCxnSpPr>
              <a:endCxn id="2509" idx="1"/>
            </p:cNvCxnSpPr>
            <p:nvPr/>
          </p:nvCxnSpPr>
          <p:spPr>
            <a:xfrm>
              <a:off x="4629293" y="2156377"/>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89" name="Google Shape;2689;p112"/>
            <p:cNvCxnSpPr>
              <a:endCxn id="2509" idx="1"/>
            </p:cNvCxnSpPr>
            <p:nvPr/>
          </p:nvCxnSpPr>
          <p:spPr>
            <a:xfrm>
              <a:off x="3977993" y="2156377"/>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90" name="Google Shape;2690;p112"/>
            <p:cNvCxnSpPr>
              <a:endCxn id="2503" idx="0"/>
            </p:cNvCxnSpPr>
            <p:nvPr/>
          </p:nvCxnSpPr>
          <p:spPr>
            <a:xfrm>
              <a:off x="8489190" y="2178466"/>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691" name="Google Shape;2691;p112"/>
            <p:cNvCxnSpPr>
              <a:endCxn id="2503" idx="1"/>
            </p:cNvCxnSpPr>
            <p:nvPr/>
          </p:nvCxnSpPr>
          <p:spPr>
            <a:xfrm>
              <a:off x="7890951" y="2156377"/>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92" name="Google Shape;2692;p112"/>
            <p:cNvCxnSpPr>
              <a:endCxn id="2503" idx="1"/>
            </p:cNvCxnSpPr>
            <p:nvPr/>
          </p:nvCxnSpPr>
          <p:spPr>
            <a:xfrm>
              <a:off x="7234851" y="2156377"/>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93" name="Google Shape;2693;p112"/>
            <p:cNvCxnSpPr>
              <a:endCxn id="2503" idx="1"/>
            </p:cNvCxnSpPr>
            <p:nvPr/>
          </p:nvCxnSpPr>
          <p:spPr>
            <a:xfrm>
              <a:off x="6583551" y="2156377"/>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94" name="Google Shape;2694;p112"/>
            <p:cNvCxnSpPr>
              <a:endCxn id="2503" idx="1"/>
            </p:cNvCxnSpPr>
            <p:nvPr/>
          </p:nvCxnSpPr>
          <p:spPr>
            <a:xfrm>
              <a:off x="5932251" y="2156377"/>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95" name="Google Shape;2695;p112"/>
            <p:cNvCxnSpPr>
              <a:stCxn id="2422" idx="3"/>
            </p:cNvCxnSpPr>
            <p:nvPr/>
          </p:nvCxnSpPr>
          <p:spPr>
            <a:xfrm flipH="1">
              <a:off x="3326677" y="1678155"/>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96" name="Google Shape;2696;p112"/>
            <p:cNvCxnSpPr>
              <a:stCxn id="2426" idx="3"/>
            </p:cNvCxnSpPr>
            <p:nvPr/>
          </p:nvCxnSpPr>
          <p:spPr>
            <a:xfrm flipH="1">
              <a:off x="3978050" y="1678155"/>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97" name="Google Shape;2697;p112"/>
            <p:cNvCxnSpPr>
              <a:stCxn id="2411" idx="5"/>
            </p:cNvCxnSpPr>
            <p:nvPr/>
          </p:nvCxnSpPr>
          <p:spPr>
            <a:xfrm>
              <a:off x="5932197" y="1678155"/>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98" name="Google Shape;2698;p112"/>
            <p:cNvCxnSpPr>
              <a:stCxn id="2417" idx="5"/>
            </p:cNvCxnSpPr>
            <p:nvPr/>
          </p:nvCxnSpPr>
          <p:spPr>
            <a:xfrm>
              <a:off x="4629452" y="1678155"/>
              <a:ext cx="380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699" name="Google Shape;2699;p112"/>
            <p:cNvCxnSpPr/>
            <p:nvPr/>
          </p:nvCxnSpPr>
          <p:spPr>
            <a:xfrm>
              <a:off x="3326638" y="1681739"/>
              <a:ext cx="3801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00" name="Google Shape;2700;p112"/>
            <p:cNvCxnSpPr>
              <a:stCxn id="2406" idx="5"/>
            </p:cNvCxnSpPr>
            <p:nvPr/>
          </p:nvCxnSpPr>
          <p:spPr>
            <a:xfrm>
              <a:off x="3978079" y="1678155"/>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01" name="Google Shape;2701;p112"/>
            <p:cNvCxnSpPr/>
            <p:nvPr/>
          </p:nvCxnSpPr>
          <p:spPr>
            <a:xfrm>
              <a:off x="3326639" y="1681739"/>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02" name="Google Shape;2702;p112"/>
            <p:cNvCxnSpPr>
              <a:stCxn id="2413" idx="5"/>
            </p:cNvCxnSpPr>
            <p:nvPr/>
          </p:nvCxnSpPr>
          <p:spPr>
            <a:xfrm>
              <a:off x="5280824" y="1678155"/>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03" name="Google Shape;2703;p112"/>
            <p:cNvCxnSpPr/>
            <p:nvPr/>
          </p:nvCxnSpPr>
          <p:spPr>
            <a:xfrm>
              <a:off x="3326639"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04" name="Google Shape;2704;p112"/>
            <p:cNvCxnSpPr/>
            <p:nvPr/>
          </p:nvCxnSpPr>
          <p:spPr>
            <a:xfrm>
              <a:off x="3924901"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705" name="Google Shape;2705;p112"/>
            <p:cNvCxnSpPr/>
            <p:nvPr/>
          </p:nvCxnSpPr>
          <p:spPr>
            <a:xfrm flipH="1">
              <a:off x="3978062"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06" name="Google Shape;2706;p112"/>
            <p:cNvCxnSpPr/>
            <p:nvPr/>
          </p:nvCxnSpPr>
          <p:spPr>
            <a:xfrm flipH="1">
              <a:off x="3978134"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07" name="Google Shape;2707;p112"/>
            <p:cNvCxnSpPr/>
            <p:nvPr/>
          </p:nvCxnSpPr>
          <p:spPr>
            <a:xfrm flipH="1">
              <a:off x="3977907"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08" name="Google Shape;2708;p112"/>
            <p:cNvCxnSpPr/>
            <p:nvPr/>
          </p:nvCxnSpPr>
          <p:spPr>
            <a:xfrm flipH="1">
              <a:off x="3977979"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09" name="Google Shape;2709;p112"/>
            <p:cNvCxnSpPr/>
            <p:nvPr/>
          </p:nvCxnSpPr>
          <p:spPr>
            <a:xfrm flipH="1">
              <a:off x="3978053" y="1681739"/>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10" name="Google Shape;2710;p112"/>
            <p:cNvCxnSpPr>
              <a:stCxn id="2422" idx="3"/>
            </p:cNvCxnSpPr>
            <p:nvPr/>
          </p:nvCxnSpPr>
          <p:spPr>
            <a:xfrm flipH="1">
              <a:off x="3978277" y="1678155"/>
              <a:ext cx="380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11" name="Google Shape;2711;p112"/>
            <p:cNvCxnSpPr>
              <a:stCxn id="2426" idx="3"/>
            </p:cNvCxnSpPr>
            <p:nvPr/>
          </p:nvCxnSpPr>
          <p:spPr>
            <a:xfrm flipH="1">
              <a:off x="4629650" y="1678155"/>
              <a:ext cx="380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12" name="Google Shape;2712;p112"/>
            <p:cNvCxnSpPr/>
            <p:nvPr/>
          </p:nvCxnSpPr>
          <p:spPr>
            <a:xfrm>
              <a:off x="4576274"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713" name="Google Shape;2713;p112"/>
            <p:cNvCxnSpPr/>
            <p:nvPr/>
          </p:nvCxnSpPr>
          <p:spPr>
            <a:xfrm>
              <a:off x="3978012"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14" name="Google Shape;2714;p112"/>
            <p:cNvCxnSpPr/>
            <p:nvPr/>
          </p:nvCxnSpPr>
          <p:spPr>
            <a:xfrm>
              <a:off x="3326638"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15" name="Google Shape;2715;p112"/>
            <p:cNvCxnSpPr/>
            <p:nvPr/>
          </p:nvCxnSpPr>
          <p:spPr>
            <a:xfrm flipH="1">
              <a:off x="4629434"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16" name="Google Shape;2716;p112"/>
            <p:cNvCxnSpPr/>
            <p:nvPr/>
          </p:nvCxnSpPr>
          <p:spPr>
            <a:xfrm flipH="1">
              <a:off x="4629507"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17" name="Google Shape;2717;p112"/>
            <p:cNvCxnSpPr/>
            <p:nvPr/>
          </p:nvCxnSpPr>
          <p:spPr>
            <a:xfrm flipH="1">
              <a:off x="4629279"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18" name="Google Shape;2718;p112"/>
            <p:cNvCxnSpPr/>
            <p:nvPr/>
          </p:nvCxnSpPr>
          <p:spPr>
            <a:xfrm flipH="1">
              <a:off x="4629353"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19" name="Google Shape;2719;p112"/>
            <p:cNvCxnSpPr>
              <a:stCxn id="2422" idx="3"/>
            </p:cNvCxnSpPr>
            <p:nvPr/>
          </p:nvCxnSpPr>
          <p:spPr>
            <a:xfrm flipH="1">
              <a:off x="4629577" y="1678155"/>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20" name="Google Shape;2720;p112"/>
            <p:cNvCxnSpPr>
              <a:stCxn id="2426" idx="3"/>
            </p:cNvCxnSpPr>
            <p:nvPr/>
          </p:nvCxnSpPr>
          <p:spPr>
            <a:xfrm flipH="1">
              <a:off x="5280950" y="1678155"/>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21" name="Google Shape;2721;p112"/>
            <p:cNvCxnSpPr>
              <a:stCxn id="2426" idx="3"/>
            </p:cNvCxnSpPr>
            <p:nvPr/>
          </p:nvCxnSpPr>
          <p:spPr>
            <a:xfrm flipH="1">
              <a:off x="5932250" y="1678155"/>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22" name="Google Shape;2722;p112"/>
            <p:cNvCxnSpPr>
              <a:stCxn id="2422" idx="3"/>
            </p:cNvCxnSpPr>
            <p:nvPr/>
          </p:nvCxnSpPr>
          <p:spPr>
            <a:xfrm flipH="1">
              <a:off x="5280877" y="1678155"/>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23" name="Google Shape;2723;p112"/>
            <p:cNvCxnSpPr/>
            <p:nvPr/>
          </p:nvCxnSpPr>
          <p:spPr>
            <a:xfrm flipH="1">
              <a:off x="5280653"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24" name="Google Shape;2724;p112"/>
            <p:cNvCxnSpPr/>
            <p:nvPr/>
          </p:nvCxnSpPr>
          <p:spPr>
            <a:xfrm flipH="1">
              <a:off x="5280879"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25" name="Google Shape;2725;p112"/>
            <p:cNvCxnSpPr/>
            <p:nvPr/>
          </p:nvCxnSpPr>
          <p:spPr>
            <a:xfrm flipH="1">
              <a:off x="5280807"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26" name="Google Shape;2726;p112"/>
            <p:cNvCxnSpPr/>
            <p:nvPr/>
          </p:nvCxnSpPr>
          <p:spPr>
            <a:xfrm>
              <a:off x="5227646"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727" name="Google Shape;2727;p112"/>
            <p:cNvCxnSpPr/>
            <p:nvPr/>
          </p:nvCxnSpPr>
          <p:spPr>
            <a:xfrm>
              <a:off x="4629385"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28" name="Google Shape;2728;p112"/>
            <p:cNvCxnSpPr/>
            <p:nvPr/>
          </p:nvCxnSpPr>
          <p:spPr>
            <a:xfrm>
              <a:off x="3978012"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29" name="Google Shape;2729;p112"/>
            <p:cNvCxnSpPr/>
            <p:nvPr/>
          </p:nvCxnSpPr>
          <p:spPr>
            <a:xfrm>
              <a:off x="3326639"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30" name="Google Shape;2730;p112"/>
            <p:cNvCxnSpPr/>
            <p:nvPr/>
          </p:nvCxnSpPr>
          <p:spPr>
            <a:xfrm>
              <a:off x="3273528"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731" name="Google Shape;2731;p112"/>
            <p:cNvCxnSpPr/>
            <p:nvPr/>
          </p:nvCxnSpPr>
          <p:spPr>
            <a:xfrm flipH="1">
              <a:off x="3326689"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32" name="Google Shape;2732;p112"/>
            <p:cNvCxnSpPr/>
            <p:nvPr/>
          </p:nvCxnSpPr>
          <p:spPr>
            <a:xfrm flipH="1">
              <a:off x="3326762"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33" name="Google Shape;2733;p112"/>
            <p:cNvCxnSpPr/>
            <p:nvPr/>
          </p:nvCxnSpPr>
          <p:spPr>
            <a:xfrm flipH="1">
              <a:off x="3326534"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34" name="Google Shape;2734;p112"/>
            <p:cNvCxnSpPr/>
            <p:nvPr/>
          </p:nvCxnSpPr>
          <p:spPr>
            <a:xfrm flipH="1">
              <a:off x="3326607"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35" name="Google Shape;2735;p112"/>
            <p:cNvCxnSpPr/>
            <p:nvPr/>
          </p:nvCxnSpPr>
          <p:spPr>
            <a:xfrm flipH="1">
              <a:off x="3326679" y="1681739"/>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36" name="Google Shape;2736;p112"/>
            <p:cNvCxnSpPr/>
            <p:nvPr/>
          </p:nvCxnSpPr>
          <p:spPr>
            <a:xfrm flipH="1">
              <a:off x="3326753" y="1681739"/>
              <a:ext cx="3801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37" name="Google Shape;2737;p112"/>
            <p:cNvCxnSpPr/>
            <p:nvPr/>
          </p:nvCxnSpPr>
          <p:spPr>
            <a:xfrm>
              <a:off x="5879019"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738" name="Google Shape;2738;p112"/>
            <p:cNvCxnSpPr/>
            <p:nvPr/>
          </p:nvCxnSpPr>
          <p:spPr>
            <a:xfrm flipH="1">
              <a:off x="5932179"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39" name="Google Shape;2739;p112"/>
            <p:cNvCxnSpPr/>
            <p:nvPr/>
          </p:nvCxnSpPr>
          <p:spPr>
            <a:xfrm flipH="1">
              <a:off x="5932253"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40" name="Google Shape;2740;p112"/>
            <p:cNvCxnSpPr>
              <a:stCxn id="2422" idx="3"/>
            </p:cNvCxnSpPr>
            <p:nvPr/>
          </p:nvCxnSpPr>
          <p:spPr>
            <a:xfrm flipH="1">
              <a:off x="5932177" y="1678155"/>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41" name="Google Shape;2741;p112"/>
            <p:cNvCxnSpPr>
              <a:stCxn id="2426" idx="3"/>
            </p:cNvCxnSpPr>
            <p:nvPr/>
          </p:nvCxnSpPr>
          <p:spPr>
            <a:xfrm flipH="1">
              <a:off x="6583550" y="1678155"/>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42" name="Google Shape;2742;p112"/>
            <p:cNvCxnSpPr/>
            <p:nvPr/>
          </p:nvCxnSpPr>
          <p:spPr>
            <a:xfrm>
              <a:off x="5280758"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43" name="Google Shape;2743;p112"/>
            <p:cNvCxnSpPr/>
            <p:nvPr/>
          </p:nvCxnSpPr>
          <p:spPr>
            <a:xfrm>
              <a:off x="4629385"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44" name="Google Shape;2744;p112"/>
            <p:cNvCxnSpPr/>
            <p:nvPr/>
          </p:nvCxnSpPr>
          <p:spPr>
            <a:xfrm>
              <a:off x="3978012"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45" name="Google Shape;2745;p112"/>
            <p:cNvCxnSpPr/>
            <p:nvPr/>
          </p:nvCxnSpPr>
          <p:spPr>
            <a:xfrm>
              <a:off x="3326639"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46" name="Google Shape;2746;p112"/>
            <p:cNvCxnSpPr/>
            <p:nvPr/>
          </p:nvCxnSpPr>
          <p:spPr>
            <a:xfrm>
              <a:off x="7181764"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747" name="Google Shape;2747;p112"/>
            <p:cNvCxnSpPr>
              <a:stCxn id="2422" idx="3"/>
            </p:cNvCxnSpPr>
            <p:nvPr/>
          </p:nvCxnSpPr>
          <p:spPr>
            <a:xfrm flipH="1">
              <a:off x="7234777" y="1678155"/>
              <a:ext cx="549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48" name="Google Shape;2748;p112"/>
            <p:cNvCxnSpPr/>
            <p:nvPr/>
          </p:nvCxnSpPr>
          <p:spPr>
            <a:xfrm>
              <a:off x="6583503"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49" name="Google Shape;2749;p112"/>
            <p:cNvCxnSpPr/>
            <p:nvPr/>
          </p:nvCxnSpPr>
          <p:spPr>
            <a:xfrm>
              <a:off x="5932130"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50" name="Google Shape;2750;p112"/>
            <p:cNvCxnSpPr/>
            <p:nvPr/>
          </p:nvCxnSpPr>
          <p:spPr>
            <a:xfrm>
              <a:off x="5280758"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51" name="Google Shape;2751;p112"/>
            <p:cNvCxnSpPr/>
            <p:nvPr/>
          </p:nvCxnSpPr>
          <p:spPr>
            <a:xfrm>
              <a:off x="4629385"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52" name="Google Shape;2752;p112"/>
            <p:cNvCxnSpPr/>
            <p:nvPr/>
          </p:nvCxnSpPr>
          <p:spPr>
            <a:xfrm>
              <a:off x="3978012" y="1681739"/>
              <a:ext cx="31506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53" name="Google Shape;2753;p112"/>
            <p:cNvCxnSpPr/>
            <p:nvPr/>
          </p:nvCxnSpPr>
          <p:spPr>
            <a:xfrm>
              <a:off x="7837778"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754" name="Google Shape;2754;p112"/>
            <p:cNvCxnSpPr/>
            <p:nvPr/>
          </p:nvCxnSpPr>
          <p:spPr>
            <a:xfrm flipH="1">
              <a:off x="7890938"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55" name="Google Shape;2755;p112"/>
            <p:cNvCxnSpPr>
              <a:stCxn id="2419" idx="5"/>
            </p:cNvCxnSpPr>
            <p:nvPr/>
          </p:nvCxnSpPr>
          <p:spPr>
            <a:xfrm>
              <a:off x="7234943" y="1678155"/>
              <a:ext cx="5499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56" name="Google Shape;2756;p112"/>
            <p:cNvCxnSpPr>
              <a:stCxn id="2409" idx="5"/>
            </p:cNvCxnSpPr>
            <p:nvPr/>
          </p:nvCxnSpPr>
          <p:spPr>
            <a:xfrm>
              <a:off x="6583570" y="1678155"/>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57" name="Google Shape;2757;p112"/>
            <p:cNvCxnSpPr>
              <a:stCxn id="2411" idx="5"/>
            </p:cNvCxnSpPr>
            <p:nvPr/>
          </p:nvCxnSpPr>
          <p:spPr>
            <a:xfrm>
              <a:off x="5932197" y="1678155"/>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58" name="Google Shape;2758;p112"/>
            <p:cNvCxnSpPr>
              <a:stCxn id="2413" idx="5"/>
            </p:cNvCxnSpPr>
            <p:nvPr/>
          </p:nvCxnSpPr>
          <p:spPr>
            <a:xfrm>
              <a:off x="5280824" y="1678155"/>
              <a:ext cx="25038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59" name="Google Shape;2759;p112"/>
            <p:cNvCxnSpPr>
              <a:stCxn id="2417" idx="5"/>
            </p:cNvCxnSpPr>
            <p:nvPr/>
          </p:nvCxnSpPr>
          <p:spPr>
            <a:xfrm>
              <a:off x="4629452" y="1678155"/>
              <a:ext cx="315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60" name="Google Shape;2760;p112"/>
            <p:cNvCxnSpPr>
              <a:stCxn id="2406" idx="5"/>
            </p:cNvCxnSpPr>
            <p:nvPr/>
          </p:nvCxnSpPr>
          <p:spPr>
            <a:xfrm>
              <a:off x="3978079" y="1678155"/>
              <a:ext cx="38067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61" name="Google Shape;2761;p112"/>
            <p:cNvCxnSpPr>
              <a:stCxn id="2415" idx="5"/>
            </p:cNvCxnSpPr>
            <p:nvPr/>
          </p:nvCxnSpPr>
          <p:spPr>
            <a:xfrm>
              <a:off x="3326706" y="1678155"/>
              <a:ext cx="445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62" name="Google Shape;2762;p112"/>
            <p:cNvCxnSpPr/>
            <p:nvPr/>
          </p:nvCxnSpPr>
          <p:spPr>
            <a:xfrm>
              <a:off x="6530392"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763" name="Google Shape;2763;p112"/>
            <p:cNvCxnSpPr/>
            <p:nvPr/>
          </p:nvCxnSpPr>
          <p:spPr>
            <a:xfrm flipH="1">
              <a:off x="6583553"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64" name="Google Shape;2764;p112"/>
            <p:cNvCxnSpPr>
              <a:stCxn id="2422" idx="3"/>
            </p:cNvCxnSpPr>
            <p:nvPr/>
          </p:nvCxnSpPr>
          <p:spPr>
            <a:xfrm flipH="1">
              <a:off x="6583477" y="1678155"/>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65" name="Google Shape;2765;p112"/>
            <p:cNvCxnSpPr>
              <a:stCxn id="2426" idx="3"/>
            </p:cNvCxnSpPr>
            <p:nvPr/>
          </p:nvCxnSpPr>
          <p:spPr>
            <a:xfrm flipH="1">
              <a:off x="7234850" y="1678155"/>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66" name="Google Shape;2766;p112"/>
            <p:cNvCxnSpPr/>
            <p:nvPr/>
          </p:nvCxnSpPr>
          <p:spPr>
            <a:xfrm>
              <a:off x="5932130"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67" name="Google Shape;2767;p112"/>
            <p:cNvCxnSpPr/>
            <p:nvPr/>
          </p:nvCxnSpPr>
          <p:spPr>
            <a:xfrm>
              <a:off x="5280758" y="1681739"/>
              <a:ext cx="11964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68" name="Google Shape;2768;p112"/>
            <p:cNvCxnSpPr/>
            <p:nvPr/>
          </p:nvCxnSpPr>
          <p:spPr>
            <a:xfrm>
              <a:off x="4629385" y="1681739"/>
              <a:ext cx="18480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69" name="Google Shape;2769;p112"/>
            <p:cNvCxnSpPr/>
            <p:nvPr/>
          </p:nvCxnSpPr>
          <p:spPr>
            <a:xfrm>
              <a:off x="3978012" y="1681739"/>
              <a:ext cx="24993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70" name="Google Shape;2770;p112"/>
            <p:cNvCxnSpPr/>
            <p:nvPr/>
          </p:nvCxnSpPr>
          <p:spPr>
            <a:xfrm>
              <a:off x="8489150" y="1703739"/>
              <a:ext cx="0" cy="328200"/>
            </a:xfrm>
            <a:prstGeom prst="straightConnector1">
              <a:avLst/>
            </a:prstGeom>
            <a:noFill/>
            <a:ln w="9525" cap="flat" cmpd="sng">
              <a:solidFill>
                <a:srgbClr val="757070"/>
              </a:solidFill>
              <a:prstDash val="solid"/>
              <a:miter lim="800000"/>
              <a:headEnd type="none" w="sm" len="sm"/>
              <a:tailEnd type="none" w="sm" len="sm"/>
            </a:ln>
          </p:spPr>
        </p:cxnSp>
        <p:cxnSp>
          <p:nvCxnSpPr>
            <p:cNvPr id="2771" name="Google Shape;2771;p112"/>
            <p:cNvCxnSpPr/>
            <p:nvPr/>
          </p:nvCxnSpPr>
          <p:spPr>
            <a:xfrm>
              <a:off x="7890889" y="1681739"/>
              <a:ext cx="5451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72" name="Google Shape;2772;p112"/>
            <p:cNvCxnSpPr>
              <a:stCxn id="2419" idx="5"/>
            </p:cNvCxnSpPr>
            <p:nvPr/>
          </p:nvCxnSpPr>
          <p:spPr>
            <a:xfrm>
              <a:off x="7234943" y="1678155"/>
              <a:ext cx="12012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73" name="Google Shape;2773;p112"/>
            <p:cNvCxnSpPr>
              <a:stCxn id="2409" idx="5"/>
            </p:cNvCxnSpPr>
            <p:nvPr/>
          </p:nvCxnSpPr>
          <p:spPr>
            <a:xfrm>
              <a:off x="6583570" y="1678155"/>
              <a:ext cx="1852500" cy="372300"/>
            </a:xfrm>
            <a:prstGeom prst="straightConnector1">
              <a:avLst/>
            </a:prstGeom>
            <a:noFill/>
            <a:ln w="9525" cap="flat" cmpd="sng">
              <a:solidFill>
                <a:srgbClr val="757070"/>
              </a:solidFill>
              <a:prstDash val="solid"/>
              <a:miter lim="800000"/>
              <a:headEnd type="none" w="sm" len="sm"/>
              <a:tailEnd type="none" w="sm" len="sm"/>
            </a:ln>
          </p:spPr>
        </p:cxnSp>
        <p:cxnSp>
          <p:nvCxnSpPr>
            <p:cNvPr id="2774" name="Google Shape;2774;p112"/>
            <p:cNvCxnSpPr>
              <a:stCxn id="2406" idx="0"/>
              <a:endCxn id="2481" idx="2"/>
            </p:cNvCxnSpPr>
            <p:nvPr/>
          </p:nvCxnSpPr>
          <p:spPr>
            <a:xfrm rot="10800000">
              <a:off x="3924940"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775" name="Google Shape;2775;p112"/>
            <p:cNvCxnSpPr>
              <a:stCxn id="2417" idx="0"/>
              <a:endCxn id="2475" idx="2"/>
            </p:cNvCxnSpPr>
            <p:nvPr/>
          </p:nvCxnSpPr>
          <p:spPr>
            <a:xfrm rot="10800000">
              <a:off x="4576313"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776" name="Google Shape;2776;p112"/>
            <p:cNvCxnSpPr>
              <a:stCxn id="2413" idx="1"/>
              <a:endCxn id="2475" idx="2"/>
            </p:cNvCxnSpPr>
            <p:nvPr/>
          </p:nvCxnSpPr>
          <p:spPr>
            <a:xfrm rot="10800000">
              <a:off x="4576346" y="1302777"/>
              <a:ext cx="598200" cy="269100"/>
            </a:xfrm>
            <a:prstGeom prst="straightConnector1">
              <a:avLst/>
            </a:prstGeom>
            <a:noFill/>
            <a:ln w="9525" cap="flat" cmpd="sng">
              <a:solidFill>
                <a:srgbClr val="757070"/>
              </a:solidFill>
              <a:prstDash val="solid"/>
              <a:miter lim="800000"/>
              <a:headEnd type="none" w="sm" len="sm"/>
              <a:tailEnd type="none" w="sm" len="sm"/>
            </a:ln>
          </p:spPr>
        </p:cxnSp>
        <p:cxnSp>
          <p:nvCxnSpPr>
            <p:cNvPr id="2777" name="Google Shape;2777;p112"/>
            <p:cNvCxnSpPr>
              <a:stCxn id="2415" idx="0"/>
              <a:endCxn id="2492" idx="2"/>
            </p:cNvCxnSpPr>
            <p:nvPr/>
          </p:nvCxnSpPr>
          <p:spPr>
            <a:xfrm rot="10800000">
              <a:off x="3273567" y="1302666"/>
              <a:ext cx="0" cy="247200"/>
            </a:xfrm>
            <a:prstGeom prst="straightConnector1">
              <a:avLst/>
            </a:prstGeom>
            <a:noFill/>
            <a:ln w="9525" cap="flat" cmpd="sng">
              <a:solidFill>
                <a:srgbClr val="757070"/>
              </a:solidFill>
              <a:prstDash val="solid"/>
              <a:miter lim="800000"/>
              <a:headEnd type="none" w="sm" len="sm"/>
              <a:tailEnd type="none" w="sm" len="sm"/>
            </a:ln>
          </p:spPr>
        </p:cxnSp>
        <p:cxnSp>
          <p:nvCxnSpPr>
            <p:cNvPr id="2778" name="Google Shape;2778;p112"/>
            <p:cNvCxnSpPr>
              <a:stCxn id="2419" idx="1"/>
              <a:endCxn id="2492" idx="2"/>
            </p:cNvCxnSpPr>
            <p:nvPr/>
          </p:nvCxnSpPr>
          <p:spPr>
            <a:xfrm rot="10800000">
              <a:off x="3273665" y="1302777"/>
              <a:ext cx="3855000" cy="269100"/>
            </a:xfrm>
            <a:prstGeom prst="straightConnector1">
              <a:avLst/>
            </a:prstGeom>
            <a:noFill/>
            <a:ln w="9525" cap="flat" cmpd="sng">
              <a:solidFill>
                <a:srgbClr val="757070"/>
              </a:solidFill>
              <a:prstDash val="solid"/>
              <a:miter lim="800000"/>
              <a:headEnd type="none" w="sm" len="sm"/>
              <a:tailEnd type="none" w="sm" len="sm"/>
            </a:ln>
          </p:spPr>
        </p:cxnSp>
        <p:sp>
          <p:nvSpPr>
            <p:cNvPr id="2779" name="Google Shape;2779;p112"/>
            <p:cNvSpPr/>
            <p:nvPr/>
          </p:nvSpPr>
          <p:spPr>
            <a:xfrm>
              <a:off x="2999209" y="3568294"/>
              <a:ext cx="548700" cy="3429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[CLS]</a:t>
              </a:r>
              <a:endParaRPr sz="1500"/>
            </a:p>
          </p:txBody>
        </p:sp>
        <p:sp>
          <p:nvSpPr>
            <p:cNvPr id="2780" name="Google Shape;2780;p112"/>
            <p:cNvSpPr/>
            <p:nvPr/>
          </p:nvSpPr>
          <p:spPr>
            <a:xfrm>
              <a:off x="3650581"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1</a:t>
              </a:r>
              <a:endParaRPr sz="1200" b="0" i="0" u="none" strike="noStrike" cap="none">
                <a:solidFill>
                  <a:schemeClr val="dk1"/>
                </a:solidFill>
                <a:latin typeface="Calibri"/>
                <a:ea typeface="Calibri"/>
                <a:cs typeface="Calibri"/>
                <a:sym typeface="Calibri"/>
              </a:endParaRPr>
            </a:p>
          </p:txBody>
        </p:sp>
        <p:sp>
          <p:nvSpPr>
            <p:cNvPr id="2781" name="Google Shape;2781;p112"/>
            <p:cNvSpPr/>
            <p:nvPr/>
          </p:nvSpPr>
          <p:spPr>
            <a:xfrm>
              <a:off x="4301954"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2</a:t>
              </a:r>
              <a:endParaRPr sz="1200" b="0" i="0" u="none" strike="noStrike" cap="none">
                <a:solidFill>
                  <a:schemeClr val="dk1"/>
                </a:solidFill>
                <a:latin typeface="Calibri"/>
                <a:ea typeface="Calibri"/>
                <a:cs typeface="Calibri"/>
                <a:sym typeface="Calibri"/>
              </a:endParaRPr>
            </a:p>
          </p:txBody>
        </p:sp>
        <p:sp>
          <p:nvSpPr>
            <p:cNvPr id="2782" name="Google Shape;2782;p112"/>
            <p:cNvSpPr/>
            <p:nvPr/>
          </p:nvSpPr>
          <p:spPr>
            <a:xfrm>
              <a:off x="4953327"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3</a:t>
              </a:r>
              <a:endParaRPr sz="1200" b="0" i="0" u="none" strike="noStrike" cap="none">
                <a:solidFill>
                  <a:schemeClr val="dk1"/>
                </a:solidFill>
                <a:latin typeface="Calibri"/>
                <a:ea typeface="Calibri"/>
                <a:cs typeface="Calibri"/>
                <a:sym typeface="Calibri"/>
              </a:endParaRPr>
            </a:p>
          </p:txBody>
        </p:sp>
        <p:sp>
          <p:nvSpPr>
            <p:cNvPr id="2783" name="Google Shape;2783;p112"/>
            <p:cNvSpPr/>
            <p:nvPr/>
          </p:nvSpPr>
          <p:spPr>
            <a:xfrm>
              <a:off x="5604700"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4</a:t>
              </a:r>
              <a:endParaRPr sz="1200" b="0" i="0" u="none" strike="noStrike" cap="none">
                <a:solidFill>
                  <a:schemeClr val="dk1"/>
                </a:solidFill>
                <a:latin typeface="Calibri"/>
                <a:ea typeface="Calibri"/>
                <a:cs typeface="Calibri"/>
                <a:sym typeface="Calibri"/>
              </a:endParaRPr>
            </a:p>
          </p:txBody>
        </p:sp>
        <p:sp>
          <p:nvSpPr>
            <p:cNvPr id="2784" name="Google Shape;2784;p112"/>
            <p:cNvSpPr/>
            <p:nvPr/>
          </p:nvSpPr>
          <p:spPr>
            <a:xfrm>
              <a:off x="6256072"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5</a:t>
              </a:r>
              <a:endParaRPr sz="1200" b="0" i="0" u="none" strike="noStrike" cap="none">
                <a:solidFill>
                  <a:schemeClr val="dk1"/>
                </a:solidFill>
                <a:latin typeface="Calibri"/>
                <a:ea typeface="Calibri"/>
                <a:cs typeface="Calibri"/>
                <a:sym typeface="Calibri"/>
              </a:endParaRPr>
            </a:p>
          </p:txBody>
        </p:sp>
        <p:sp>
          <p:nvSpPr>
            <p:cNvPr id="2785" name="Google Shape;2785;p112"/>
            <p:cNvSpPr/>
            <p:nvPr/>
          </p:nvSpPr>
          <p:spPr>
            <a:xfrm>
              <a:off x="6907446" y="3568294"/>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1" u="none" strike="noStrike" cap="none">
                  <a:solidFill>
                    <a:schemeClr val="dk1"/>
                  </a:solidFill>
                  <a:latin typeface="Calibri"/>
                  <a:ea typeface="Calibri"/>
                  <a:cs typeface="Calibri"/>
                  <a:sym typeface="Calibri"/>
                </a:rPr>
                <a:t>t</a:t>
              </a:r>
              <a:r>
                <a:rPr lang="en-US" sz="1200" b="0" i="1" u="none" strike="noStrike" cap="none" baseline="-25000">
                  <a:solidFill>
                    <a:schemeClr val="dk1"/>
                  </a:solidFill>
                  <a:latin typeface="Calibri"/>
                  <a:ea typeface="Calibri"/>
                  <a:cs typeface="Calibri"/>
                  <a:sym typeface="Calibri"/>
                </a:rPr>
                <a:t>6</a:t>
              </a:r>
              <a:endParaRPr sz="1200" b="0" i="0" u="none" strike="noStrike" cap="none">
                <a:solidFill>
                  <a:schemeClr val="dk1"/>
                </a:solidFill>
                <a:latin typeface="Calibri"/>
                <a:ea typeface="Calibri"/>
                <a:cs typeface="Calibri"/>
                <a:sym typeface="Calibri"/>
              </a:endParaRPr>
            </a:p>
          </p:txBody>
        </p:sp>
        <p:sp>
          <p:nvSpPr>
            <p:cNvPr id="2786" name="Google Shape;2786;p112"/>
            <p:cNvSpPr/>
            <p:nvPr/>
          </p:nvSpPr>
          <p:spPr>
            <a:xfrm>
              <a:off x="2999209"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787" name="Google Shape;2787;p112"/>
            <p:cNvSpPr/>
            <p:nvPr/>
          </p:nvSpPr>
          <p:spPr>
            <a:xfrm>
              <a:off x="3650581"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788" name="Google Shape;2788;p112"/>
            <p:cNvSpPr/>
            <p:nvPr/>
          </p:nvSpPr>
          <p:spPr>
            <a:xfrm>
              <a:off x="4301954"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789" name="Google Shape;2789;p112"/>
            <p:cNvSpPr/>
            <p:nvPr/>
          </p:nvSpPr>
          <p:spPr>
            <a:xfrm>
              <a:off x="4953327"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790" name="Google Shape;2790;p112"/>
            <p:cNvSpPr/>
            <p:nvPr/>
          </p:nvSpPr>
          <p:spPr>
            <a:xfrm>
              <a:off x="5604700"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791" name="Google Shape;2791;p112"/>
            <p:cNvSpPr/>
            <p:nvPr/>
          </p:nvSpPr>
          <p:spPr>
            <a:xfrm>
              <a:off x="6256072"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792" name="Google Shape;2792;p112"/>
            <p:cNvSpPr/>
            <p:nvPr/>
          </p:nvSpPr>
          <p:spPr>
            <a:xfrm>
              <a:off x="6907446" y="3930269"/>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a:t>
              </a:r>
              <a:r>
                <a:rPr lang="en-US" sz="1200" b="0" i="0" u="none" strike="noStrike" cap="none" baseline="-25000">
                  <a:solidFill>
                    <a:schemeClr val="dk1"/>
                  </a:solidFill>
                  <a:latin typeface="Calibri"/>
                  <a:ea typeface="Calibri"/>
                  <a:cs typeface="Calibri"/>
                  <a:sym typeface="Calibri"/>
                </a:rPr>
                <a:t>A</a:t>
              </a:r>
              <a:endParaRPr sz="1500"/>
            </a:p>
          </p:txBody>
        </p:sp>
        <p:sp>
          <p:nvSpPr>
            <p:cNvPr id="2793" name="Google Shape;2793;p112"/>
            <p:cNvSpPr/>
            <p:nvPr/>
          </p:nvSpPr>
          <p:spPr>
            <a:xfrm>
              <a:off x="2999209"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0</a:t>
              </a:r>
              <a:endParaRPr sz="1500"/>
            </a:p>
          </p:txBody>
        </p:sp>
        <p:sp>
          <p:nvSpPr>
            <p:cNvPr id="2794" name="Google Shape;2794;p112"/>
            <p:cNvSpPr/>
            <p:nvPr/>
          </p:nvSpPr>
          <p:spPr>
            <a:xfrm>
              <a:off x="3650581"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1</a:t>
              </a:r>
              <a:endParaRPr sz="1500"/>
            </a:p>
          </p:txBody>
        </p:sp>
        <p:sp>
          <p:nvSpPr>
            <p:cNvPr id="2795" name="Google Shape;2795;p112"/>
            <p:cNvSpPr/>
            <p:nvPr/>
          </p:nvSpPr>
          <p:spPr>
            <a:xfrm>
              <a:off x="4301954"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2</a:t>
              </a:r>
              <a:endParaRPr sz="1500"/>
            </a:p>
          </p:txBody>
        </p:sp>
        <p:sp>
          <p:nvSpPr>
            <p:cNvPr id="2796" name="Google Shape;2796;p112"/>
            <p:cNvSpPr/>
            <p:nvPr/>
          </p:nvSpPr>
          <p:spPr>
            <a:xfrm>
              <a:off x="4953327"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3</a:t>
              </a:r>
              <a:endParaRPr sz="1500"/>
            </a:p>
          </p:txBody>
        </p:sp>
        <p:sp>
          <p:nvSpPr>
            <p:cNvPr id="2797" name="Google Shape;2797;p112"/>
            <p:cNvSpPr/>
            <p:nvPr/>
          </p:nvSpPr>
          <p:spPr>
            <a:xfrm>
              <a:off x="5604700"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4</a:t>
              </a:r>
              <a:endParaRPr sz="1500"/>
            </a:p>
          </p:txBody>
        </p:sp>
        <p:sp>
          <p:nvSpPr>
            <p:cNvPr id="2798" name="Google Shape;2798;p112"/>
            <p:cNvSpPr/>
            <p:nvPr/>
          </p:nvSpPr>
          <p:spPr>
            <a:xfrm>
              <a:off x="6256072"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5</a:t>
              </a:r>
              <a:endParaRPr sz="1500"/>
            </a:p>
          </p:txBody>
        </p:sp>
        <p:sp>
          <p:nvSpPr>
            <p:cNvPr id="2799" name="Google Shape;2799;p112"/>
            <p:cNvSpPr/>
            <p:nvPr/>
          </p:nvSpPr>
          <p:spPr>
            <a:xfrm>
              <a:off x="6907446" y="4286615"/>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t>
              </a:r>
              <a:r>
                <a:rPr lang="en-US" sz="1200" b="0" i="0" u="none" strike="noStrike" cap="none" baseline="-25000">
                  <a:solidFill>
                    <a:schemeClr val="dk1"/>
                  </a:solidFill>
                  <a:latin typeface="Calibri"/>
                  <a:ea typeface="Calibri"/>
                  <a:cs typeface="Calibri"/>
                  <a:sym typeface="Calibri"/>
                </a:rPr>
                <a:t>6</a:t>
              </a:r>
              <a:endParaRPr sz="1500"/>
            </a:p>
          </p:txBody>
        </p:sp>
        <p:sp>
          <p:nvSpPr>
            <p:cNvPr id="2800" name="Google Shape;2800;p112"/>
            <p:cNvSpPr/>
            <p:nvPr/>
          </p:nvSpPr>
          <p:spPr>
            <a:xfrm>
              <a:off x="3005591"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01" name="Google Shape;2801;p112"/>
            <p:cNvSpPr/>
            <p:nvPr/>
          </p:nvSpPr>
          <p:spPr>
            <a:xfrm>
              <a:off x="3656964"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02" name="Google Shape;2802;p112"/>
            <p:cNvSpPr/>
            <p:nvPr/>
          </p:nvSpPr>
          <p:spPr>
            <a:xfrm>
              <a:off x="4308337"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03" name="Google Shape;2803;p112"/>
            <p:cNvSpPr/>
            <p:nvPr/>
          </p:nvSpPr>
          <p:spPr>
            <a:xfrm>
              <a:off x="4959710"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04" name="Google Shape;2804;p112"/>
            <p:cNvSpPr/>
            <p:nvPr/>
          </p:nvSpPr>
          <p:spPr>
            <a:xfrm>
              <a:off x="5611082"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05" name="Google Shape;2805;p112"/>
            <p:cNvSpPr/>
            <p:nvPr/>
          </p:nvSpPr>
          <p:spPr>
            <a:xfrm>
              <a:off x="6262455"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06" name="Google Shape;2806;p112"/>
            <p:cNvSpPr/>
            <p:nvPr/>
          </p:nvSpPr>
          <p:spPr>
            <a:xfrm>
              <a:off x="6913828"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07" name="Google Shape;2807;p112"/>
            <p:cNvSpPr/>
            <p:nvPr/>
          </p:nvSpPr>
          <p:spPr>
            <a:xfrm>
              <a:off x="8216573" y="3738007"/>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08" name="Google Shape;2808;p112"/>
            <p:cNvSpPr/>
            <p:nvPr/>
          </p:nvSpPr>
          <p:spPr>
            <a:xfrm>
              <a:off x="3005591"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09" name="Google Shape;2809;p112"/>
            <p:cNvSpPr/>
            <p:nvPr/>
          </p:nvSpPr>
          <p:spPr>
            <a:xfrm>
              <a:off x="3656964"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10" name="Google Shape;2810;p112"/>
            <p:cNvSpPr/>
            <p:nvPr/>
          </p:nvSpPr>
          <p:spPr>
            <a:xfrm>
              <a:off x="4308337"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11" name="Google Shape;2811;p112"/>
            <p:cNvSpPr/>
            <p:nvPr/>
          </p:nvSpPr>
          <p:spPr>
            <a:xfrm>
              <a:off x="4959710"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12" name="Google Shape;2812;p112"/>
            <p:cNvSpPr/>
            <p:nvPr/>
          </p:nvSpPr>
          <p:spPr>
            <a:xfrm>
              <a:off x="5611082"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13" name="Google Shape;2813;p112"/>
            <p:cNvSpPr/>
            <p:nvPr/>
          </p:nvSpPr>
          <p:spPr>
            <a:xfrm>
              <a:off x="6262455"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14" name="Google Shape;2814;p112"/>
            <p:cNvSpPr/>
            <p:nvPr/>
          </p:nvSpPr>
          <p:spPr>
            <a:xfrm>
              <a:off x="6913828"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15" name="Google Shape;2815;p112"/>
            <p:cNvSpPr/>
            <p:nvPr/>
          </p:nvSpPr>
          <p:spPr>
            <a:xfrm>
              <a:off x="8216573" y="4101820"/>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a:t>
              </a:r>
              <a:endParaRPr sz="1500"/>
            </a:p>
          </p:txBody>
        </p:sp>
        <p:sp>
          <p:nvSpPr>
            <p:cNvPr id="2816" name="Google Shape;2816;p112"/>
            <p:cNvSpPr txBox="1"/>
            <p:nvPr/>
          </p:nvSpPr>
          <p:spPr>
            <a:xfrm>
              <a:off x="2166429" y="3568582"/>
              <a:ext cx="7872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b="0" i="0" u="none" strike="noStrike" cap="none">
                  <a:solidFill>
                    <a:schemeClr val="dk1"/>
                  </a:solidFill>
                  <a:latin typeface="Calibri"/>
                  <a:ea typeface="Calibri"/>
                  <a:cs typeface="Calibri"/>
                  <a:sym typeface="Calibri"/>
                </a:rPr>
                <a:t>Token</a:t>
              </a:r>
              <a:endParaRPr sz="1200"/>
            </a:p>
            <a:p>
              <a:pPr marL="0" marR="0" lvl="0" indent="0" algn="l" rtl="0">
                <a:spcBef>
                  <a:spcPts val="0"/>
                </a:spcBef>
                <a:spcAft>
                  <a:spcPts val="0"/>
                </a:spcAft>
                <a:buNone/>
              </a:pPr>
              <a:r>
                <a:rPr lang="en-US" sz="900">
                  <a:solidFill>
                    <a:schemeClr val="dk1"/>
                  </a:solidFill>
                  <a:latin typeface="Calibri"/>
                  <a:ea typeface="Calibri"/>
                  <a:cs typeface="Calibri"/>
                  <a:sym typeface="Calibri"/>
                </a:rPr>
                <a:t>Embeddings</a:t>
              </a:r>
              <a:endParaRPr sz="1200"/>
            </a:p>
          </p:txBody>
        </p:sp>
        <p:sp>
          <p:nvSpPr>
            <p:cNvPr id="2817" name="Google Shape;2817;p112"/>
            <p:cNvSpPr txBox="1"/>
            <p:nvPr/>
          </p:nvSpPr>
          <p:spPr>
            <a:xfrm>
              <a:off x="2166430" y="3937538"/>
              <a:ext cx="7872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Segment</a:t>
              </a:r>
              <a:endParaRPr sz="1200"/>
            </a:p>
            <a:p>
              <a:pPr marL="0" marR="0" lvl="0" indent="0" algn="l" rtl="0">
                <a:spcBef>
                  <a:spcPts val="0"/>
                </a:spcBef>
                <a:spcAft>
                  <a:spcPts val="0"/>
                </a:spcAft>
                <a:buNone/>
              </a:pPr>
              <a:r>
                <a:rPr lang="en-US" sz="900">
                  <a:solidFill>
                    <a:schemeClr val="dk1"/>
                  </a:solidFill>
                  <a:latin typeface="Calibri"/>
                  <a:ea typeface="Calibri"/>
                  <a:cs typeface="Calibri"/>
                  <a:sym typeface="Calibri"/>
                </a:rPr>
                <a:t>Embeddings</a:t>
              </a:r>
              <a:endParaRPr sz="1200"/>
            </a:p>
          </p:txBody>
        </p:sp>
        <p:sp>
          <p:nvSpPr>
            <p:cNvPr id="2818" name="Google Shape;2818;p112"/>
            <p:cNvSpPr txBox="1"/>
            <p:nvPr/>
          </p:nvSpPr>
          <p:spPr>
            <a:xfrm>
              <a:off x="2166307" y="4306503"/>
              <a:ext cx="8328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latin typeface="Calibri"/>
                  <a:ea typeface="Calibri"/>
                  <a:cs typeface="Calibri"/>
                  <a:sym typeface="Calibri"/>
                </a:rPr>
                <a:t>Position</a:t>
              </a:r>
              <a:endParaRPr sz="1300"/>
            </a:p>
            <a:p>
              <a:pPr marL="0" marR="0" lvl="0" indent="0" algn="l" rtl="0">
                <a:spcBef>
                  <a:spcPts val="0"/>
                </a:spcBef>
                <a:spcAft>
                  <a:spcPts val="0"/>
                </a:spcAft>
                <a:buNone/>
              </a:pPr>
              <a:r>
                <a:rPr lang="en-US" sz="1100">
                  <a:latin typeface="Calibri"/>
                  <a:ea typeface="Calibri"/>
                  <a:cs typeface="Calibri"/>
                  <a:sym typeface="Calibri"/>
                </a:rPr>
                <a:t>Embeddings</a:t>
              </a:r>
              <a:endParaRPr sz="1300"/>
            </a:p>
          </p:txBody>
        </p:sp>
        <p:sp>
          <p:nvSpPr>
            <p:cNvPr id="2819" name="Google Shape;2819;p112"/>
            <p:cNvSpPr/>
            <p:nvPr/>
          </p:nvSpPr>
          <p:spPr>
            <a:xfrm>
              <a:off x="7558696" y="3567078"/>
              <a:ext cx="548700" cy="3429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i="1">
                  <a:solidFill>
                    <a:schemeClr val="dk1"/>
                  </a:solidFill>
                  <a:latin typeface="Calibri"/>
                  <a:ea typeface="Calibri"/>
                  <a:cs typeface="Calibri"/>
                  <a:sym typeface="Calibri"/>
                </a:rPr>
                <a:t>t</a:t>
              </a:r>
              <a:r>
                <a:rPr lang="en-US" sz="1200" i="1" baseline="-25000">
                  <a:solidFill>
                    <a:schemeClr val="dk1"/>
                  </a:solidFill>
                  <a:latin typeface="Calibri"/>
                  <a:ea typeface="Calibri"/>
                  <a:cs typeface="Calibri"/>
                  <a:sym typeface="Calibri"/>
                </a:rPr>
                <a:t>7</a:t>
              </a:r>
              <a:endParaRPr sz="1200">
                <a:solidFill>
                  <a:schemeClr val="dk1"/>
                </a:solidFill>
                <a:latin typeface="Calibri"/>
                <a:ea typeface="Calibri"/>
                <a:cs typeface="Calibri"/>
                <a:sym typeface="Calibri"/>
              </a:endParaRPr>
            </a:p>
          </p:txBody>
        </p:sp>
        <p:sp>
          <p:nvSpPr>
            <p:cNvPr id="2820" name="Google Shape;2820;p112"/>
            <p:cNvSpPr/>
            <p:nvPr/>
          </p:nvSpPr>
          <p:spPr>
            <a:xfrm>
              <a:off x="7558696" y="3929053"/>
              <a:ext cx="548700" cy="342900"/>
            </a:xfrm>
            <a:prstGeom prst="rect">
              <a:avLst/>
            </a:prstGeom>
            <a:solidFill>
              <a:srgbClr val="7030A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E</a:t>
              </a:r>
              <a:r>
                <a:rPr lang="en-US" sz="1200" baseline="-25000">
                  <a:solidFill>
                    <a:schemeClr val="dk1"/>
                  </a:solidFill>
                  <a:latin typeface="Calibri"/>
                  <a:ea typeface="Calibri"/>
                  <a:cs typeface="Calibri"/>
                  <a:sym typeface="Calibri"/>
                </a:rPr>
                <a:t>A</a:t>
              </a:r>
              <a:endParaRPr sz="1500"/>
            </a:p>
          </p:txBody>
        </p:sp>
        <p:sp>
          <p:nvSpPr>
            <p:cNvPr id="2821" name="Google Shape;2821;p112"/>
            <p:cNvSpPr/>
            <p:nvPr/>
          </p:nvSpPr>
          <p:spPr>
            <a:xfrm>
              <a:off x="7558696" y="4285400"/>
              <a:ext cx="548700" cy="342900"/>
            </a:xfrm>
            <a:prstGeom prst="rect">
              <a:avLst/>
            </a:prstGeom>
            <a:solidFill>
              <a:srgbClr val="0070C0">
                <a:alpha val="40000"/>
              </a:srgbClr>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P</a:t>
              </a:r>
              <a:r>
                <a:rPr lang="en-US" sz="1200" baseline="-25000">
                  <a:solidFill>
                    <a:schemeClr val="dk1"/>
                  </a:solidFill>
                  <a:latin typeface="Calibri"/>
                  <a:ea typeface="Calibri"/>
                  <a:cs typeface="Calibri"/>
                  <a:sym typeface="Calibri"/>
                </a:rPr>
                <a:t>7</a:t>
              </a:r>
              <a:endParaRPr sz="1500"/>
            </a:p>
          </p:txBody>
        </p:sp>
        <p:sp>
          <p:nvSpPr>
            <p:cNvPr id="2822" name="Google Shape;2822;p112"/>
            <p:cNvSpPr/>
            <p:nvPr/>
          </p:nvSpPr>
          <p:spPr>
            <a:xfrm>
              <a:off x="7563458" y="3738528"/>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sz="1500"/>
            </a:p>
          </p:txBody>
        </p:sp>
        <p:sp>
          <p:nvSpPr>
            <p:cNvPr id="2823" name="Google Shape;2823;p112"/>
            <p:cNvSpPr/>
            <p:nvPr/>
          </p:nvSpPr>
          <p:spPr>
            <a:xfrm>
              <a:off x="7563458" y="4102341"/>
              <a:ext cx="548700" cy="34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sz="1500"/>
            </a:p>
          </p:txBody>
        </p:sp>
      </p:grpSp>
      <p:sp>
        <p:nvSpPr>
          <p:cNvPr id="2824" name="Google Shape;2824;p112"/>
          <p:cNvSpPr/>
          <p:nvPr/>
        </p:nvSpPr>
        <p:spPr>
          <a:xfrm>
            <a:off x="7090200" y="2482675"/>
            <a:ext cx="622200" cy="437700"/>
          </a:xfrm>
          <a:prstGeom prst="rightArrow">
            <a:avLst>
              <a:gd name="adj1" fmla="val 50000"/>
              <a:gd name="adj2" fmla="val 50000"/>
            </a:avLst>
          </a:prstGeom>
          <a:solidFill>
            <a:srgbClr val="CC4125"/>
          </a:solid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25" name="Google Shape;2825;p112"/>
          <p:cNvSpPr txBox="1"/>
          <p:nvPr/>
        </p:nvSpPr>
        <p:spPr>
          <a:xfrm>
            <a:off x="7638975" y="3005825"/>
            <a:ext cx="4520100" cy="9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t> (later: </a:t>
            </a:r>
            <a:r>
              <a:rPr lang="en-US" sz="1500" i="1"/>
              <a:t>Beyond BERT</a:t>
            </a:r>
            <a:r>
              <a:rPr lang="en-US" sz="1500"/>
              <a:t> &amp; </a:t>
            </a:r>
            <a:r>
              <a:rPr lang="en-US" sz="1500" i="1"/>
              <a:t>Dense Representations</a:t>
            </a:r>
            <a:r>
              <a:rPr lang="en-US" sz="1500"/>
              <a:t>)</a:t>
            </a:r>
            <a:endParaRPr sz="1500"/>
          </a:p>
        </p:txBody>
      </p:sp>
      <p:sp>
        <p:nvSpPr>
          <p:cNvPr id="2826" name="Google Shape;2826;p11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sp>
        <p:nvSpPr>
          <p:cNvPr id="2827" name="Google Shape;2827;p112"/>
          <p:cNvSpPr txBox="1"/>
          <p:nvPr/>
        </p:nvSpPr>
        <p:spPr>
          <a:xfrm>
            <a:off x="7613467" y="4373842"/>
            <a:ext cx="4520100" cy="94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000"/>
              <a:t>Multi-stage ranking pipeline</a:t>
            </a:r>
            <a:endParaRPr sz="2000"/>
          </a:p>
          <a:p>
            <a:pPr marL="457200" lvl="0" indent="-355600" algn="l" rtl="0">
              <a:spcBef>
                <a:spcPts val="0"/>
              </a:spcBef>
              <a:spcAft>
                <a:spcPts val="0"/>
              </a:spcAft>
              <a:buSzPts val="2000"/>
              <a:buChar char="●"/>
            </a:pPr>
            <a:r>
              <a:rPr lang="en-US" sz="2000"/>
              <a:t>Identify candidate documents</a:t>
            </a:r>
            <a:endParaRPr sz="2000"/>
          </a:p>
          <a:p>
            <a:pPr marL="457200" lvl="0" indent="-355600" algn="l" rtl="0">
              <a:spcBef>
                <a:spcPts val="0"/>
              </a:spcBef>
              <a:spcAft>
                <a:spcPts val="0"/>
              </a:spcAft>
              <a:buSzPts val="2000"/>
              <a:buChar char="●"/>
            </a:pPr>
            <a:r>
              <a:rPr lang="en-US" sz="2000"/>
              <a:t>Rerank</a:t>
            </a:r>
            <a:endParaRPr sz="20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2831"/>
        <p:cNvGrpSpPr/>
        <p:nvPr/>
      </p:nvGrpSpPr>
      <p:grpSpPr>
        <a:xfrm>
          <a:off x="0" y="0"/>
          <a:ext cx="0" cy="0"/>
          <a:chOff x="0" y="0"/>
          <a:chExt cx="0" cy="0"/>
        </a:xfrm>
      </p:grpSpPr>
      <p:sp>
        <p:nvSpPr>
          <p:cNvPr id="2832" name="Google Shape;2832;p113"/>
          <p:cNvSpPr txBox="1">
            <a:spLocks noGrp="1"/>
          </p:cNvSpPr>
          <p:nvPr>
            <p:ph type="ctrTitle"/>
          </p:nvPr>
        </p:nvSpPr>
        <p:spPr>
          <a:xfrm>
            <a:off x="1303650" y="1122375"/>
            <a:ext cx="95847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From Passages to Documents</a:t>
            </a:r>
            <a:endParaRPr/>
          </a:p>
        </p:txBody>
      </p:sp>
      <p:sp>
        <p:nvSpPr>
          <p:cNvPr id="2833" name="Google Shape;2833;p11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2834" name="Google Shape;2834;p11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2838"/>
        <p:cNvGrpSpPr/>
        <p:nvPr/>
      </p:nvGrpSpPr>
      <p:grpSpPr>
        <a:xfrm>
          <a:off x="0" y="0"/>
          <a:ext cx="0" cy="0"/>
          <a:chOff x="0" y="0"/>
          <a:chExt cx="0" cy="0"/>
        </a:xfrm>
      </p:grpSpPr>
      <p:sp>
        <p:nvSpPr>
          <p:cNvPr id="2839" name="Google Shape;2839;p114"/>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Handling Length Limitation: Training</a:t>
            </a:r>
            <a:endParaRPr/>
          </a:p>
        </p:txBody>
      </p:sp>
      <p:pic>
        <p:nvPicPr>
          <p:cNvPr id="2840" name="Google Shape;2840;p114"/>
          <p:cNvPicPr preferRelativeResize="0"/>
          <p:nvPr/>
        </p:nvPicPr>
        <p:blipFill>
          <a:blip r:embed="rId3">
            <a:alphaModFix/>
          </a:blip>
          <a:stretch>
            <a:fillRect/>
          </a:stretch>
        </p:blipFill>
        <p:spPr>
          <a:xfrm>
            <a:off x="1584500" y="2707025"/>
            <a:ext cx="1428750" cy="1428750"/>
          </a:xfrm>
          <a:prstGeom prst="rect">
            <a:avLst/>
          </a:prstGeom>
          <a:noFill/>
          <a:ln>
            <a:noFill/>
          </a:ln>
        </p:spPr>
      </p:pic>
      <p:pic>
        <p:nvPicPr>
          <p:cNvPr id="2841" name="Google Shape;2841;p114"/>
          <p:cNvPicPr preferRelativeResize="0"/>
          <p:nvPr/>
        </p:nvPicPr>
        <p:blipFill>
          <a:blip r:embed="rId4">
            <a:alphaModFix/>
          </a:blip>
          <a:stretch>
            <a:fillRect/>
          </a:stretch>
        </p:blipFill>
        <p:spPr>
          <a:xfrm>
            <a:off x="3757025" y="2292850"/>
            <a:ext cx="763500" cy="763500"/>
          </a:xfrm>
          <a:prstGeom prst="rect">
            <a:avLst/>
          </a:prstGeom>
          <a:noFill/>
          <a:ln>
            <a:noFill/>
          </a:ln>
        </p:spPr>
      </p:pic>
      <p:sp>
        <p:nvSpPr>
          <p:cNvPr id="2842" name="Google Shape;2842;p114"/>
          <p:cNvSpPr/>
          <p:nvPr/>
        </p:nvSpPr>
        <p:spPr>
          <a:xfrm>
            <a:off x="2970246" y="3202545"/>
            <a:ext cx="678600" cy="437700"/>
          </a:xfrm>
          <a:prstGeom prst="rightArrow">
            <a:avLst>
              <a:gd name="adj1" fmla="val 50000"/>
              <a:gd name="adj2" fmla="val 50000"/>
            </a:avLst>
          </a:prstGeom>
          <a:solidFill>
            <a:srgbClr val="4A86E8"/>
          </a:solidFill>
          <a:ln w="95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843" name="Google Shape;2843;p114"/>
          <p:cNvPicPr preferRelativeResize="0"/>
          <p:nvPr/>
        </p:nvPicPr>
        <p:blipFill>
          <a:blip r:embed="rId4">
            <a:alphaModFix/>
          </a:blip>
          <a:stretch>
            <a:fillRect/>
          </a:stretch>
        </p:blipFill>
        <p:spPr>
          <a:xfrm>
            <a:off x="3757025" y="3039650"/>
            <a:ext cx="763500" cy="763500"/>
          </a:xfrm>
          <a:prstGeom prst="rect">
            <a:avLst/>
          </a:prstGeom>
          <a:noFill/>
          <a:ln>
            <a:noFill/>
          </a:ln>
        </p:spPr>
      </p:pic>
      <p:pic>
        <p:nvPicPr>
          <p:cNvPr id="2844" name="Google Shape;2844;p114"/>
          <p:cNvPicPr preferRelativeResize="0"/>
          <p:nvPr/>
        </p:nvPicPr>
        <p:blipFill>
          <a:blip r:embed="rId4">
            <a:alphaModFix/>
          </a:blip>
          <a:stretch>
            <a:fillRect/>
          </a:stretch>
        </p:blipFill>
        <p:spPr>
          <a:xfrm>
            <a:off x="3757025" y="3801650"/>
            <a:ext cx="763500" cy="763500"/>
          </a:xfrm>
          <a:prstGeom prst="rect">
            <a:avLst/>
          </a:prstGeom>
          <a:noFill/>
          <a:ln>
            <a:noFill/>
          </a:ln>
        </p:spPr>
      </p:pic>
      <p:sp>
        <p:nvSpPr>
          <p:cNvPr id="2845" name="Google Shape;2845;p114"/>
          <p:cNvSpPr txBox="1">
            <a:spLocks noGrp="1"/>
          </p:cNvSpPr>
          <p:nvPr>
            <p:ph type="body" idx="4294967295"/>
          </p:nvPr>
        </p:nvSpPr>
        <p:spPr>
          <a:xfrm>
            <a:off x="1584500" y="4748075"/>
            <a:ext cx="2935800" cy="1428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a:t>Chunk documents</a:t>
            </a:r>
            <a:endParaRPr/>
          </a:p>
        </p:txBody>
      </p:sp>
      <p:sp>
        <p:nvSpPr>
          <p:cNvPr id="2846" name="Google Shape;2846;p114"/>
          <p:cNvSpPr txBox="1">
            <a:spLocks noGrp="1"/>
          </p:cNvSpPr>
          <p:nvPr>
            <p:ph type="body" idx="4294967295"/>
          </p:nvPr>
        </p:nvSpPr>
        <p:spPr>
          <a:xfrm>
            <a:off x="7611425" y="4748075"/>
            <a:ext cx="2935800" cy="1366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a:t>Transfer labels</a:t>
            </a:r>
            <a:br>
              <a:rPr lang="en-US"/>
            </a:br>
            <a:r>
              <a:rPr lang="en-US"/>
              <a:t>(approximation)</a:t>
            </a:r>
            <a:endParaRPr/>
          </a:p>
        </p:txBody>
      </p:sp>
      <p:grpSp>
        <p:nvGrpSpPr>
          <p:cNvPr id="2847" name="Google Shape;2847;p114"/>
          <p:cNvGrpSpPr/>
          <p:nvPr/>
        </p:nvGrpSpPr>
        <p:grpSpPr>
          <a:xfrm>
            <a:off x="7451900" y="2292850"/>
            <a:ext cx="3015050" cy="2272300"/>
            <a:chOff x="7451900" y="2292850"/>
            <a:chExt cx="3015050" cy="2272300"/>
          </a:xfrm>
        </p:grpSpPr>
        <p:pic>
          <p:nvPicPr>
            <p:cNvPr id="2848" name="Google Shape;2848;p114"/>
            <p:cNvPicPr preferRelativeResize="0"/>
            <p:nvPr/>
          </p:nvPicPr>
          <p:blipFill>
            <a:blip r:embed="rId3">
              <a:alphaModFix/>
            </a:blip>
            <a:stretch>
              <a:fillRect/>
            </a:stretch>
          </p:blipFill>
          <p:spPr>
            <a:xfrm>
              <a:off x="7451900" y="2707025"/>
              <a:ext cx="1428750" cy="1428750"/>
            </a:xfrm>
            <a:prstGeom prst="rect">
              <a:avLst/>
            </a:prstGeom>
            <a:noFill/>
            <a:ln>
              <a:noFill/>
            </a:ln>
          </p:spPr>
        </p:pic>
        <p:pic>
          <p:nvPicPr>
            <p:cNvPr id="2849" name="Google Shape;2849;p114"/>
            <p:cNvPicPr preferRelativeResize="0"/>
            <p:nvPr/>
          </p:nvPicPr>
          <p:blipFill>
            <a:blip r:embed="rId4">
              <a:alphaModFix/>
            </a:blip>
            <a:stretch>
              <a:fillRect/>
            </a:stretch>
          </p:blipFill>
          <p:spPr>
            <a:xfrm>
              <a:off x="9700625" y="2292850"/>
              <a:ext cx="763500" cy="763500"/>
            </a:xfrm>
            <a:prstGeom prst="rect">
              <a:avLst/>
            </a:prstGeom>
            <a:noFill/>
            <a:ln>
              <a:noFill/>
            </a:ln>
          </p:spPr>
        </p:pic>
        <p:sp>
          <p:nvSpPr>
            <p:cNvPr id="2850" name="Google Shape;2850;p114"/>
            <p:cNvSpPr/>
            <p:nvPr/>
          </p:nvSpPr>
          <p:spPr>
            <a:xfrm>
              <a:off x="8913846" y="3202545"/>
              <a:ext cx="678600" cy="437700"/>
            </a:xfrm>
            <a:prstGeom prst="rightArrow">
              <a:avLst>
                <a:gd name="adj1" fmla="val 50000"/>
                <a:gd name="adj2" fmla="val 50000"/>
              </a:avLst>
            </a:prstGeom>
            <a:solidFill>
              <a:srgbClr val="4A86E8"/>
            </a:solidFill>
            <a:ln w="95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851" name="Google Shape;2851;p114"/>
            <p:cNvPicPr preferRelativeResize="0"/>
            <p:nvPr/>
          </p:nvPicPr>
          <p:blipFill>
            <a:blip r:embed="rId4">
              <a:alphaModFix/>
            </a:blip>
            <a:stretch>
              <a:fillRect/>
            </a:stretch>
          </p:blipFill>
          <p:spPr>
            <a:xfrm>
              <a:off x="9700625" y="3039650"/>
              <a:ext cx="763500" cy="763500"/>
            </a:xfrm>
            <a:prstGeom prst="rect">
              <a:avLst/>
            </a:prstGeom>
            <a:noFill/>
            <a:ln>
              <a:noFill/>
            </a:ln>
          </p:spPr>
        </p:pic>
        <p:pic>
          <p:nvPicPr>
            <p:cNvPr id="2852" name="Google Shape;2852;p114"/>
            <p:cNvPicPr preferRelativeResize="0"/>
            <p:nvPr/>
          </p:nvPicPr>
          <p:blipFill>
            <a:blip r:embed="rId4">
              <a:alphaModFix/>
            </a:blip>
            <a:stretch>
              <a:fillRect/>
            </a:stretch>
          </p:blipFill>
          <p:spPr>
            <a:xfrm>
              <a:off x="9700625" y="3801650"/>
              <a:ext cx="763500" cy="763500"/>
            </a:xfrm>
            <a:prstGeom prst="rect">
              <a:avLst/>
            </a:prstGeom>
            <a:noFill/>
            <a:ln>
              <a:noFill/>
            </a:ln>
          </p:spPr>
        </p:pic>
        <p:pic>
          <p:nvPicPr>
            <p:cNvPr id="2853" name="Google Shape;2853;p114"/>
            <p:cNvPicPr preferRelativeResize="0"/>
            <p:nvPr/>
          </p:nvPicPr>
          <p:blipFill>
            <a:blip r:embed="rId5">
              <a:alphaModFix/>
            </a:blip>
            <a:stretch>
              <a:fillRect/>
            </a:stretch>
          </p:blipFill>
          <p:spPr>
            <a:xfrm>
              <a:off x="8422325" y="3801650"/>
              <a:ext cx="245475" cy="245475"/>
            </a:xfrm>
            <a:prstGeom prst="rect">
              <a:avLst/>
            </a:prstGeom>
            <a:noFill/>
            <a:ln>
              <a:noFill/>
            </a:ln>
          </p:spPr>
        </p:pic>
        <p:pic>
          <p:nvPicPr>
            <p:cNvPr id="2854" name="Google Shape;2854;p114"/>
            <p:cNvPicPr preferRelativeResize="0"/>
            <p:nvPr/>
          </p:nvPicPr>
          <p:blipFill>
            <a:blip r:embed="rId5">
              <a:alphaModFix/>
            </a:blip>
            <a:stretch>
              <a:fillRect/>
            </a:stretch>
          </p:blipFill>
          <p:spPr>
            <a:xfrm>
              <a:off x="10221475" y="2744325"/>
              <a:ext cx="245475" cy="245475"/>
            </a:xfrm>
            <a:prstGeom prst="rect">
              <a:avLst/>
            </a:prstGeom>
            <a:noFill/>
            <a:ln>
              <a:noFill/>
            </a:ln>
          </p:spPr>
        </p:pic>
        <p:pic>
          <p:nvPicPr>
            <p:cNvPr id="2855" name="Google Shape;2855;p114"/>
            <p:cNvPicPr preferRelativeResize="0"/>
            <p:nvPr/>
          </p:nvPicPr>
          <p:blipFill>
            <a:blip r:embed="rId5">
              <a:alphaModFix/>
            </a:blip>
            <a:stretch>
              <a:fillRect/>
            </a:stretch>
          </p:blipFill>
          <p:spPr>
            <a:xfrm>
              <a:off x="10221475" y="3506325"/>
              <a:ext cx="245475" cy="245475"/>
            </a:xfrm>
            <a:prstGeom prst="rect">
              <a:avLst/>
            </a:prstGeom>
            <a:noFill/>
            <a:ln>
              <a:noFill/>
            </a:ln>
          </p:spPr>
        </p:pic>
        <p:pic>
          <p:nvPicPr>
            <p:cNvPr id="2856" name="Google Shape;2856;p114"/>
            <p:cNvPicPr preferRelativeResize="0"/>
            <p:nvPr/>
          </p:nvPicPr>
          <p:blipFill>
            <a:blip r:embed="rId5">
              <a:alphaModFix/>
            </a:blip>
            <a:stretch>
              <a:fillRect/>
            </a:stretch>
          </p:blipFill>
          <p:spPr>
            <a:xfrm>
              <a:off x="10221475" y="4268325"/>
              <a:ext cx="245475" cy="245475"/>
            </a:xfrm>
            <a:prstGeom prst="rect">
              <a:avLst/>
            </a:prstGeom>
            <a:noFill/>
            <a:ln>
              <a:noFill/>
            </a:ln>
          </p:spPr>
        </p:pic>
      </p:grpSp>
      <p:sp>
        <p:nvSpPr>
          <p:cNvPr id="2857" name="Google Shape;2857;p11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6"/>
                                        </p:tgtEl>
                                        <p:attrNameLst>
                                          <p:attrName>style.visibility</p:attrName>
                                        </p:attrNameLst>
                                      </p:cBhvr>
                                      <p:to>
                                        <p:strVal val="visible"/>
                                      </p:to>
                                    </p:set>
                                    <p:animEffect transition="in" filter="fade">
                                      <p:cBhvr>
                                        <p:cTn id="7" dur="1"/>
                                        <p:tgtEl>
                                          <p:spTgt spid="2846"/>
                                        </p:tgtEl>
                                      </p:cBhvr>
                                    </p:animEffect>
                                  </p:childTnLst>
                                </p:cTn>
                              </p:par>
                              <p:par>
                                <p:cTn id="8" presetID="10" presetClass="entr" presetSubtype="0" fill="hold" nodeType="withEffect">
                                  <p:stCondLst>
                                    <p:cond delay="0"/>
                                  </p:stCondLst>
                                  <p:childTnLst>
                                    <p:set>
                                      <p:cBhvr>
                                        <p:cTn id="9" dur="1" fill="hold">
                                          <p:stCondLst>
                                            <p:cond delay="0"/>
                                          </p:stCondLst>
                                        </p:cTn>
                                        <p:tgtEl>
                                          <p:spTgt spid="2847"/>
                                        </p:tgtEl>
                                        <p:attrNameLst>
                                          <p:attrName>style.visibility</p:attrName>
                                        </p:attrNameLst>
                                      </p:cBhvr>
                                      <p:to>
                                        <p:strVal val="visible"/>
                                      </p:to>
                                    </p:set>
                                    <p:animEffect transition="in" filter="fade">
                                      <p:cBhvr>
                                        <p:cTn id="10" dur="1"/>
                                        <p:tgtEl>
                                          <p:spTgt spid="2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2861"/>
        <p:cNvGrpSpPr/>
        <p:nvPr/>
      </p:nvGrpSpPr>
      <p:grpSpPr>
        <a:xfrm>
          <a:off x="0" y="0"/>
          <a:ext cx="0" cy="0"/>
          <a:chOff x="0" y="0"/>
          <a:chExt cx="0" cy="0"/>
        </a:xfrm>
      </p:grpSpPr>
      <p:sp>
        <p:nvSpPr>
          <p:cNvPr id="2862" name="Google Shape;2862;p115"/>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Handling Length Limitation: Inference</a:t>
            </a:r>
            <a:endParaRPr/>
          </a:p>
        </p:txBody>
      </p:sp>
      <p:pic>
        <p:nvPicPr>
          <p:cNvPr id="2863" name="Google Shape;2863;p115"/>
          <p:cNvPicPr preferRelativeResize="0"/>
          <p:nvPr/>
        </p:nvPicPr>
        <p:blipFill>
          <a:blip r:embed="rId3">
            <a:alphaModFix/>
          </a:blip>
          <a:stretch>
            <a:fillRect/>
          </a:stretch>
        </p:blipFill>
        <p:spPr>
          <a:xfrm>
            <a:off x="6443825" y="2580925"/>
            <a:ext cx="1428750" cy="1428750"/>
          </a:xfrm>
          <a:prstGeom prst="rect">
            <a:avLst/>
          </a:prstGeom>
          <a:noFill/>
          <a:ln>
            <a:noFill/>
          </a:ln>
        </p:spPr>
      </p:pic>
      <p:pic>
        <p:nvPicPr>
          <p:cNvPr id="2864" name="Google Shape;2864;p115"/>
          <p:cNvPicPr preferRelativeResize="0"/>
          <p:nvPr/>
        </p:nvPicPr>
        <p:blipFill>
          <a:blip r:embed="rId4">
            <a:alphaModFix/>
          </a:blip>
          <a:stretch>
            <a:fillRect/>
          </a:stretch>
        </p:blipFill>
        <p:spPr>
          <a:xfrm>
            <a:off x="4609775" y="2112575"/>
            <a:ext cx="763500" cy="763500"/>
          </a:xfrm>
          <a:prstGeom prst="rect">
            <a:avLst/>
          </a:prstGeom>
          <a:noFill/>
          <a:ln>
            <a:noFill/>
          </a:ln>
        </p:spPr>
      </p:pic>
      <p:sp>
        <p:nvSpPr>
          <p:cNvPr id="2865" name="Google Shape;2865;p115"/>
          <p:cNvSpPr/>
          <p:nvPr/>
        </p:nvSpPr>
        <p:spPr>
          <a:xfrm>
            <a:off x="5628671" y="3133820"/>
            <a:ext cx="678600" cy="437700"/>
          </a:xfrm>
          <a:prstGeom prst="rightArrow">
            <a:avLst>
              <a:gd name="adj1" fmla="val 50000"/>
              <a:gd name="adj2" fmla="val 50000"/>
            </a:avLst>
          </a:prstGeom>
          <a:solidFill>
            <a:srgbClr val="4A86E8"/>
          </a:solidFill>
          <a:ln w="95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866" name="Google Shape;2866;p115"/>
          <p:cNvPicPr preferRelativeResize="0"/>
          <p:nvPr/>
        </p:nvPicPr>
        <p:blipFill>
          <a:blip r:embed="rId4">
            <a:alphaModFix/>
          </a:blip>
          <a:stretch>
            <a:fillRect/>
          </a:stretch>
        </p:blipFill>
        <p:spPr>
          <a:xfrm>
            <a:off x="4609775" y="2859375"/>
            <a:ext cx="763500" cy="763500"/>
          </a:xfrm>
          <a:prstGeom prst="rect">
            <a:avLst/>
          </a:prstGeom>
          <a:noFill/>
          <a:ln>
            <a:noFill/>
          </a:ln>
        </p:spPr>
      </p:pic>
      <p:pic>
        <p:nvPicPr>
          <p:cNvPr id="2867" name="Google Shape;2867;p115"/>
          <p:cNvPicPr preferRelativeResize="0"/>
          <p:nvPr/>
        </p:nvPicPr>
        <p:blipFill>
          <a:blip r:embed="rId4">
            <a:alphaModFix/>
          </a:blip>
          <a:stretch>
            <a:fillRect/>
          </a:stretch>
        </p:blipFill>
        <p:spPr>
          <a:xfrm>
            <a:off x="4609775" y="3621375"/>
            <a:ext cx="763500" cy="763500"/>
          </a:xfrm>
          <a:prstGeom prst="rect">
            <a:avLst/>
          </a:prstGeom>
          <a:noFill/>
          <a:ln>
            <a:noFill/>
          </a:ln>
        </p:spPr>
      </p:pic>
      <p:sp>
        <p:nvSpPr>
          <p:cNvPr id="2868" name="Google Shape;2868;p115"/>
          <p:cNvSpPr txBox="1">
            <a:spLocks noGrp="1"/>
          </p:cNvSpPr>
          <p:nvPr>
            <p:ph type="body" idx="4294967295"/>
          </p:nvPr>
        </p:nvSpPr>
        <p:spPr>
          <a:xfrm>
            <a:off x="4396925" y="4510925"/>
            <a:ext cx="3475800" cy="1366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a:t>Aggregate Evidence</a:t>
            </a:r>
            <a:endParaRPr/>
          </a:p>
        </p:txBody>
      </p:sp>
      <p:pic>
        <p:nvPicPr>
          <p:cNvPr id="2869" name="Google Shape;2869;p115"/>
          <p:cNvPicPr preferRelativeResize="0"/>
          <p:nvPr/>
        </p:nvPicPr>
        <p:blipFill>
          <a:blip r:embed="rId5">
            <a:alphaModFix/>
          </a:blip>
          <a:stretch>
            <a:fillRect/>
          </a:stretch>
        </p:blipFill>
        <p:spPr>
          <a:xfrm>
            <a:off x="5130625" y="3326050"/>
            <a:ext cx="245475" cy="245475"/>
          </a:xfrm>
          <a:prstGeom prst="rect">
            <a:avLst/>
          </a:prstGeom>
          <a:noFill/>
          <a:ln>
            <a:noFill/>
          </a:ln>
        </p:spPr>
      </p:pic>
      <p:pic>
        <p:nvPicPr>
          <p:cNvPr id="2870" name="Google Shape;2870;p115"/>
          <p:cNvPicPr preferRelativeResize="0"/>
          <p:nvPr/>
        </p:nvPicPr>
        <p:blipFill>
          <a:blip r:embed="rId6">
            <a:alphaModFix/>
          </a:blip>
          <a:stretch>
            <a:fillRect/>
          </a:stretch>
        </p:blipFill>
        <p:spPr>
          <a:xfrm>
            <a:off x="5081075" y="2580925"/>
            <a:ext cx="228600" cy="228600"/>
          </a:xfrm>
          <a:prstGeom prst="rect">
            <a:avLst/>
          </a:prstGeom>
          <a:noFill/>
          <a:ln>
            <a:noFill/>
          </a:ln>
        </p:spPr>
      </p:pic>
      <p:pic>
        <p:nvPicPr>
          <p:cNvPr id="2871" name="Google Shape;2871;p115"/>
          <p:cNvPicPr preferRelativeResize="0"/>
          <p:nvPr/>
        </p:nvPicPr>
        <p:blipFill>
          <a:blip r:embed="rId6">
            <a:alphaModFix/>
          </a:blip>
          <a:stretch>
            <a:fillRect/>
          </a:stretch>
        </p:blipFill>
        <p:spPr>
          <a:xfrm>
            <a:off x="5081075" y="4097700"/>
            <a:ext cx="228600" cy="228600"/>
          </a:xfrm>
          <a:prstGeom prst="rect">
            <a:avLst/>
          </a:prstGeom>
          <a:noFill/>
          <a:ln>
            <a:noFill/>
          </a:ln>
        </p:spPr>
      </p:pic>
      <p:pic>
        <p:nvPicPr>
          <p:cNvPr id="2872" name="Google Shape;2872;p115"/>
          <p:cNvPicPr preferRelativeResize="0"/>
          <p:nvPr/>
        </p:nvPicPr>
        <p:blipFill>
          <a:blip r:embed="rId5">
            <a:alphaModFix/>
          </a:blip>
          <a:stretch>
            <a:fillRect/>
          </a:stretch>
        </p:blipFill>
        <p:spPr>
          <a:xfrm>
            <a:off x="7431750" y="3674150"/>
            <a:ext cx="245475" cy="245475"/>
          </a:xfrm>
          <a:prstGeom prst="rect">
            <a:avLst/>
          </a:prstGeom>
          <a:noFill/>
          <a:ln>
            <a:noFill/>
          </a:ln>
        </p:spPr>
      </p:pic>
      <p:sp>
        <p:nvSpPr>
          <p:cNvPr id="2873" name="Google Shape;2873;p11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2877"/>
        <p:cNvGrpSpPr/>
        <p:nvPr/>
      </p:nvGrpSpPr>
      <p:grpSpPr>
        <a:xfrm>
          <a:off x="0" y="0"/>
          <a:ext cx="0" cy="0"/>
          <a:chOff x="0" y="0"/>
          <a:chExt cx="0" cy="0"/>
        </a:xfrm>
      </p:grpSpPr>
      <p:sp>
        <p:nvSpPr>
          <p:cNvPr id="2878" name="Google Shape;2878;p116"/>
          <p:cNvSpPr/>
          <p:nvPr/>
        </p:nvSpPr>
        <p:spPr>
          <a:xfrm>
            <a:off x="2235500" y="3145405"/>
            <a:ext cx="6518400" cy="251130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879" name="Google Shape;2879;p116"/>
          <p:cNvCxnSpPr>
            <a:stCxn id="2880" idx="7"/>
            <a:endCxn id="2881" idx="2"/>
          </p:cNvCxnSpPr>
          <p:nvPr/>
        </p:nvCxnSpPr>
        <p:spPr>
          <a:xfrm rot="10800000" flipH="1">
            <a:off x="3371817" y="3589561"/>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882" name="Google Shape;2882;p116"/>
          <p:cNvCxnSpPr>
            <a:stCxn id="2883" idx="7"/>
            <a:endCxn id="2881" idx="2"/>
          </p:cNvCxnSpPr>
          <p:nvPr/>
        </p:nvCxnSpPr>
        <p:spPr>
          <a:xfrm rot="10800000" flipH="1">
            <a:off x="5862047" y="35895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884" name="Google Shape;2884;p116"/>
          <p:cNvCxnSpPr>
            <a:stCxn id="2885" idx="7"/>
            <a:endCxn id="2881" idx="2"/>
          </p:cNvCxnSpPr>
          <p:nvPr/>
        </p:nvCxnSpPr>
        <p:spPr>
          <a:xfrm rot="10800000" flipH="1">
            <a:off x="5239490" y="35895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886" name="Google Shape;2886;p116"/>
          <p:cNvCxnSpPr>
            <a:stCxn id="2887" idx="7"/>
            <a:endCxn id="2881" idx="2"/>
          </p:cNvCxnSpPr>
          <p:nvPr/>
        </p:nvCxnSpPr>
        <p:spPr>
          <a:xfrm rot="10800000" flipH="1">
            <a:off x="4616932" y="35895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888" name="Google Shape;2888;p116"/>
          <p:cNvCxnSpPr>
            <a:stCxn id="2889" idx="7"/>
            <a:endCxn id="2881" idx="2"/>
          </p:cNvCxnSpPr>
          <p:nvPr/>
        </p:nvCxnSpPr>
        <p:spPr>
          <a:xfrm rot="10800000" flipH="1">
            <a:off x="2749260" y="3589561"/>
            <a:ext cx="555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890" name="Google Shape;2890;p116"/>
          <p:cNvCxnSpPr>
            <a:stCxn id="2891" idx="7"/>
            <a:endCxn id="2881" idx="2"/>
          </p:cNvCxnSpPr>
          <p:nvPr/>
        </p:nvCxnSpPr>
        <p:spPr>
          <a:xfrm rot="10800000" flipH="1">
            <a:off x="3994375" y="35895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892" name="Google Shape;2892;p116"/>
          <p:cNvCxnSpPr>
            <a:stCxn id="2893" idx="7"/>
            <a:endCxn id="2881" idx="2"/>
          </p:cNvCxnSpPr>
          <p:nvPr/>
        </p:nvCxnSpPr>
        <p:spPr>
          <a:xfrm rot="10800000" flipH="1">
            <a:off x="6484605" y="35895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894" name="Google Shape;2894;p116"/>
          <p:cNvCxnSpPr>
            <a:endCxn id="2881" idx="2"/>
          </p:cNvCxnSpPr>
          <p:nvPr/>
        </p:nvCxnSpPr>
        <p:spPr>
          <a:xfrm rot="10800000">
            <a:off x="8301410" y="3589443"/>
            <a:ext cx="0" cy="230700"/>
          </a:xfrm>
          <a:prstGeom prst="straightConnector1">
            <a:avLst/>
          </a:prstGeom>
          <a:noFill/>
          <a:ln w="9525" cap="flat" cmpd="sng">
            <a:solidFill>
              <a:srgbClr val="757070"/>
            </a:solidFill>
            <a:prstDash val="solid"/>
            <a:miter lim="800000"/>
            <a:headEnd type="none" w="sm" len="sm"/>
            <a:tailEnd type="none" w="sm" len="sm"/>
          </a:ln>
        </p:spPr>
      </p:cxnSp>
      <p:cxnSp>
        <p:nvCxnSpPr>
          <p:cNvPr id="2895" name="Google Shape;2895;p116"/>
          <p:cNvCxnSpPr>
            <a:stCxn id="2896" idx="7"/>
            <a:endCxn id="2881" idx="2"/>
          </p:cNvCxnSpPr>
          <p:nvPr/>
        </p:nvCxnSpPr>
        <p:spPr>
          <a:xfrm rot="10800000" flipH="1">
            <a:off x="7729719"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897" name="Google Shape;2897;p116"/>
          <p:cNvCxnSpPr>
            <a:stCxn id="2896" idx="0"/>
            <a:endCxn id="2898" idx="2"/>
          </p:cNvCxnSpPr>
          <p:nvPr/>
        </p:nvCxnSpPr>
        <p:spPr>
          <a:xfrm rot="10800000">
            <a:off x="7678932"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2899" name="Google Shape;2899;p116"/>
          <p:cNvCxnSpPr>
            <a:stCxn id="2900" idx="1"/>
            <a:endCxn id="2898" idx="2"/>
          </p:cNvCxnSpPr>
          <p:nvPr/>
        </p:nvCxnSpPr>
        <p:spPr>
          <a:xfrm rot="10800000">
            <a:off x="7678903"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01" name="Google Shape;2901;p116"/>
          <p:cNvCxnSpPr>
            <a:stCxn id="2880" idx="7"/>
            <a:endCxn id="2898" idx="2"/>
          </p:cNvCxnSpPr>
          <p:nvPr/>
        </p:nvCxnSpPr>
        <p:spPr>
          <a:xfrm rot="10800000" flipH="1">
            <a:off x="3371817" y="35895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02" name="Google Shape;2902;p116"/>
          <p:cNvCxnSpPr>
            <a:stCxn id="2893" idx="7"/>
            <a:endCxn id="2898" idx="2"/>
          </p:cNvCxnSpPr>
          <p:nvPr/>
        </p:nvCxnSpPr>
        <p:spPr>
          <a:xfrm rot="10800000" flipH="1">
            <a:off x="6484605"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03" name="Google Shape;2903;p116"/>
          <p:cNvCxnSpPr>
            <a:stCxn id="2883" idx="7"/>
            <a:endCxn id="2898" idx="2"/>
          </p:cNvCxnSpPr>
          <p:nvPr/>
        </p:nvCxnSpPr>
        <p:spPr>
          <a:xfrm rot="10800000" flipH="1">
            <a:off x="5862047" y="35895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04" name="Google Shape;2904;p116"/>
          <p:cNvCxnSpPr>
            <a:stCxn id="2885" idx="7"/>
            <a:endCxn id="2898" idx="2"/>
          </p:cNvCxnSpPr>
          <p:nvPr/>
        </p:nvCxnSpPr>
        <p:spPr>
          <a:xfrm rot="10800000" flipH="1">
            <a:off x="5239490" y="35895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05" name="Google Shape;2905;p116"/>
          <p:cNvCxnSpPr>
            <a:stCxn id="2887" idx="7"/>
            <a:endCxn id="2898" idx="2"/>
          </p:cNvCxnSpPr>
          <p:nvPr/>
        </p:nvCxnSpPr>
        <p:spPr>
          <a:xfrm rot="10800000" flipH="1">
            <a:off x="4616932" y="35895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06" name="Google Shape;2906;p116"/>
          <p:cNvCxnSpPr>
            <a:stCxn id="2891" idx="7"/>
            <a:endCxn id="2898" idx="2"/>
          </p:cNvCxnSpPr>
          <p:nvPr/>
        </p:nvCxnSpPr>
        <p:spPr>
          <a:xfrm rot="10800000" flipH="1">
            <a:off x="3994375" y="35895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07" name="Google Shape;2907;p116"/>
          <p:cNvCxnSpPr>
            <a:stCxn id="2889" idx="7"/>
            <a:endCxn id="2898" idx="2"/>
          </p:cNvCxnSpPr>
          <p:nvPr/>
        </p:nvCxnSpPr>
        <p:spPr>
          <a:xfrm rot="10800000" flipH="1">
            <a:off x="2749260" y="3589561"/>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08" name="Google Shape;2908;p116"/>
          <p:cNvCxnSpPr>
            <a:stCxn id="2900" idx="1"/>
            <a:endCxn id="2909" idx="2"/>
          </p:cNvCxnSpPr>
          <p:nvPr/>
        </p:nvCxnSpPr>
        <p:spPr>
          <a:xfrm rot="10800000">
            <a:off x="6433603"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10" name="Google Shape;2910;p116"/>
          <p:cNvCxnSpPr>
            <a:stCxn id="2896" idx="1"/>
            <a:endCxn id="2909" idx="2"/>
          </p:cNvCxnSpPr>
          <p:nvPr/>
        </p:nvCxnSpPr>
        <p:spPr>
          <a:xfrm rot="10800000">
            <a:off x="6433846"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11" name="Google Shape;2911;p116"/>
          <p:cNvCxnSpPr>
            <a:stCxn id="2880" idx="7"/>
            <a:endCxn id="2909" idx="2"/>
          </p:cNvCxnSpPr>
          <p:nvPr/>
        </p:nvCxnSpPr>
        <p:spPr>
          <a:xfrm rot="10800000" flipH="1">
            <a:off x="3371817" y="35895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12" name="Google Shape;2912;p116"/>
          <p:cNvCxnSpPr>
            <a:endCxn id="2909" idx="2"/>
          </p:cNvCxnSpPr>
          <p:nvPr/>
        </p:nvCxnSpPr>
        <p:spPr>
          <a:xfrm rot="10800000" flipH="1">
            <a:off x="2749138" y="3589443"/>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13" name="Google Shape;2913;p116"/>
          <p:cNvCxnSpPr>
            <a:endCxn id="2909" idx="2"/>
          </p:cNvCxnSpPr>
          <p:nvPr/>
        </p:nvCxnSpPr>
        <p:spPr>
          <a:xfrm rot="10800000" flipH="1">
            <a:off x="4616938" y="3589443"/>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14" name="Google Shape;2914;p116"/>
          <p:cNvCxnSpPr>
            <a:stCxn id="2885" idx="7"/>
            <a:endCxn id="2909" idx="2"/>
          </p:cNvCxnSpPr>
          <p:nvPr/>
        </p:nvCxnSpPr>
        <p:spPr>
          <a:xfrm rot="10800000" flipH="1">
            <a:off x="5239490"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15" name="Google Shape;2915;p116"/>
          <p:cNvCxnSpPr>
            <a:stCxn id="2883" idx="7"/>
            <a:endCxn id="2909" idx="2"/>
          </p:cNvCxnSpPr>
          <p:nvPr/>
        </p:nvCxnSpPr>
        <p:spPr>
          <a:xfrm rot="10800000" flipH="1">
            <a:off x="5862047"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16" name="Google Shape;2916;p116"/>
          <p:cNvCxnSpPr>
            <a:stCxn id="2891" idx="7"/>
            <a:endCxn id="2909" idx="2"/>
          </p:cNvCxnSpPr>
          <p:nvPr/>
        </p:nvCxnSpPr>
        <p:spPr>
          <a:xfrm rot="10800000" flipH="1">
            <a:off x="3994375" y="35895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17" name="Google Shape;2917;p116"/>
          <p:cNvCxnSpPr>
            <a:stCxn id="2893" idx="1"/>
            <a:endCxn id="2918" idx="2"/>
          </p:cNvCxnSpPr>
          <p:nvPr/>
        </p:nvCxnSpPr>
        <p:spPr>
          <a:xfrm rot="10800000">
            <a:off x="5811231"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19" name="Google Shape;2919;p116"/>
          <p:cNvCxnSpPr>
            <a:stCxn id="2896" idx="1"/>
            <a:endCxn id="2918" idx="2"/>
          </p:cNvCxnSpPr>
          <p:nvPr/>
        </p:nvCxnSpPr>
        <p:spPr>
          <a:xfrm rot="10800000">
            <a:off x="5811046"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20" name="Google Shape;2920;p116"/>
          <p:cNvCxnSpPr>
            <a:stCxn id="2900" idx="1"/>
            <a:endCxn id="2918" idx="2"/>
          </p:cNvCxnSpPr>
          <p:nvPr/>
        </p:nvCxnSpPr>
        <p:spPr>
          <a:xfrm rot="10800000">
            <a:off x="5811103" y="35895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21" name="Google Shape;2921;p116"/>
          <p:cNvCxnSpPr>
            <a:stCxn id="2880" idx="7"/>
            <a:endCxn id="2918" idx="2"/>
          </p:cNvCxnSpPr>
          <p:nvPr/>
        </p:nvCxnSpPr>
        <p:spPr>
          <a:xfrm rot="10800000" flipH="1">
            <a:off x="3371817" y="35895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22" name="Google Shape;2922;p116"/>
          <p:cNvCxnSpPr>
            <a:stCxn id="2889" idx="7"/>
            <a:endCxn id="2918" idx="2"/>
          </p:cNvCxnSpPr>
          <p:nvPr/>
        </p:nvCxnSpPr>
        <p:spPr>
          <a:xfrm rot="10800000" flipH="1">
            <a:off x="2749260" y="35895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23" name="Google Shape;2923;p116"/>
          <p:cNvCxnSpPr>
            <a:stCxn id="2887" idx="7"/>
            <a:endCxn id="2918" idx="2"/>
          </p:cNvCxnSpPr>
          <p:nvPr/>
        </p:nvCxnSpPr>
        <p:spPr>
          <a:xfrm rot="10800000" flipH="1">
            <a:off x="4616932"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24" name="Google Shape;2924;p116"/>
          <p:cNvCxnSpPr>
            <a:stCxn id="2891" idx="7"/>
            <a:endCxn id="2918" idx="2"/>
          </p:cNvCxnSpPr>
          <p:nvPr/>
        </p:nvCxnSpPr>
        <p:spPr>
          <a:xfrm rot="10800000" flipH="1">
            <a:off x="3994375" y="35895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25" name="Google Shape;2925;p116"/>
          <p:cNvCxnSpPr>
            <a:endCxn id="2918" idx="2"/>
          </p:cNvCxnSpPr>
          <p:nvPr/>
        </p:nvCxnSpPr>
        <p:spPr>
          <a:xfrm rot="10800000" flipH="1">
            <a:off x="5239381" y="3589443"/>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26" name="Google Shape;2926;p116"/>
          <p:cNvCxnSpPr>
            <a:stCxn id="2893" idx="0"/>
            <a:endCxn id="2909" idx="2"/>
          </p:cNvCxnSpPr>
          <p:nvPr/>
        </p:nvCxnSpPr>
        <p:spPr>
          <a:xfrm rot="10800000">
            <a:off x="6433818"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2927" name="Google Shape;2927;p116"/>
          <p:cNvCxnSpPr>
            <a:stCxn id="2883" idx="0"/>
            <a:endCxn id="2918" idx="2"/>
          </p:cNvCxnSpPr>
          <p:nvPr/>
        </p:nvCxnSpPr>
        <p:spPr>
          <a:xfrm rot="10800000">
            <a:off x="5811260"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2928" name="Google Shape;2928;p116"/>
          <p:cNvCxnSpPr>
            <a:stCxn id="2887" idx="7"/>
            <a:endCxn id="2929" idx="2"/>
          </p:cNvCxnSpPr>
          <p:nvPr/>
        </p:nvCxnSpPr>
        <p:spPr>
          <a:xfrm rot="10800000" flipH="1">
            <a:off x="4616932"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30" name="Google Shape;2930;p116"/>
          <p:cNvCxnSpPr>
            <a:stCxn id="2896" idx="1"/>
            <a:endCxn id="2929" idx="2"/>
          </p:cNvCxnSpPr>
          <p:nvPr/>
        </p:nvCxnSpPr>
        <p:spPr>
          <a:xfrm rot="10800000">
            <a:off x="5188546" y="35895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31" name="Google Shape;2931;p116"/>
          <p:cNvCxnSpPr>
            <a:stCxn id="2893" idx="1"/>
            <a:endCxn id="2929" idx="2"/>
          </p:cNvCxnSpPr>
          <p:nvPr/>
        </p:nvCxnSpPr>
        <p:spPr>
          <a:xfrm rot="10800000">
            <a:off x="5188731"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32" name="Google Shape;2932;p116"/>
          <p:cNvCxnSpPr>
            <a:stCxn id="2883" idx="1"/>
            <a:endCxn id="2929" idx="2"/>
          </p:cNvCxnSpPr>
          <p:nvPr/>
        </p:nvCxnSpPr>
        <p:spPr>
          <a:xfrm rot="10800000">
            <a:off x="5188674"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33" name="Google Shape;2933;p116"/>
          <p:cNvCxnSpPr>
            <a:stCxn id="2900" idx="1"/>
            <a:endCxn id="2929" idx="2"/>
          </p:cNvCxnSpPr>
          <p:nvPr/>
        </p:nvCxnSpPr>
        <p:spPr>
          <a:xfrm rot="10800000">
            <a:off x="5188603" y="35895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34" name="Google Shape;2934;p116"/>
          <p:cNvCxnSpPr>
            <a:stCxn id="2880" idx="7"/>
            <a:endCxn id="2929" idx="2"/>
          </p:cNvCxnSpPr>
          <p:nvPr/>
        </p:nvCxnSpPr>
        <p:spPr>
          <a:xfrm rot="10800000" flipH="1">
            <a:off x="3371817" y="35895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35" name="Google Shape;2935;p116"/>
          <p:cNvCxnSpPr>
            <a:endCxn id="2929" idx="2"/>
          </p:cNvCxnSpPr>
          <p:nvPr/>
        </p:nvCxnSpPr>
        <p:spPr>
          <a:xfrm rot="10800000" flipH="1">
            <a:off x="3994323" y="3589443"/>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36" name="Google Shape;2936;p116"/>
          <p:cNvCxnSpPr>
            <a:stCxn id="2889" idx="7"/>
            <a:endCxn id="2929" idx="2"/>
          </p:cNvCxnSpPr>
          <p:nvPr/>
        </p:nvCxnSpPr>
        <p:spPr>
          <a:xfrm rot="10800000" flipH="1">
            <a:off x="2749260" y="35895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37" name="Google Shape;2937;p116"/>
          <p:cNvCxnSpPr>
            <a:stCxn id="2885" idx="0"/>
            <a:endCxn id="2929" idx="2"/>
          </p:cNvCxnSpPr>
          <p:nvPr/>
        </p:nvCxnSpPr>
        <p:spPr>
          <a:xfrm rot="10800000">
            <a:off x="5188703"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2938" name="Google Shape;2938;p116"/>
          <p:cNvCxnSpPr>
            <a:stCxn id="2885" idx="1"/>
            <a:endCxn id="2939" idx="2"/>
          </p:cNvCxnSpPr>
          <p:nvPr/>
        </p:nvCxnSpPr>
        <p:spPr>
          <a:xfrm rot="10800000">
            <a:off x="4566116"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40" name="Google Shape;2940;p116"/>
          <p:cNvCxnSpPr>
            <a:stCxn id="2900" idx="1"/>
            <a:endCxn id="2939" idx="2"/>
          </p:cNvCxnSpPr>
          <p:nvPr/>
        </p:nvCxnSpPr>
        <p:spPr>
          <a:xfrm rot="10800000">
            <a:off x="4566103" y="35895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41" name="Google Shape;2941;p116"/>
          <p:cNvCxnSpPr>
            <a:stCxn id="2896" idx="1"/>
            <a:endCxn id="2939" idx="2"/>
          </p:cNvCxnSpPr>
          <p:nvPr/>
        </p:nvCxnSpPr>
        <p:spPr>
          <a:xfrm rot="10800000">
            <a:off x="4566046" y="35895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42" name="Google Shape;2942;p116"/>
          <p:cNvCxnSpPr>
            <a:stCxn id="2893" idx="1"/>
            <a:endCxn id="2939" idx="2"/>
          </p:cNvCxnSpPr>
          <p:nvPr/>
        </p:nvCxnSpPr>
        <p:spPr>
          <a:xfrm rot="10800000">
            <a:off x="4565931"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43" name="Google Shape;2943;p116"/>
          <p:cNvCxnSpPr>
            <a:stCxn id="2883" idx="1"/>
            <a:endCxn id="2939" idx="2"/>
          </p:cNvCxnSpPr>
          <p:nvPr/>
        </p:nvCxnSpPr>
        <p:spPr>
          <a:xfrm rot="10800000">
            <a:off x="4566174"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44" name="Google Shape;2944;p116"/>
          <p:cNvCxnSpPr>
            <a:stCxn id="2880" idx="7"/>
            <a:endCxn id="2939" idx="2"/>
          </p:cNvCxnSpPr>
          <p:nvPr/>
        </p:nvCxnSpPr>
        <p:spPr>
          <a:xfrm rot="10800000" flipH="1">
            <a:off x="3371817"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45" name="Google Shape;2945;p116"/>
          <p:cNvCxnSpPr>
            <a:stCxn id="2889" idx="7"/>
            <a:endCxn id="2939" idx="2"/>
          </p:cNvCxnSpPr>
          <p:nvPr/>
        </p:nvCxnSpPr>
        <p:spPr>
          <a:xfrm rot="10800000" flipH="1">
            <a:off x="2749260" y="35895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46" name="Google Shape;2946;p116"/>
          <p:cNvCxnSpPr>
            <a:stCxn id="2891" idx="7"/>
            <a:endCxn id="2939" idx="2"/>
          </p:cNvCxnSpPr>
          <p:nvPr/>
        </p:nvCxnSpPr>
        <p:spPr>
          <a:xfrm rot="10800000" flipH="1">
            <a:off x="3994375"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47" name="Google Shape;2947;p116"/>
          <p:cNvCxnSpPr>
            <a:stCxn id="2887" idx="0"/>
            <a:endCxn id="2939" idx="2"/>
          </p:cNvCxnSpPr>
          <p:nvPr/>
        </p:nvCxnSpPr>
        <p:spPr>
          <a:xfrm rot="10800000">
            <a:off x="4566146"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2948" name="Google Shape;2948;p116"/>
          <p:cNvCxnSpPr>
            <a:stCxn id="2885" idx="1"/>
            <a:endCxn id="2949" idx="2"/>
          </p:cNvCxnSpPr>
          <p:nvPr/>
        </p:nvCxnSpPr>
        <p:spPr>
          <a:xfrm rot="10800000">
            <a:off x="3943616"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50" name="Google Shape;2950;p116"/>
          <p:cNvCxnSpPr>
            <a:stCxn id="2883" idx="1"/>
            <a:endCxn id="2949" idx="2"/>
          </p:cNvCxnSpPr>
          <p:nvPr/>
        </p:nvCxnSpPr>
        <p:spPr>
          <a:xfrm rot="10800000">
            <a:off x="3943374"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51" name="Google Shape;2951;p116"/>
          <p:cNvCxnSpPr>
            <a:stCxn id="2893" idx="1"/>
            <a:endCxn id="2949" idx="2"/>
          </p:cNvCxnSpPr>
          <p:nvPr/>
        </p:nvCxnSpPr>
        <p:spPr>
          <a:xfrm rot="10800000">
            <a:off x="3943431" y="35895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52" name="Google Shape;2952;p116"/>
          <p:cNvCxnSpPr>
            <a:stCxn id="2896" idx="1"/>
            <a:endCxn id="2949" idx="2"/>
          </p:cNvCxnSpPr>
          <p:nvPr/>
        </p:nvCxnSpPr>
        <p:spPr>
          <a:xfrm rot="10800000">
            <a:off x="3943546" y="35895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53" name="Google Shape;2953;p116"/>
          <p:cNvCxnSpPr>
            <a:stCxn id="2900" idx="1"/>
            <a:endCxn id="2949" idx="2"/>
          </p:cNvCxnSpPr>
          <p:nvPr/>
        </p:nvCxnSpPr>
        <p:spPr>
          <a:xfrm rot="10800000">
            <a:off x="3943603" y="35895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54" name="Google Shape;2954;p116"/>
          <p:cNvCxnSpPr>
            <a:stCxn id="2889" idx="7"/>
            <a:endCxn id="2955" idx="2"/>
          </p:cNvCxnSpPr>
          <p:nvPr/>
        </p:nvCxnSpPr>
        <p:spPr>
          <a:xfrm rot="10800000" flipH="1">
            <a:off x="2749260"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56" name="Google Shape;2956;p116"/>
          <p:cNvCxnSpPr>
            <a:stCxn id="2891" idx="1"/>
            <a:endCxn id="2955" idx="2"/>
          </p:cNvCxnSpPr>
          <p:nvPr/>
        </p:nvCxnSpPr>
        <p:spPr>
          <a:xfrm rot="10800000">
            <a:off x="3321001"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57" name="Google Shape;2957;p116"/>
          <p:cNvCxnSpPr>
            <a:stCxn id="2887" idx="1"/>
            <a:endCxn id="2955" idx="2"/>
          </p:cNvCxnSpPr>
          <p:nvPr/>
        </p:nvCxnSpPr>
        <p:spPr>
          <a:xfrm rot="10800000">
            <a:off x="3321059"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58" name="Google Shape;2958;p116"/>
          <p:cNvCxnSpPr>
            <a:stCxn id="2885" idx="1"/>
            <a:endCxn id="2955" idx="2"/>
          </p:cNvCxnSpPr>
          <p:nvPr/>
        </p:nvCxnSpPr>
        <p:spPr>
          <a:xfrm rot="10800000">
            <a:off x="3320816"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59" name="Google Shape;2959;p116"/>
          <p:cNvCxnSpPr>
            <a:stCxn id="2883" idx="1"/>
            <a:endCxn id="2955" idx="2"/>
          </p:cNvCxnSpPr>
          <p:nvPr/>
        </p:nvCxnSpPr>
        <p:spPr>
          <a:xfrm rot="10800000">
            <a:off x="3320874" y="35895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60" name="Google Shape;2960;p116"/>
          <p:cNvCxnSpPr>
            <a:stCxn id="2893" idx="1"/>
            <a:endCxn id="2955" idx="2"/>
          </p:cNvCxnSpPr>
          <p:nvPr/>
        </p:nvCxnSpPr>
        <p:spPr>
          <a:xfrm rot="10800000">
            <a:off x="3320931" y="35895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61" name="Google Shape;2961;p116"/>
          <p:cNvCxnSpPr>
            <a:stCxn id="2896" idx="1"/>
            <a:endCxn id="2955" idx="2"/>
          </p:cNvCxnSpPr>
          <p:nvPr/>
        </p:nvCxnSpPr>
        <p:spPr>
          <a:xfrm rot="10800000">
            <a:off x="3321046" y="35895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62" name="Google Shape;2962;p116"/>
          <p:cNvCxnSpPr>
            <a:endCxn id="2955" idx="2"/>
          </p:cNvCxnSpPr>
          <p:nvPr/>
        </p:nvCxnSpPr>
        <p:spPr>
          <a:xfrm rot="10800000">
            <a:off x="3320951" y="3589443"/>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63" name="Google Shape;2963;p116"/>
          <p:cNvCxnSpPr>
            <a:stCxn id="2880" idx="7"/>
            <a:endCxn id="2949" idx="2"/>
          </p:cNvCxnSpPr>
          <p:nvPr/>
        </p:nvCxnSpPr>
        <p:spPr>
          <a:xfrm rot="10800000" flipH="1">
            <a:off x="3371817"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64" name="Google Shape;2964;p116"/>
          <p:cNvCxnSpPr>
            <a:stCxn id="2889" idx="7"/>
            <a:endCxn id="2949" idx="2"/>
          </p:cNvCxnSpPr>
          <p:nvPr/>
        </p:nvCxnSpPr>
        <p:spPr>
          <a:xfrm rot="10800000" flipH="1">
            <a:off x="2749260"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65" name="Google Shape;2965;p116"/>
          <p:cNvCxnSpPr>
            <a:stCxn id="2896" idx="1"/>
            <a:endCxn id="2966" idx="2"/>
          </p:cNvCxnSpPr>
          <p:nvPr/>
        </p:nvCxnSpPr>
        <p:spPr>
          <a:xfrm rot="10800000">
            <a:off x="2698246" y="3589561"/>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67" name="Google Shape;2967;p116"/>
          <p:cNvCxnSpPr>
            <a:stCxn id="2900" idx="1"/>
            <a:endCxn id="2966" idx="2"/>
          </p:cNvCxnSpPr>
          <p:nvPr/>
        </p:nvCxnSpPr>
        <p:spPr>
          <a:xfrm rot="10800000">
            <a:off x="2698303" y="3589561"/>
            <a:ext cx="55524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68" name="Google Shape;2968;p116"/>
          <p:cNvCxnSpPr>
            <a:endCxn id="2966" idx="2"/>
          </p:cNvCxnSpPr>
          <p:nvPr/>
        </p:nvCxnSpPr>
        <p:spPr>
          <a:xfrm rot="10800000">
            <a:off x="2698394" y="3589443"/>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69" name="Google Shape;2969;p116"/>
          <p:cNvCxnSpPr>
            <a:endCxn id="2966" idx="2"/>
          </p:cNvCxnSpPr>
          <p:nvPr/>
        </p:nvCxnSpPr>
        <p:spPr>
          <a:xfrm rot="10800000">
            <a:off x="2698394" y="3589443"/>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70" name="Google Shape;2970;p116"/>
          <p:cNvCxnSpPr>
            <a:stCxn id="2887" idx="1"/>
            <a:endCxn id="2966" idx="2"/>
          </p:cNvCxnSpPr>
          <p:nvPr/>
        </p:nvCxnSpPr>
        <p:spPr>
          <a:xfrm rot="10800000">
            <a:off x="2698259"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71" name="Google Shape;2971;p116"/>
          <p:cNvCxnSpPr>
            <a:stCxn id="2880" idx="1"/>
            <a:endCxn id="2966" idx="2"/>
          </p:cNvCxnSpPr>
          <p:nvPr/>
        </p:nvCxnSpPr>
        <p:spPr>
          <a:xfrm rot="10800000">
            <a:off x="2698444"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72" name="Google Shape;2972;p116"/>
          <p:cNvCxnSpPr>
            <a:stCxn id="2891" idx="1"/>
            <a:endCxn id="2966" idx="2"/>
          </p:cNvCxnSpPr>
          <p:nvPr/>
        </p:nvCxnSpPr>
        <p:spPr>
          <a:xfrm rot="10800000">
            <a:off x="2698501"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2973" name="Google Shape;2973;p116"/>
          <p:cNvCxnSpPr>
            <a:stCxn id="2974" idx="3"/>
            <a:endCxn id="2975" idx="7"/>
          </p:cNvCxnSpPr>
          <p:nvPr/>
        </p:nvCxnSpPr>
        <p:spPr>
          <a:xfrm flipH="1">
            <a:off x="2749246" y="44054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2976" name="Google Shape;2976;p116"/>
          <p:cNvCxnSpPr>
            <a:endCxn id="2975" idx="7"/>
          </p:cNvCxnSpPr>
          <p:nvPr/>
        </p:nvCxnSpPr>
        <p:spPr>
          <a:xfrm flipH="1">
            <a:off x="2749261" y="4400807"/>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2977" name="Google Shape;2977;p116"/>
          <p:cNvCxnSpPr>
            <a:stCxn id="2978" idx="5"/>
            <a:endCxn id="2979" idx="1"/>
          </p:cNvCxnSpPr>
          <p:nvPr/>
        </p:nvCxnSpPr>
        <p:spPr>
          <a:xfrm>
            <a:off x="4616932" y="44054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2980" name="Google Shape;2980;p116"/>
          <p:cNvCxnSpPr>
            <a:stCxn id="2981" idx="5"/>
            <a:endCxn id="2979" idx="1"/>
          </p:cNvCxnSpPr>
          <p:nvPr/>
        </p:nvCxnSpPr>
        <p:spPr>
          <a:xfrm>
            <a:off x="3371817" y="44054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2982" name="Google Shape;2982;p116"/>
          <p:cNvCxnSpPr>
            <a:endCxn id="2983" idx="1"/>
          </p:cNvCxnSpPr>
          <p:nvPr/>
        </p:nvCxnSpPr>
        <p:spPr>
          <a:xfrm>
            <a:off x="2749132" y="4405307"/>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2984" name="Google Shape;2984;p116"/>
          <p:cNvCxnSpPr>
            <a:stCxn id="2985" idx="5"/>
            <a:endCxn id="2979" idx="1"/>
          </p:cNvCxnSpPr>
          <p:nvPr/>
        </p:nvCxnSpPr>
        <p:spPr>
          <a:xfrm>
            <a:off x="2749260" y="4405457"/>
            <a:ext cx="5501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2986" name="Google Shape;2986;p116"/>
          <p:cNvCxnSpPr>
            <a:stCxn id="2985" idx="5"/>
            <a:endCxn id="2987" idx="1"/>
          </p:cNvCxnSpPr>
          <p:nvPr/>
        </p:nvCxnSpPr>
        <p:spPr>
          <a:xfrm>
            <a:off x="2749260"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2988" name="Google Shape;2988;p116"/>
          <p:cNvCxnSpPr>
            <a:stCxn id="2989" idx="5"/>
            <a:endCxn id="2979" idx="1"/>
          </p:cNvCxnSpPr>
          <p:nvPr/>
        </p:nvCxnSpPr>
        <p:spPr>
          <a:xfrm>
            <a:off x="3994375" y="44054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2990" name="Google Shape;2990;p116"/>
          <p:cNvCxnSpPr>
            <a:stCxn id="2975" idx="5"/>
            <a:endCxn id="2991" idx="0"/>
          </p:cNvCxnSpPr>
          <p:nvPr/>
        </p:nvCxnSpPr>
        <p:spPr>
          <a:xfrm>
            <a:off x="2749261"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2992" name="Google Shape;2992;p116"/>
          <p:cNvCxnSpPr>
            <a:stCxn id="2993" idx="4"/>
            <a:endCxn id="2991" idx="0"/>
          </p:cNvCxnSpPr>
          <p:nvPr/>
        </p:nvCxnSpPr>
        <p:spPr>
          <a:xfrm>
            <a:off x="3321031"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2994" name="Google Shape;2994;p116"/>
          <p:cNvCxnSpPr>
            <a:stCxn id="2995" idx="3"/>
            <a:endCxn id="2991" idx="0"/>
          </p:cNvCxnSpPr>
          <p:nvPr/>
        </p:nvCxnSpPr>
        <p:spPr>
          <a:xfrm flipH="1">
            <a:off x="3321002"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2996" name="Google Shape;2996;p116"/>
          <p:cNvCxnSpPr>
            <a:stCxn id="2997" idx="3"/>
            <a:endCxn id="2991" idx="0"/>
          </p:cNvCxnSpPr>
          <p:nvPr/>
        </p:nvCxnSpPr>
        <p:spPr>
          <a:xfrm flipH="1">
            <a:off x="3321059"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2998" name="Google Shape;2998;p116"/>
          <p:cNvCxnSpPr>
            <a:stCxn id="2999" idx="3"/>
            <a:endCxn id="2991" idx="0"/>
          </p:cNvCxnSpPr>
          <p:nvPr/>
        </p:nvCxnSpPr>
        <p:spPr>
          <a:xfrm flipH="1">
            <a:off x="3320817"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00" name="Google Shape;3000;p116"/>
          <p:cNvCxnSpPr>
            <a:stCxn id="2987" idx="3"/>
            <a:endCxn id="2991" idx="0"/>
          </p:cNvCxnSpPr>
          <p:nvPr/>
        </p:nvCxnSpPr>
        <p:spPr>
          <a:xfrm flipH="1">
            <a:off x="3320874" y="48626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01" name="Google Shape;3001;p116"/>
          <p:cNvCxnSpPr>
            <a:stCxn id="2983" idx="3"/>
          </p:cNvCxnSpPr>
          <p:nvPr/>
        </p:nvCxnSpPr>
        <p:spPr>
          <a:xfrm flipH="1">
            <a:off x="3320932" y="48626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02" name="Google Shape;3002;p116"/>
          <p:cNvCxnSpPr>
            <a:stCxn id="3003" idx="3"/>
            <a:endCxn id="2991" idx="0"/>
          </p:cNvCxnSpPr>
          <p:nvPr/>
        </p:nvCxnSpPr>
        <p:spPr>
          <a:xfrm flipH="1">
            <a:off x="3321046" y="48626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04" name="Google Shape;3004;p116"/>
          <p:cNvCxnSpPr>
            <a:stCxn id="2979" idx="3"/>
            <a:endCxn id="2991" idx="0"/>
          </p:cNvCxnSpPr>
          <p:nvPr/>
        </p:nvCxnSpPr>
        <p:spPr>
          <a:xfrm flipH="1">
            <a:off x="3320804" y="4862680"/>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05" name="Google Shape;3005;p116"/>
          <p:cNvCxnSpPr>
            <a:stCxn id="2995" idx="4"/>
            <a:endCxn id="3006" idx="0"/>
          </p:cNvCxnSpPr>
          <p:nvPr/>
        </p:nvCxnSpPr>
        <p:spPr>
          <a:xfrm>
            <a:off x="3943589"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007" name="Google Shape;3007;p116"/>
          <p:cNvCxnSpPr>
            <a:stCxn id="2993" idx="5"/>
            <a:endCxn id="3006" idx="0"/>
          </p:cNvCxnSpPr>
          <p:nvPr/>
        </p:nvCxnSpPr>
        <p:spPr>
          <a:xfrm>
            <a:off x="3371818"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08" name="Google Shape;3008;p116"/>
          <p:cNvCxnSpPr>
            <a:stCxn id="2975" idx="5"/>
            <a:endCxn id="3006" idx="0"/>
          </p:cNvCxnSpPr>
          <p:nvPr/>
        </p:nvCxnSpPr>
        <p:spPr>
          <a:xfrm>
            <a:off x="2749261"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09" name="Google Shape;3009;p116"/>
          <p:cNvCxnSpPr>
            <a:stCxn id="2997" idx="3"/>
            <a:endCxn id="3006" idx="0"/>
          </p:cNvCxnSpPr>
          <p:nvPr/>
        </p:nvCxnSpPr>
        <p:spPr>
          <a:xfrm flipH="1">
            <a:off x="3943559"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10" name="Google Shape;3010;p116"/>
          <p:cNvCxnSpPr>
            <a:stCxn id="2999" idx="3"/>
            <a:endCxn id="3006" idx="0"/>
          </p:cNvCxnSpPr>
          <p:nvPr/>
        </p:nvCxnSpPr>
        <p:spPr>
          <a:xfrm flipH="1">
            <a:off x="3943617"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11" name="Google Shape;3011;p116"/>
          <p:cNvCxnSpPr>
            <a:stCxn id="2987" idx="3"/>
            <a:endCxn id="3006" idx="0"/>
          </p:cNvCxnSpPr>
          <p:nvPr/>
        </p:nvCxnSpPr>
        <p:spPr>
          <a:xfrm flipH="1">
            <a:off x="3943374"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12" name="Google Shape;3012;p116"/>
          <p:cNvCxnSpPr>
            <a:stCxn id="2983" idx="3"/>
            <a:endCxn id="3006" idx="0"/>
          </p:cNvCxnSpPr>
          <p:nvPr/>
        </p:nvCxnSpPr>
        <p:spPr>
          <a:xfrm flipH="1">
            <a:off x="3943432" y="48626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13" name="Google Shape;3013;p116"/>
          <p:cNvCxnSpPr>
            <a:stCxn id="3003" idx="3"/>
            <a:endCxn id="3006" idx="0"/>
          </p:cNvCxnSpPr>
          <p:nvPr/>
        </p:nvCxnSpPr>
        <p:spPr>
          <a:xfrm flipH="1">
            <a:off x="3943546"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14" name="Google Shape;3014;p116"/>
          <p:cNvCxnSpPr>
            <a:stCxn id="2979" idx="3"/>
            <a:endCxn id="3006" idx="0"/>
          </p:cNvCxnSpPr>
          <p:nvPr/>
        </p:nvCxnSpPr>
        <p:spPr>
          <a:xfrm flipH="1">
            <a:off x="3943604" y="48626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15" name="Google Shape;3015;p116"/>
          <p:cNvCxnSpPr>
            <a:stCxn id="2979" idx="3"/>
            <a:endCxn id="3016" idx="0"/>
          </p:cNvCxnSpPr>
          <p:nvPr/>
        </p:nvCxnSpPr>
        <p:spPr>
          <a:xfrm flipH="1">
            <a:off x="4566104"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17" name="Google Shape;3017;p116"/>
          <p:cNvCxnSpPr>
            <a:stCxn id="3003" idx="3"/>
            <a:endCxn id="3016" idx="0"/>
          </p:cNvCxnSpPr>
          <p:nvPr/>
        </p:nvCxnSpPr>
        <p:spPr>
          <a:xfrm flipH="1">
            <a:off x="4566046" y="48626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18" name="Google Shape;3018;p116"/>
          <p:cNvCxnSpPr>
            <a:stCxn id="2983" idx="3"/>
            <a:endCxn id="3016" idx="0"/>
          </p:cNvCxnSpPr>
          <p:nvPr/>
        </p:nvCxnSpPr>
        <p:spPr>
          <a:xfrm flipH="1">
            <a:off x="4565932"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19" name="Google Shape;3019;p116"/>
          <p:cNvCxnSpPr>
            <a:stCxn id="2987" idx="3"/>
            <a:endCxn id="3016" idx="0"/>
          </p:cNvCxnSpPr>
          <p:nvPr/>
        </p:nvCxnSpPr>
        <p:spPr>
          <a:xfrm flipH="1">
            <a:off x="4566174"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20" name="Google Shape;3020;p116"/>
          <p:cNvCxnSpPr>
            <a:stCxn id="2999" idx="3"/>
            <a:endCxn id="3016" idx="0"/>
          </p:cNvCxnSpPr>
          <p:nvPr/>
        </p:nvCxnSpPr>
        <p:spPr>
          <a:xfrm flipH="1">
            <a:off x="4566117"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21" name="Google Shape;3021;p116"/>
          <p:cNvCxnSpPr>
            <a:stCxn id="2997" idx="4"/>
            <a:endCxn id="3016" idx="0"/>
          </p:cNvCxnSpPr>
          <p:nvPr/>
        </p:nvCxnSpPr>
        <p:spPr>
          <a:xfrm>
            <a:off x="4566146"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022" name="Google Shape;3022;p116"/>
          <p:cNvCxnSpPr>
            <a:stCxn id="2995" idx="5"/>
            <a:endCxn id="3016" idx="0"/>
          </p:cNvCxnSpPr>
          <p:nvPr/>
        </p:nvCxnSpPr>
        <p:spPr>
          <a:xfrm>
            <a:off x="3994376"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23" name="Google Shape;3023;p116"/>
          <p:cNvCxnSpPr>
            <a:stCxn id="2993" idx="5"/>
            <a:endCxn id="3016" idx="0"/>
          </p:cNvCxnSpPr>
          <p:nvPr/>
        </p:nvCxnSpPr>
        <p:spPr>
          <a:xfrm>
            <a:off x="3371818"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24" name="Google Shape;3024;p116"/>
          <p:cNvCxnSpPr>
            <a:stCxn id="2975" idx="5"/>
            <a:endCxn id="3016" idx="0"/>
          </p:cNvCxnSpPr>
          <p:nvPr/>
        </p:nvCxnSpPr>
        <p:spPr>
          <a:xfrm>
            <a:off x="2749261"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25" name="Google Shape;3025;p116"/>
          <p:cNvCxnSpPr>
            <a:stCxn id="2975" idx="4"/>
            <a:endCxn id="3026" idx="0"/>
          </p:cNvCxnSpPr>
          <p:nvPr/>
        </p:nvCxnSpPr>
        <p:spPr>
          <a:xfrm>
            <a:off x="2698474"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027" name="Google Shape;3027;p116"/>
          <p:cNvCxnSpPr>
            <a:stCxn id="2993" idx="3"/>
            <a:endCxn id="3026" idx="0"/>
          </p:cNvCxnSpPr>
          <p:nvPr/>
        </p:nvCxnSpPr>
        <p:spPr>
          <a:xfrm flipH="1">
            <a:off x="2698445"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28" name="Google Shape;3028;p116"/>
          <p:cNvCxnSpPr>
            <a:stCxn id="2995" idx="3"/>
            <a:endCxn id="3026" idx="0"/>
          </p:cNvCxnSpPr>
          <p:nvPr/>
        </p:nvCxnSpPr>
        <p:spPr>
          <a:xfrm flipH="1">
            <a:off x="2698502"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29" name="Google Shape;3029;p116"/>
          <p:cNvCxnSpPr>
            <a:stCxn id="2997" idx="3"/>
            <a:endCxn id="3026" idx="0"/>
          </p:cNvCxnSpPr>
          <p:nvPr/>
        </p:nvCxnSpPr>
        <p:spPr>
          <a:xfrm flipH="1">
            <a:off x="2698259"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30" name="Google Shape;3030;p116"/>
          <p:cNvCxnSpPr>
            <a:stCxn id="2999" idx="3"/>
            <a:endCxn id="3026" idx="0"/>
          </p:cNvCxnSpPr>
          <p:nvPr/>
        </p:nvCxnSpPr>
        <p:spPr>
          <a:xfrm flipH="1">
            <a:off x="2698317" y="48626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31" name="Google Shape;3031;p116"/>
          <p:cNvCxnSpPr>
            <a:stCxn id="2987" idx="3"/>
            <a:endCxn id="3026" idx="0"/>
          </p:cNvCxnSpPr>
          <p:nvPr/>
        </p:nvCxnSpPr>
        <p:spPr>
          <a:xfrm flipH="1">
            <a:off x="2698374" y="48626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32" name="Google Shape;3032;p116"/>
          <p:cNvCxnSpPr>
            <a:stCxn id="2983" idx="3"/>
            <a:endCxn id="3026" idx="0"/>
          </p:cNvCxnSpPr>
          <p:nvPr/>
        </p:nvCxnSpPr>
        <p:spPr>
          <a:xfrm flipH="1">
            <a:off x="2698432"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33" name="Google Shape;3033;p116"/>
          <p:cNvCxnSpPr>
            <a:stCxn id="3003" idx="3"/>
            <a:endCxn id="3026" idx="0"/>
          </p:cNvCxnSpPr>
          <p:nvPr/>
        </p:nvCxnSpPr>
        <p:spPr>
          <a:xfrm flipH="1">
            <a:off x="2698246" y="4862680"/>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34" name="Google Shape;3034;p116"/>
          <p:cNvCxnSpPr>
            <a:stCxn id="2979" idx="3"/>
            <a:endCxn id="3026" idx="0"/>
          </p:cNvCxnSpPr>
          <p:nvPr/>
        </p:nvCxnSpPr>
        <p:spPr>
          <a:xfrm flipH="1">
            <a:off x="2698304" y="4862680"/>
            <a:ext cx="55524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35" name="Google Shape;3035;p116"/>
          <p:cNvCxnSpPr>
            <a:stCxn id="2999" idx="4"/>
            <a:endCxn id="3036" idx="0"/>
          </p:cNvCxnSpPr>
          <p:nvPr/>
        </p:nvCxnSpPr>
        <p:spPr>
          <a:xfrm>
            <a:off x="5188704"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037" name="Google Shape;3037;p116"/>
          <p:cNvCxnSpPr>
            <a:stCxn id="2987" idx="3"/>
            <a:endCxn id="3036" idx="0"/>
          </p:cNvCxnSpPr>
          <p:nvPr/>
        </p:nvCxnSpPr>
        <p:spPr>
          <a:xfrm flipH="1">
            <a:off x="5188674"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38" name="Google Shape;3038;p116"/>
          <p:cNvCxnSpPr>
            <a:stCxn id="2983" idx="3"/>
            <a:endCxn id="3036" idx="0"/>
          </p:cNvCxnSpPr>
          <p:nvPr/>
        </p:nvCxnSpPr>
        <p:spPr>
          <a:xfrm flipH="1">
            <a:off x="5188732"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39" name="Google Shape;3039;p116"/>
          <p:cNvCxnSpPr>
            <a:stCxn id="3003" idx="3"/>
            <a:endCxn id="3036" idx="0"/>
          </p:cNvCxnSpPr>
          <p:nvPr/>
        </p:nvCxnSpPr>
        <p:spPr>
          <a:xfrm flipH="1">
            <a:off x="5188546" y="48626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40" name="Google Shape;3040;p116"/>
          <p:cNvCxnSpPr>
            <a:stCxn id="2979" idx="3"/>
            <a:endCxn id="3036" idx="0"/>
          </p:cNvCxnSpPr>
          <p:nvPr/>
        </p:nvCxnSpPr>
        <p:spPr>
          <a:xfrm flipH="1">
            <a:off x="5188604" y="48626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41" name="Google Shape;3041;p116"/>
          <p:cNvCxnSpPr>
            <a:stCxn id="2997" idx="5"/>
            <a:endCxn id="3036" idx="0"/>
          </p:cNvCxnSpPr>
          <p:nvPr/>
        </p:nvCxnSpPr>
        <p:spPr>
          <a:xfrm>
            <a:off x="4616933"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42" name="Google Shape;3042;p116"/>
          <p:cNvCxnSpPr>
            <a:stCxn id="2995" idx="5"/>
            <a:endCxn id="3036" idx="0"/>
          </p:cNvCxnSpPr>
          <p:nvPr/>
        </p:nvCxnSpPr>
        <p:spPr>
          <a:xfrm>
            <a:off x="3994376"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43" name="Google Shape;3043;p116"/>
          <p:cNvCxnSpPr>
            <a:stCxn id="2993" idx="5"/>
            <a:endCxn id="3036" idx="0"/>
          </p:cNvCxnSpPr>
          <p:nvPr/>
        </p:nvCxnSpPr>
        <p:spPr>
          <a:xfrm>
            <a:off x="3371818"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44" name="Google Shape;3044;p116"/>
          <p:cNvCxnSpPr>
            <a:stCxn id="2975" idx="5"/>
            <a:endCxn id="3036" idx="0"/>
          </p:cNvCxnSpPr>
          <p:nvPr/>
        </p:nvCxnSpPr>
        <p:spPr>
          <a:xfrm>
            <a:off x="2749261" y="48626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45" name="Google Shape;3045;p116"/>
          <p:cNvCxnSpPr>
            <a:stCxn id="2983" idx="4"/>
            <a:endCxn id="3046" idx="0"/>
          </p:cNvCxnSpPr>
          <p:nvPr/>
        </p:nvCxnSpPr>
        <p:spPr>
          <a:xfrm>
            <a:off x="6433818"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047" name="Google Shape;3047;p116"/>
          <p:cNvCxnSpPr>
            <a:stCxn id="3003" idx="3"/>
            <a:endCxn id="3046" idx="0"/>
          </p:cNvCxnSpPr>
          <p:nvPr/>
        </p:nvCxnSpPr>
        <p:spPr>
          <a:xfrm flipH="1">
            <a:off x="6433846"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48" name="Google Shape;3048;p116"/>
          <p:cNvCxnSpPr>
            <a:stCxn id="2979" idx="3"/>
            <a:endCxn id="3046" idx="0"/>
          </p:cNvCxnSpPr>
          <p:nvPr/>
        </p:nvCxnSpPr>
        <p:spPr>
          <a:xfrm flipH="1">
            <a:off x="6433604"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49" name="Google Shape;3049;p116"/>
          <p:cNvCxnSpPr>
            <a:stCxn id="2987" idx="5"/>
            <a:endCxn id="3046" idx="0"/>
          </p:cNvCxnSpPr>
          <p:nvPr/>
        </p:nvCxnSpPr>
        <p:spPr>
          <a:xfrm>
            <a:off x="5862048"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50" name="Google Shape;3050;p116"/>
          <p:cNvCxnSpPr>
            <a:stCxn id="2999" idx="5"/>
            <a:endCxn id="3046" idx="0"/>
          </p:cNvCxnSpPr>
          <p:nvPr/>
        </p:nvCxnSpPr>
        <p:spPr>
          <a:xfrm>
            <a:off x="5239490"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51" name="Google Shape;3051;p116"/>
          <p:cNvCxnSpPr>
            <a:stCxn id="2997" idx="5"/>
            <a:endCxn id="3046" idx="0"/>
          </p:cNvCxnSpPr>
          <p:nvPr/>
        </p:nvCxnSpPr>
        <p:spPr>
          <a:xfrm>
            <a:off x="4616933"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52" name="Google Shape;3052;p116"/>
          <p:cNvCxnSpPr>
            <a:stCxn id="2995" idx="5"/>
            <a:endCxn id="3046" idx="0"/>
          </p:cNvCxnSpPr>
          <p:nvPr/>
        </p:nvCxnSpPr>
        <p:spPr>
          <a:xfrm>
            <a:off x="3994376" y="48626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53" name="Google Shape;3053;p116"/>
          <p:cNvCxnSpPr>
            <a:stCxn id="2993" idx="5"/>
            <a:endCxn id="3046" idx="0"/>
          </p:cNvCxnSpPr>
          <p:nvPr/>
        </p:nvCxnSpPr>
        <p:spPr>
          <a:xfrm>
            <a:off x="3371818" y="48626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54" name="Google Shape;3054;p116"/>
          <p:cNvCxnSpPr>
            <a:stCxn id="2975" idx="5"/>
            <a:endCxn id="3046" idx="0"/>
          </p:cNvCxnSpPr>
          <p:nvPr/>
        </p:nvCxnSpPr>
        <p:spPr>
          <a:xfrm>
            <a:off x="2749261"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55" name="Google Shape;3055;p116"/>
          <p:cNvCxnSpPr>
            <a:stCxn id="3003" idx="4"/>
            <a:endCxn id="3056" idx="0"/>
          </p:cNvCxnSpPr>
          <p:nvPr/>
        </p:nvCxnSpPr>
        <p:spPr>
          <a:xfrm>
            <a:off x="7678933"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057" name="Google Shape;3057;p116"/>
          <p:cNvCxnSpPr>
            <a:stCxn id="2979" idx="3"/>
            <a:endCxn id="3056" idx="0"/>
          </p:cNvCxnSpPr>
          <p:nvPr/>
        </p:nvCxnSpPr>
        <p:spPr>
          <a:xfrm flipH="1">
            <a:off x="7678904"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58" name="Google Shape;3058;p116"/>
          <p:cNvCxnSpPr>
            <a:stCxn id="2983" idx="5"/>
            <a:endCxn id="3056" idx="0"/>
          </p:cNvCxnSpPr>
          <p:nvPr/>
        </p:nvCxnSpPr>
        <p:spPr>
          <a:xfrm>
            <a:off x="6484605"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59" name="Google Shape;3059;p116"/>
          <p:cNvCxnSpPr>
            <a:stCxn id="2987" idx="5"/>
            <a:endCxn id="3056" idx="0"/>
          </p:cNvCxnSpPr>
          <p:nvPr/>
        </p:nvCxnSpPr>
        <p:spPr>
          <a:xfrm>
            <a:off x="5862048"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60" name="Google Shape;3060;p116"/>
          <p:cNvCxnSpPr>
            <a:stCxn id="2999" idx="5"/>
            <a:endCxn id="3056" idx="0"/>
          </p:cNvCxnSpPr>
          <p:nvPr/>
        </p:nvCxnSpPr>
        <p:spPr>
          <a:xfrm>
            <a:off x="5239490" y="48626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61" name="Google Shape;3061;p116"/>
          <p:cNvCxnSpPr>
            <a:stCxn id="2997" idx="5"/>
            <a:endCxn id="3056" idx="0"/>
          </p:cNvCxnSpPr>
          <p:nvPr/>
        </p:nvCxnSpPr>
        <p:spPr>
          <a:xfrm>
            <a:off x="4616933" y="48626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62" name="Google Shape;3062;p116"/>
          <p:cNvCxnSpPr>
            <a:stCxn id="2995" idx="5"/>
            <a:endCxn id="3056" idx="0"/>
          </p:cNvCxnSpPr>
          <p:nvPr/>
        </p:nvCxnSpPr>
        <p:spPr>
          <a:xfrm>
            <a:off x="3994376"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63" name="Google Shape;3063;p116"/>
          <p:cNvCxnSpPr>
            <a:stCxn id="2993" idx="5"/>
            <a:endCxn id="3056" idx="0"/>
          </p:cNvCxnSpPr>
          <p:nvPr/>
        </p:nvCxnSpPr>
        <p:spPr>
          <a:xfrm>
            <a:off x="3371818" y="48626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64" name="Google Shape;3064;p116"/>
          <p:cNvCxnSpPr>
            <a:stCxn id="2975" idx="5"/>
            <a:endCxn id="3056" idx="0"/>
          </p:cNvCxnSpPr>
          <p:nvPr/>
        </p:nvCxnSpPr>
        <p:spPr>
          <a:xfrm>
            <a:off x="2749261" y="4862680"/>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65" name="Google Shape;3065;p116"/>
          <p:cNvCxnSpPr>
            <a:stCxn id="2987" idx="4"/>
            <a:endCxn id="3066" idx="0"/>
          </p:cNvCxnSpPr>
          <p:nvPr/>
        </p:nvCxnSpPr>
        <p:spPr>
          <a:xfrm>
            <a:off x="5811261"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067" name="Google Shape;3067;p116"/>
          <p:cNvCxnSpPr>
            <a:stCxn id="2983" idx="3"/>
            <a:endCxn id="3066" idx="0"/>
          </p:cNvCxnSpPr>
          <p:nvPr/>
        </p:nvCxnSpPr>
        <p:spPr>
          <a:xfrm flipH="1">
            <a:off x="5811232"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68" name="Google Shape;3068;p116"/>
          <p:cNvCxnSpPr>
            <a:stCxn id="3003" idx="3"/>
            <a:endCxn id="3066" idx="0"/>
          </p:cNvCxnSpPr>
          <p:nvPr/>
        </p:nvCxnSpPr>
        <p:spPr>
          <a:xfrm flipH="1">
            <a:off x="5811046"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69" name="Google Shape;3069;p116"/>
          <p:cNvCxnSpPr>
            <a:stCxn id="2979" idx="3"/>
            <a:endCxn id="3066" idx="0"/>
          </p:cNvCxnSpPr>
          <p:nvPr/>
        </p:nvCxnSpPr>
        <p:spPr>
          <a:xfrm flipH="1">
            <a:off x="5811104" y="48626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70" name="Google Shape;3070;p116"/>
          <p:cNvCxnSpPr>
            <a:stCxn id="2999" idx="5"/>
            <a:endCxn id="3066" idx="0"/>
          </p:cNvCxnSpPr>
          <p:nvPr/>
        </p:nvCxnSpPr>
        <p:spPr>
          <a:xfrm>
            <a:off x="5239490"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71" name="Google Shape;3071;p116"/>
          <p:cNvCxnSpPr>
            <a:stCxn id="2997" idx="5"/>
            <a:endCxn id="3066" idx="0"/>
          </p:cNvCxnSpPr>
          <p:nvPr/>
        </p:nvCxnSpPr>
        <p:spPr>
          <a:xfrm>
            <a:off x="4616933"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72" name="Google Shape;3072;p116"/>
          <p:cNvCxnSpPr>
            <a:stCxn id="2995" idx="5"/>
            <a:endCxn id="3066" idx="0"/>
          </p:cNvCxnSpPr>
          <p:nvPr/>
        </p:nvCxnSpPr>
        <p:spPr>
          <a:xfrm>
            <a:off x="3994376"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73" name="Google Shape;3073;p116"/>
          <p:cNvCxnSpPr>
            <a:stCxn id="2993" idx="5"/>
            <a:endCxn id="3066" idx="0"/>
          </p:cNvCxnSpPr>
          <p:nvPr/>
        </p:nvCxnSpPr>
        <p:spPr>
          <a:xfrm>
            <a:off x="3371818" y="48626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74" name="Google Shape;3074;p116"/>
          <p:cNvCxnSpPr>
            <a:stCxn id="2975" idx="5"/>
            <a:endCxn id="3066" idx="0"/>
          </p:cNvCxnSpPr>
          <p:nvPr/>
        </p:nvCxnSpPr>
        <p:spPr>
          <a:xfrm>
            <a:off x="2749261" y="48626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75" name="Google Shape;3075;p116"/>
          <p:cNvCxnSpPr>
            <a:stCxn id="2979" idx="4"/>
            <a:endCxn id="3076" idx="0"/>
          </p:cNvCxnSpPr>
          <p:nvPr/>
        </p:nvCxnSpPr>
        <p:spPr>
          <a:xfrm>
            <a:off x="8301490"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077" name="Google Shape;3077;p116"/>
          <p:cNvCxnSpPr>
            <a:stCxn id="3003" idx="5"/>
            <a:endCxn id="3076" idx="0"/>
          </p:cNvCxnSpPr>
          <p:nvPr/>
        </p:nvCxnSpPr>
        <p:spPr>
          <a:xfrm>
            <a:off x="7729720"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78" name="Google Shape;3078;p116"/>
          <p:cNvCxnSpPr>
            <a:stCxn id="2983" idx="5"/>
            <a:endCxn id="3076" idx="0"/>
          </p:cNvCxnSpPr>
          <p:nvPr/>
        </p:nvCxnSpPr>
        <p:spPr>
          <a:xfrm>
            <a:off x="6484605"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79" name="Google Shape;3079;p116"/>
          <p:cNvCxnSpPr>
            <a:stCxn id="2987" idx="5"/>
            <a:endCxn id="3076" idx="0"/>
          </p:cNvCxnSpPr>
          <p:nvPr/>
        </p:nvCxnSpPr>
        <p:spPr>
          <a:xfrm>
            <a:off x="5862048" y="48626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80" name="Google Shape;3080;p116"/>
          <p:cNvCxnSpPr>
            <a:stCxn id="2999" idx="5"/>
            <a:endCxn id="3076" idx="0"/>
          </p:cNvCxnSpPr>
          <p:nvPr/>
        </p:nvCxnSpPr>
        <p:spPr>
          <a:xfrm>
            <a:off x="5239490" y="48626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81" name="Google Shape;3081;p116"/>
          <p:cNvCxnSpPr>
            <a:stCxn id="2997" idx="5"/>
            <a:endCxn id="3076" idx="0"/>
          </p:cNvCxnSpPr>
          <p:nvPr/>
        </p:nvCxnSpPr>
        <p:spPr>
          <a:xfrm>
            <a:off x="4616933"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82" name="Google Shape;3082;p116"/>
          <p:cNvCxnSpPr>
            <a:stCxn id="2995" idx="5"/>
            <a:endCxn id="3076" idx="0"/>
          </p:cNvCxnSpPr>
          <p:nvPr/>
        </p:nvCxnSpPr>
        <p:spPr>
          <a:xfrm>
            <a:off x="3994376" y="48626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83" name="Google Shape;3083;p116"/>
          <p:cNvCxnSpPr>
            <a:stCxn id="2993" idx="5"/>
            <a:endCxn id="3076" idx="0"/>
          </p:cNvCxnSpPr>
          <p:nvPr/>
        </p:nvCxnSpPr>
        <p:spPr>
          <a:xfrm>
            <a:off x="3371818" y="4862680"/>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084" name="Google Shape;3084;p116"/>
          <p:cNvCxnSpPr>
            <a:stCxn id="2975" idx="5"/>
            <a:endCxn id="3076" idx="0"/>
          </p:cNvCxnSpPr>
          <p:nvPr/>
        </p:nvCxnSpPr>
        <p:spPr>
          <a:xfrm>
            <a:off x="2749261" y="4862680"/>
            <a:ext cx="5552100" cy="265500"/>
          </a:xfrm>
          <a:prstGeom prst="straightConnector1">
            <a:avLst/>
          </a:prstGeom>
          <a:noFill/>
          <a:ln w="9525" cap="flat" cmpd="sng">
            <a:solidFill>
              <a:srgbClr val="757070"/>
            </a:solidFill>
            <a:prstDash val="solid"/>
            <a:miter lim="800000"/>
            <a:headEnd type="none" w="sm" len="sm"/>
            <a:tailEnd type="none" w="sm" len="sm"/>
          </a:ln>
        </p:spPr>
      </p:cxnSp>
      <p:sp>
        <p:nvSpPr>
          <p:cNvPr id="3085" name="Google Shape;3085;p116"/>
          <p:cNvSpPr/>
          <p:nvPr/>
        </p:nvSpPr>
        <p:spPr>
          <a:xfrm>
            <a:off x="2583009" y="2991794"/>
            <a:ext cx="230700" cy="2262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086" name="Google Shape;3086;p116"/>
          <p:cNvSpPr txBox="1"/>
          <p:nvPr/>
        </p:nvSpPr>
        <p:spPr>
          <a:xfrm>
            <a:off x="6913798" y="3261771"/>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a:t>
            </a:r>
            <a:endParaRPr sz="800"/>
          </a:p>
        </p:txBody>
      </p:sp>
      <p:sp>
        <p:nvSpPr>
          <p:cNvPr id="3087" name="Google Shape;3087;p116"/>
          <p:cNvSpPr/>
          <p:nvPr/>
        </p:nvSpPr>
        <p:spPr>
          <a:xfrm>
            <a:off x="2436309" y="2799415"/>
            <a:ext cx="524100" cy="1470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3088" name="Google Shape;3088;p116"/>
          <p:cNvSpPr/>
          <p:nvPr/>
        </p:nvSpPr>
        <p:spPr>
          <a:xfrm>
            <a:off x="2529740" y="2417313"/>
            <a:ext cx="337500" cy="3375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baseline="-25000"/>
          </a:p>
        </p:txBody>
      </p:sp>
      <p:cxnSp>
        <p:nvCxnSpPr>
          <p:cNvPr id="3089" name="Google Shape;3089;p116"/>
          <p:cNvCxnSpPr>
            <a:stCxn id="2985" idx="5"/>
            <a:endCxn id="2993" idx="1"/>
          </p:cNvCxnSpPr>
          <p:nvPr/>
        </p:nvCxnSpPr>
        <p:spPr>
          <a:xfrm>
            <a:off x="2749260"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090" name="Google Shape;3090;p116"/>
          <p:cNvCxnSpPr>
            <a:stCxn id="2981" idx="4"/>
            <a:endCxn id="2993" idx="0"/>
          </p:cNvCxnSpPr>
          <p:nvPr/>
        </p:nvCxnSpPr>
        <p:spPr>
          <a:xfrm>
            <a:off x="3321031"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091" name="Google Shape;3091;p116"/>
          <p:cNvCxnSpPr>
            <a:stCxn id="2989" idx="3"/>
            <a:endCxn id="2993" idx="7"/>
          </p:cNvCxnSpPr>
          <p:nvPr/>
        </p:nvCxnSpPr>
        <p:spPr>
          <a:xfrm flipH="1">
            <a:off x="3371701"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092" name="Google Shape;3092;p116"/>
          <p:cNvCxnSpPr>
            <a:stCxn id="2978" idx="3"/>
            <a:endCxn id="2993" idx="7"/>
          </p:cNvCxnSpPr>
          <p:nvPr/>
        </p:nvCxnSpPr>
        <p:spPr>
          <a:xfrm flipH="1">
            <a:off x="3371759"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093" name="Google Shape;3093;p116"/>
          <p:cNvCxnSpPr>
            <a:stCxn id="3094" idx="3"/>
            <a:endCxn id="2993" idx="7"/>
          </p:cNvCxnSpPr>
          <p:nvPr/>
        </p:nvCxnSpPr>
        <p:spPr>
          <a:xfrm flipH="1">
            <a:off x="3371816"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095" name="Google Shape;3095;p116"/>
          <p:cNvCxnSpPr>
            <a:stCxn id="3096" idx="3"/>
            <a:endCxn id="2993" idx="7"/>
          </p:cNvCxnSpPr>
          <p:nvPr/>
        </p:nvCxnSpPr>
        <p:spPr>
          <a:xfrm flipH="1">
            <a:off x="3371874"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097" name="Google Shape;3097;p116"/>
          <p:cNvCxnSpPr>
            <a:stCxn id="3098" idx="3"/>
            <a:endCxn id="2993" idx="7"/>
          </p:cNvCxnSpPr>
          <p:nvPr/>
        </p:nvCxnSpPr>
        <p:spPr>
          <a:xfrm flipH="1">
            <a:off x="3371931"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099" name="Google Shape;3099;p116"/>
          <p:cNvCxnSpPr>
            <a:stCxn id="2974" idx="3"/>
            <a:endCxn id="2993" idx="7"/>
          </p:cNvCxnSpPr>
          <p:nvPr/>
        </p:nvCxnSpPr>
        <p:spPr>
          <a:xfrm flipH="1">
            <a:off x="3371746" y="44054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00" name="Google Shape;3100;p116"/>
          <p:cNvCxnSpPr>
            <a:stCxn id="3101" idx="3"/>
            <a:endCxn id="2993" idx="7"/>
          </p:cNvCxnSpPr>
          <p:nvPr/>
        </p:nvCxnSpPr>
        <p:spPr>
          <a:xfrm flipH="1">
            <a:off x="3371803" y="44054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02" name="Google Shape;3102;p116"/>
          <p:cNvCxnSpPr>
            <a:stCxn id="2989" idx="4"/>
            <a:endCxn id="2995" idx="0"/>
          </p:cNvCxnSpPr>
          <p:nvPr/>
        </p:nvCxnSpPr>
        <p:spPr>
          <a:xfrm>
            <a:off x="3943588"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103" name="Google Shape;3103;p116"/>
          <p:cNvCxnSpPr>
            <a:stCxn id="2981" idx="5"/>
            <a:endCxn id="2995" idx="1"/>
          </p:cNvCxnSpPr>
          <p:nvPr/>
        </p:nvCxnSpPr>
        <p:spPr>
          <a:xfrm>
            <a:off x="3371817"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04" name="Google Shape;3104;p116"/>
          <p:cNvCxnSpPr>
            <a:endCxn id="2995" idx="1"/>
          </p:cNvCxnSpPr>
          <p:nvPr/>
        </p:nvCxnSpPr>
        <p:spPr>
          <a:xfrm>
            <a:off x="2749202" y="4405307"/>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105" name="Google Shape;3105;p116"/>
          <p:cNvCxnSpPr>
            <a:stCxn id="2978" idx="3"/>
            <a:endCxn id="2995" idx="7"/>
          </p:cNvCxnSpPr>
          <p:nvPr/>
        </p:nvCxnSpPr>
        <p:spPr>
          <a:xfrm flipH="1">
            <a:off x="3994259"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06" name="Google Shape;3106;p116"/>
          <p:cNvCxnSpPr>
            <a:stCxn id="3094" idx="3"/>
            <a:endCxn id="2995" idx="7"/>
          </p:cNvCxnSpPr>
          <p:nvPr/>
        </p:nvCxnSpPr>
        <p:spPr>
          <a:xfrm flipH="1">
            <a:off x="3994316"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07" name="Google Shape;3107;p116"/>
          <p:cNvCxnSpPr>
            <a:stCxn id="3096" idx="3"/>
            <a:endCxn id="2995" idx="7"/>
          </p:cNvCxnSpPr>
          <p:nvPr/>
        </p:nvCxnSpPr>
        <p:spPr>
          <a:xfrm flipH="1">
            <a:off x="3994374"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08" name="Google Shape;3108;p116"/>
          <p:cNvCxnSpPr>
            <a:stCxn id="3098" idx="3"/>
            <a:endCxn id="2995" idx="7"/>
          </p:cNvCxnSpPr>
          <p:nvPr/>
        </p:nvCxnSpPr>
        <p:spPr>
          <a:xfrm flipH="1">
            <a:off x="3994431"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09" name="Google Shape;3109;p116"/>
          <p:cNvCxnSpPr>
            <a:stCxn id="2974" idx="3"/>
            <a:endCxn id="2995" idx="7"/>
          </p:cNvCxnSpPr>
          <p:nvPr/>
        </p:nvCxnSpPr>
        <p:spPr>
          <a:xfrm flipH="1">
            <a:off x="3994246" y="44054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10" name="Google Shape;3110;p116"/>
          <p:cNvCxnSpPr>
            <a:stCxn id="3101" idx="3"/>
            <a:endCxn id="2995" idx="7"/>
          </p:cNvCxnSpPr>
          <p:nvPr/>
        </p:nvCxnSpPr>
        <p:spPr>
          <a:xfrm flipH="1">
            <a:off x="3994303" y="44054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11" name="Google Shape;3111;p116"/>
          <p:cNvCxnSpPr>
            <a:stCxn id="3101" idx="3"/>
            <a:endCxn id="2997" idx="7"/>
          </p:cNvCxnSpPr>
          <p:nvPr/>
        </p:nvCxnSpPr>
        <p:spPr>
          <a:xfrm flipH="1">
            <a:off x="4616803" y="44054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12" name="Google Shape;3112;p116"/>
          <p:cNvCxnSpPr>
            <a:stCxn id="2974" idx="3"/>
            <a:endCxn id="2997" idx="7"/>
          </p:cNvCxnSpPr>
          <p:nvPr/>
        </p:nvCxnSpPr>
        <p:spPr>
          <a:xfrm flipH="1">
            <a:off x="4617046"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13" name="Google Shape;3113;p116"/>
          <p:cNvCxnSpPr>
            <a:stCxn id="3098" idx="3"/>
            <a:endCxn id="2997" idx="7"/>
          </p:cNvCxnSpPr>
          <p:nvPr/>
        </p:nvCxnSpPr>
        <p:spPr>
          <a:xfrm flipH="1">
            <a:off x="4616931"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14" name="Google Shape;3114;p116"/>
          <p:cNvCxnSpPr>
            <a:stCxn id="3096" idx="3"/>
            <a:endCxn id="2997" idx="7"/>
          </p:cNvCxnSpPr>
          <p:nvPr/>
        </p:nvCxnSpPr>
        <p:spPr>
          <a:xfrm flipH="1">
            <a:off x="4616874"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15" name="Google Shape;3115;p116"/>
          <p:cNvCxnSpPr>
            <a:stCxn id="3094" idx="3"/>
            <a:endCxn id="2997" idx="7"/>
          </p:cNvCxnSpPr>
          <p:nvPr/>
        </p:nvCxnSpPr>
        <p:spPr>
          <a:xfrm flipH="1">
            <a:off x="4616816"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16" name="Google Shape;3116;p116"/>
          <p:cNvCxnSpPr>
            <a:stCxn id="2978" idx="4"/>
            <a:endCxn id="2997" idx="0"/>
          </p:cNvCxnSpPr>
          <p:nvPr/>
        </p:nvCxnSpPr>
        <p:spPr>
          <a:xfrm>
            <a:off x="4566146"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117" name="Google Shape;3117;p116"/>
          <p:cNvCxnSpPr>
            <a:stCxn id="2989" idx="5"/>
            <a:endCxn id="2997" idx="1"/>
          </p:cNvCxnSpPr>
          <p:nvPr/>
        </p:nvCxnSpPr>
        <p:spPr>
          <a:xfrm>
            <a:off x="3994375"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18" name="Google Shape;3118;p116"/>
          <p:cNvCxnSpPr>
            <a:stCxn id="2981" idx="5"/>
            <a:endCxn id="2997" idx="1"/>
          </p:cNvCxnSpPr>
          <p:nvPr/>
        </p:nvCxnSpPr>
        <p:spPr>
          <a:xfrm>
            <a:off x="3371817"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19" name="Google Shape;3119;p116"/>
          <p:cNvCxnSpPr>
            <a:stCxn id="2985" idx="5"/>
            <a:endCxn id="2997" idx="1"/>
          </p:cNvCxnSpPr>
          <p:nvPr/>
        </p:nvCxnSpPr>
        <p:spPr>
          <a:xfrm>
            <a:off x="2749260"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20" name="Google Shape;3120;p116"/>
          <p:cNvCxnSpPr>
            <a:stCxn id="2985" idx="4"/>
            <a:endCxn id="2975" idx="0"/>
          </p:cNvCxnSpPr>
          <p:nvPr/>
        </p:nvCxnSpPr>
        <p:spPr>
          <a:xfrm>
            <a:off x="2698473"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121" name="Google Shape;3121;p116"/>
          <p:cNvCxnSpPr>
            <a:stCxn id="2981" idx="3"/>
            <a:endCxn id="2975" idx="7"/>
          </p:cNvCxnSpPr>
          <p:nvPr/>
        </p:nvCxnSpPr>
        <p:spPr>
          <a:xfrm flipH="1">
            <a:off x="2749144"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22" name="Google Shape;3122;p116"/>
          <p:cNvCxnSpPr>
            <a:stCxn id="2989" idx="3"/>
            <a:endCxn id="2975" idx="7"/>
          </p:cNvCxnSpPr>
          <p:nvPr/>
        </p:nvCxnSpPr>
        <p:spPr>
          <a:xfrm flipH="1">
            <a:off x="2749201"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23" name="Google Shape;3123;p116"/>
          <p:cNvCxnSpPr>
            <a:stCxn id="2978" idx="3"/>
            <a:endCxn id="2975" idx="7"/>
          </p:cNvCxnSpPr>
          <p:nvPr/>
        </p:nvCxnSpPr>
        <p:spPr>
          <a:xfrm flipH="1">
            <a:off x="2749259"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24" name="Google Shape;3124;p116"/>
          <p:cNvCxnSpPr>
            <a:stCxn id="3094" idx="3"/>
            <a:endCxn id="2975" idx="7"/>
          </p:cNvCxnSpPr>
          <p:nvPr/>
        </p:nvCxnSpPr>
        <p:spPr>
          <a:xfrm flipH="1">
            <a:off x="2749316"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25" name="Google Shape;3125;p116"/>
          <p:cNvCxnSpPr>
            <a:stCxn id="3096" idx="3"/>
            <a:endCxn id="2975" idx="7"/>
          </p:cNvCxnSpPr>
          <p:nvPr/>
        </p:nvCxnSpPr>
        <p:spPr>
          <a:xfrm flipH="1">
            <a:off x="2749374"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26" name="Google Shape;3126;p116"/>
          <p:cNvCxnSpPr>
            <a:stCxn id="3098" idx="3"/>
          </p:cNvCxnSpPr>
          <p:nvPr/>
        </p:nvCxnSpPr>
        <p:spPr>
          <a:xfrm flipH="1">
            <a:off x="2749131" y="4405457"/>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127" name="Google Shape;3127;p116"/>
          <p:cNvCxnSpPr>
            <a:stCxn id="3094" idx="4"/>
            <a:endCxn id="2999" idx="0"/>
          </p:cNvCxnSpPr>
          <p:nvPr/>
        </p:nvCxnSpPr>
        <p:spPr>
          <a:xfrm>
            <a:off x="5188703"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128" name="Google Shape;3128;p116"/>
          <p:cNvCxnSpPr>
            <a:stCxn id="3096" idx="3"/>
            <a:endCxn id="2999" idx="7"/>
          </p:cNvCxnSpPr>
          <p:nvPr/>
        </p:nvCxnSpPr>
        <p:spPr>
          <a:xfrm flipH="1">
            <a:off x="5239374"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29" name="Google Shape;3129;p116"/>
          <p:cNvCxnSpPr>
            <a:stCxn id="3098" idx="3"/>
            <a:endCxn id="2999" idx="7"/>
          </p:cNvCxnSpPr>
          <p:nvPr/>
        </p:nvCxnSpPr>
        <p:spPr>
          <a:xfrm flipH="1">
            <a:off x="5239431"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30" name="Google Shape;3130;p116"/>
          <p:cNvCxnSpPr>
            <a:stCxn id="2974" idx="3"/>
            <a:endCxn id="2999" idx="7"/>
          </p:cNvCxnSpPr>
          <p:nvPr/>
        </p:nvCxnSpPr>
        <p:spPr>
          <a:xfrm flipH="1">
            <a:off x="5239546"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31" name="Google Shape;3131;p116"/>
          <p:cNvCxnSpPr>
            <a:stCxn id="3101" idx="3"/>
            <a:endCxn id="2999" idx="7"/>
          </p:cNvCxnSpPr>
          <p:nvPr/>
        </p:nvCxnSpPr>
        <p:spPr>
          <a:xfrm flipH="1">
            <a:off x="5239603"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32" name="Google Shape;3132;p116"/>
          <p:cNvCxnSpPr>
            <a:stCxn id="2978" idx="5"/>
            <a:endCxn id="2999" idx="1"/>
          </p:cNvCxnSpPr>
          <p:nvPr/>
        </p:nvCxnSpPr>
        <p:spPr>
          <a:xfrm>
            <a:off x="4616932"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33" name="Google Shape;3133;p116"/>
          <p:cNvCxnSpPr>
            <a:stCxn id="2989" idx="5"/>
            <a:endCxn id="2999" idx="1"/>
          </p:cNvCxnSpPr>
          <p:nvPr/>
        </p:nvCxnSpPr>
        <p:spPr>
          <a:xfrm>
            <a:off x="3994375"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34" name="Google Shape;3134;p116"/>
          <p:cNvCxnSpPr>
            <a:stCxn id="2981" idx="5"/>
            <a:endCxn id="2999" idx="1"/>
          </p:cNvCxnSpPr>
          <p:nvPr/>
        </p:nvCxnSpPr>
        <p:spPr>
          <a:xfrm>
            <a:off x="3371817"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35" name="Google Shape;3135;p116"/>
          <p:cNvCxnSpPr>
            <a:stCxn id="2985" idx="5"/>
            <a:endCxn id="2999" idx="1"/>
          </p:cNvCxnSpPr>
          <p:nvPr/>
        </p:nvCxnSpPr>
        <p:spPr>
          <a:xfrm>
            <a:off x="2749260"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36" name="Google Shape;3136;p116"/>
          <p:cNvCxnSpPr>
            <a:stCxn id="3098" idx="4"/>
            <a:endCxn id="2983" idx="0"/>
          </p:cNvCxnSpPr>
          <p:nvPr/>
        </p:nvCxnSpPr>
        <p:spPr>
          <a:xfrm>
            <a:off x="6433818"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137" name="Google Shape;3137;p116"/>
          <p:cNvCxnSpPr>
            <a:stCxn id="2974" idx="3"/>
            <a:endCxn id="2983" idx="7"/>
          </p:cNvCxnSpPr>
          <p:nvPr/>
        </p:nvCxnSpPr>
        <p:spPr>
          <a:xfrm flipH="1">
            <a:off x="6484546"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38" name="Google Shape;3138;p116"/>
          <p:cNvCxnSpPr>
            <a:stCxn id="3101" idx="3"/>
            <a:endCxn id="2983" idx="7"/>
          </p:cNvCxnSpPr>
          <p:nvPr/>
        </p:nvCxnSpPr>
        <p:spPr>
          <a:xfrm flipH="1">
            <a:off x="6484603"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39" name="Google Shape;3139;p116"/>
          <p:cNvCxnSpPr>
            <a:stCxn id="3096" idx="5"/>
            <a:endCxn id="2983" idx="1"/>
          </p:cNvCxnSpPr>
          <p:nvPr/>
        </p:nvCxnSpPr>
        <p:spPr>
          <a:xfrm>
            <a:off x="5862047"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40" name="Google Shape;3140;p116"/>
          <p:cNvCxnSpPr>
            <a:stCxn id="3094" idx="5"/>
            <a:endCxn id="2983" idx="1"/>
          </p:cNvCxnSpPr>
          <p:nvPr/>
        </p:nvCxnSpPr>
        <p:spPr>
          <a:xfrm>
            <a:off x="5239490"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41" name="Google Shape;3141;p116"/>
          <p:cNvCxnSpPr>
            <a:stCxn id="2978" idx="5"/>
          </p:cNvCxnSpPr>
          <p:nvPr/>
        </p:nvCxnSpPr>
        <p:spPr>
          <a:xfrm>
            <a:off x="4616932" y="4405457"/>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142" name="Google Shape;3142;p116"/>
          <p:cNvCxnSpPr>
            <a:stCxn id="2989" idx="5"/>
          </p:cNvCxnSpPr>
          <p:nvPr/>
        </p:nvCxnSpPr>
        <p:spPr>
          <a:xfrm>
            <a:off x="3994375" y="4405457"/>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143" name="Google Shape;3143;p116"/>
          <p:cNvCxnSpPr>
            <a:stCxn id="2981" idx="5"/>
            <a:endCxn id="2983" idx="1"/>
          </p:cNvCxnSpPr>
          <p:nvPr/>
        </p:nvCxnSpPr>
        <p:spPr>
          <a:xfrm>
            <a:off x="3371817"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44" name="Google Shape;3144;p116"/>
          <p:cNvCxnSpPr>
            <a:stCxn id="2974" idx="4"/>
            <a:endCxn id="3003" idx="0"/>
          </p:cNvCxnSpPr>
          <p:nvPr/>
        </p:nvCxnSpPr>
        <p:spPr>
          <a:xfrm>
            <a:off x="7678932"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145" name="Google Shape;3145;p116"/>
          <p:cNvCxnSpPr>
            <a:stCxn id="3101" idx="3"/>
            <a:endCxn id="3003" idx="7"/>
          </p:cNvCxnSpPr>
          <p:nvPr/>
        </p:nvCxnSpPr>
        <p:spPr>
          <a:xfrm flipH="1">
            <a:off x="7729603"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46" name="Google Shape;3146;p116"/>
          <p:cNvCxnSpPr>
            <a:stCxn id="3098" idx="5"/>
          </p:cNvCxnSpPr>
          <p:nvPr/>
        </p:nvCxnSpPr>
        <p:spPr>
          <a:xfrm>
            <a:off x="6484605" y="4405457"/>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147" name="Google Shape;3147;p116"/>
          <p:cNvCxnSpPr>
            <a:stCxn id="3096" idx="5"/>
          </p:cNvCxnSpPr>
          <p:nvPr/>
        </p:nvCxnSpPr>
        <p:spPr>
          <a:xfrm>
            <a:off x="5862047" y="4405457"/>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148" name="Google Shape;3148;p116"/>
          <p:cNvCxnSpPr>
            <a:stCxn id="3094" idx="5"/>
            <a:endCxn id="3003" idx="1"/>
          </p:cNvCxnSpPr>
          <p:nvPr/>
        </p:nvCxnSpPr>
        <p:spPr>
          <a:xfrm>
            <a:off x="5239490"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49" name="Google Shape;3149;p116"/>
          <p:cNvCxnSpPr>
            <a:stCxn id="2978" idx="5"/>
            <a:endCxn id="3003" idx="1"/>
          </p:cNvCxnSpPr>
          <p:nvPr/>
        </p:nvCxnSpPr>
        <p:spPr>
          <a:xfrm>
            <a:off x="4616932"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50" name="Google Shape;3150;p116"/>
          <p:cNvCxnSpPr>
            <a:stCxn id="2989" idx="5"/>
            <a:endCxn id="3003" idx="1"/>
          </p:cNvCxnSpPr>
          <p:nvPr/>
        </p:nvCxnSpPr>
        <p:spPr>
          <a:xfrm>
            <a:off x="3994375" y="44054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51" name="Google Shape;3151;p116"/>
          <p:cNvCxnSpPr>
            <a:stCxn id="2981" idx="5"/>
            <a:endCxn id="3003" idx="1"/>
          </p:cNvCxnSpPr>
          <p:nvPr/>
        </p:nvCxnSpPr>
        <p:spPr>
          <a:xfrm>
            <a:off x="3371817" y="44054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52" name="Google Shape;3152;p116"/>
          <p:cNvCxnSpPr>
            <a:endCxn id="3003" idx="1"/>
          </p:cNvCxnSpPr>
          <p:nvPr/>
        </p:nvCxnSpPr>
        <p:spPr>
          <a:xfrm>
            <a:off x="2749246" y="4405307"/>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153" name="Google Shape;3153;p116"/>
          <p:cNvCxnSpPr>
            <a:stCxn id="3096" idx="4"/>
            <a:endCxn id="2987" idx="0"/>
          </p:cNvCxnSpPr>
          <p:nvPr/>
        </p:nvCxnSpPr>
        <p:spPr>
          <a:xfrm>
            <a:off x="5811260"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154" name="Google Shape;3154;p116"/>
          <p:cNvCxnSpPr>
            <a:stCxn id="3098" idx="3"/>
            <a:endCxn id="2987" idx="7"/>
          </p:cNvCxnSpPr>
          <p:nvPr/>
        </p:nvCxnSpPr>
        <p:spPr>
          <a:xfrm flipH="1">
            <a:off x="5861931"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55" name="Google Shape;3155;p116"/>
          <p:cNvCxnSpPr>
            <a:stCxn id="2974" idx="3"/>
            <a:endCxn id="2987" idx="7"/>
          </p:cNvCxnSpPr>
          <p:nvPr/>
        </p:nvCxnSpPr>
        <p:spPr>
          <a:xfrm flipH="1">
            <a:off x="5862046"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56" name="Google Shape;3156;p116"/>
          <p:cNvCxnSpPr>
            <a:stCxn id="3101" idx="3"/>
            <a:endCxn id="2987" idx="7"/>
          </p:cNvCxnSpPr>
          <p:nvPr/>
        </p:nvCxnSpPr>
        <p:spPr>
          <a:xfrm flipH="1">
            <a:off x="5862103"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57" name="Google Shape;3157;p116"/>
          <p:cNvCxnSpPr>
            <a:stCxn id="3094" idx="5"/>
            <a:endCxn id="2987" idx="1"/>
          </p:cNvCxnSpPr>
          <p:nvPr/>
        </p:nvCxnSpPr>
        <p:spPr>
          <a:xfrm>
            <a:off x="5239490"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58" name="Google Shape;3158;p116"/>
          <p:cNvCxnSpPr>
            <a:stCxn id="2978" idx="5"/>
            <a:endCxn id="2987" idx="1"/>
          </p:cNvCxnSpPr>
          <p:nvPr/>
        </p:nvCxnSpPr>
        <p:spPr>
          <a:xfrm>
            <a:off x="4616932"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59" name="Google Shape;3159;p116"/>
          <p:cNvCxnSpPr>
            <a:stCxn id="2989" idx="5"/>
            <a:endCxn id="2987" idx="1"/>
          </p:cNvCxnSpPr>
          <p:nvPr/>
        </p:nvCxnSpPr>
        <p:spPr>
          <a:xfrm>
            <a:off x="3994375"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60" name="Google Shape;3160;p116"/>
          <p:cNvCxnSpPr>
            <a:stCxn id="2981" idx="5"/>
            <a:endCxn id="2987" idx="1"/>
          </p:cNvCxnSpPr>
          <p:nvPr/>
        </p:nvCxnSpPr>
        <p:spPr>
          <a:xfrm>
            <a:off x="3371817"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161" name="Google Shape;3161;p116"/>
          <p:cNvCxnSpPr>
            <a:stCxn id="3101" idx="4"/>
            <a:endCxn id="2979" idx="0"/>
          </p:cNvCxnSpPr>
          <p:nvPr/>
        </p:nvCxnSpPr>
        <p:spPr>
          <a:xfrm>
            <a:off x="8301490" y="4426494"/>
            <a:ext cx="0" cy="313500"/>
          </a:xfrm>
          <a:prstGeom prst="straightConnector1">
            <a:avLst/>
          </a:prstGeom>
          <a:noFill/>
          <a:ln w="9525" cap="flat" cmpd="sng">
            <a:solidFill>
              <a:srgbClr val="757070"/>
            </a:solidFill>
            <a:prstDash val="solid"/>
            <a:miter lim="800000"/>
            <a:headEnd type="none" w="sm" len="sm"/>
            <a:tailEnd type="none" w="sm" len="sm"/>
          </a:ln>
        </p:spPr>
      </p:cxnSp>
      <p:grpSp>
        <p:nvGrpSpPr>
          <p:cNvPr id="3162" name="Google Shape;3162;p116"/>
          <p:cNvGrpSpPr/>
          <p:nvPr/>
        </p:nvGrpSpPr>
        <p:grpSpPr>
          <a:xfrm>
            <a:off x="2436260" y="3261722"/>
            <a:ext cx="524268" cy="2820701"/>
            <a:chOff x="2373345" y="2288592"/>
            <a:chExt cx="731400" cy="3935130"/>
          </a:xfrm>
        </p:grpSpPr>
        <p:sp>
          <p:nvSpPr>
            <p:cNvPr id="3026" name="Google Shape;3026;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2966" name="Google Shape;2966;p116"/>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163" name="Google Shape;3163;p116"/>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3164" name="Google Shape;3164;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165" name="Google Shape;3165;p116"/>
            <p:cNvGrpSpPr/>
            <p:nvPr/>
          </p:nvGrpSpPr>
          <p:grpSpPr>
            <a:xfrm>
              <a:off x="2638956" y="3713152"/>
              <a:ext cx="200401" cy="838267"/>
              <a:chOff x="2638956" y="3426714"/>
              <a:chExt cx="200401" cy="838267"/>
            </a:xfrm>
          </p:grpSpPr>
          <p:sp>
            <p:nvSpPr>
              <p:cNvPr id="2975" name="Google Shape;2975;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985" name="Google Shape;2985;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89" name="Google Shape;2889;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66" name="Google Shape;3166;p116"/>
          <p:cNvGrpSpPr/>
          <p:nvPr/>
        </p:nvGrpSpPr>
        <p:grpSpPr>
          <a:xfrm>
            <a:off x="3058817" y="3261722"/>
            <a:ext cx="524268" cy="2820701"/>
            <a:chOff x="2373345" y="2288592"/>
            <a:chExt cx="731400" cy="3935130"/>
          </a:xfrm>
        </p:grpSpPr>
        <p:sp>
          <p:nvSpPr>
            <p:cNvPr id="2991" name="Google Shape;2991;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2955" name="Google Shape;2955;p116"/>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167" name="Google Shape;3167;p116"/>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68" name="Google Shape;3168;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169" name="Google Shape;3169;p116"/>
            <p:cNvGrpSpPr/>
            <p:nvPr/>
          </p:nvGrpSpPr>
          <p:grpSpPr>
            <a:xfrm>
              <a:off x="2638956" y="3713152"/>
              <a:ext cx="200401" cy="838267"/>
              <a:chOff x="2638956" y="3426714"/>
              <a:chExt cx="200401" cy="838267"/>
            </a:xfrm>
          </p:grpSpPr>
          <p:sp>
            <p:nvSpPr>
              <p:cNvPr id="2993" name="Google Shape;2993;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981" name="Google Shape;2981;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80" name="Google Shape;2880;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70" name="Google Shape;3170;p116"/>
          <p:cNvGrpSpPr/>
          <p:nvPr/>
        </p:nvGrpSpPr>
        <p:grpSpPr>
          <a:xfrm>
            <a:off x="3681375" y="3261722"/>
            <a:ext cx="524268" cy="2820701"/>
            <a:chOff x="2373345" y="2288592"/>
            <a:chExt cx="731400" cy="3935130"/>
          </a:xfrm>
        </p:grpSpPr>
        <p:sp>
          <p:nvSpPr>
            <p:cNvPr id="3006" name="Google Shape;3006;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2949" name="Google Shape;2949;p116"/>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171" name="Google Shape;3171;p116"/>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72" name="Google Shape;3172;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173" name="Google Shape;3173;p116"/>
            <p:cNvGrpSpPr/>
            <p:nvPr/>
          </p:nvGrpSpPr>
          <p:grpSpPr>
            <a:xfrm>
              <a:off x="2638956" y="3713152"/>
              <a:ext cx="200401" cy="838267"/>
              <a:chOff x="2638956" y="3426714"/>
              <a:chExt cx="200401" cy="838267"/>
            </a:xfrm>
          </p:grpSpPr>
          <p:sp>
            <p:nvSpPr>
              <p:cNvPr id="2995" name="Google Shape;2995;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989" name="Google Shape;2989;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91" name="Google Shape;2891;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74" name="Google Shape;3174;p116"/>
          <p:cNvGrpSpPr/>
          <p:nvPr/>
        </p:nvGrpSpPr>
        <p:grpSpPr>
          <a:xfrm>
            <a:off x="4303932" y="3261722"/>
            <a:ext cx="524268" cy="2820701"/>
            <a:chOff x="2373345" y="2288592"/>
            <a:chExt cx="731400" cy="3935130"/>
          </a:xfrm>
        </p:grpSpPr>
        <p:sp>
          <p:nvSpPr>
            <p:cNvPr id="3016" name="Google Shape;3016;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2939" name="Google Shape;2939;p116"/>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175" name="Google Shape;3175;p116"/>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76" name="Google Shape;3176;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177" name="Google Shape;3177;p116"/>
            <p:cNvGrpSpPr/>
            <p:nvPr/>
          </p:nvGrpSpPr>
          <p:grpSpPr>
            <a:xfrm>
              <a:off x="2638956" y="3713152"/>
              <a:ext cx="200401" cy="838267"/>
              <a:chOff x="2638956" y="3426714"/>
              <a:chExt cx="200401" cy="838267"/>
            </a:xfrm>
          </p:grpSpPr>
          <p:sp>
            <p:nvSpPr>
              <p:cNvPr id="2997" name="Google Shape;2997;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978" name="Google Shape;2978;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87" name="Google Shape;2887;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78" name="Google Shape;3178;p116"/>
          <p:cNvGrpSpPr/>
          <p:nvPr/>
        </p:nvGrpSpPr>
        <p:grpSpPr>
          <a:xfrm>
            <a:off x="4926489" y="3261722"/>
            <a:ext cx="524268" cy="2820701"/>
            <a:chOff x="2373345" y="2288592"/>
            <a:chExt cx="731400" cy="3935130"/>
          </a:xfrm>
        </p:grpSpPr>
        <p:sp>
          <p:nvSpPr>
            <p:cNvPr id="3036" name="Google Shape;3036;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2929" name="Google Shape;2929;p116"/>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179" name="Google Shape;3179;p116"/>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3180" name="Google Shape;3180;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181" name="Google Shape;3181;p116"/>
            <p:cNvGrpSpPr/>
            <p:nvPr/>
          </p:nvGrpSpPr>
          <p:grpSpPr>
            <a:xfrm>
              <a:off x="2638956" y="3713152"/>
              <a:ext cx="200401" cy="838267"/>
              <a:chOff x="2638956" y="3426714"/>
              <a:chExt cx="200401" cy="838267"/>
            </a:xfrm>
          </p:grpSpPr>
          <p:sp>
            <p:nvSpPr>
              <p:cNvPr id="2999" name="Google Shape;2999;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094" name="Google Shape;3094;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85" name="Google Shape;2885;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82" name="Google Shape;3182;p116"/>
          <p:cNvGrpSpPr/>
          <p:nvPr/>
        </p:nvGrpSpPr>
        <p:grpSpPr>
          <a:xfrm>
            <a:off x="5549047" y="3261722"/>
            <a:ext cx="524268" cy="2820701"/>
            <a:chOff x="2373345" y="2288592"/>
            <a:chExt cx="731400" cy="3935130"/>
          </a:xfrm>
        </p:grpSpPr>
        <p:sp>
          <p:nvSpPr>
            <p:cNvPr id="3066" name="Google Shape;3066;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2918" name="Google Shape;2918;p116"/>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183" name="Google Shape;3183;p116"/>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84" name="Google Shape;3184;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185" name="Google Shape;3185;p116"/>
            <p:cNvGrpSpPr/>
            <p:nvPr/>
          </p:nvGrpSpPr>
          <p:grpSpPr>
            <a:xfrm>
              <a:off x="2638956" y="3713152"/>
              <a:ext cx="200401" cy="838267"/>
              <a:chOff x="2638956" y="3426714"/>
              <a:chExt cx="200401" cy="838267"/>
            </a:xfrm>
          </p:grpSpPr>
          <p:sp>
            <p:nvSpPr>
              <p:cNvPr id="2987" name="Google Shape;2987;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096" name="Google Shape;3096;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83" name="Google Shape;2883;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86" name="Google Shape;3186;p116"/>
          <p:cNvGrpSpPr/>
          <p:nvPr/>
        </p:nvGrpSpPr>
        <p:grpSpPr>
          <a:xfrm>
            <a:off x="6171604" y="3261722"/>
            <a:ext cx="524268" cy="2820701"/>
            <a:chOff x="2373345" y="2288592"/>
            <a:chExt cx="731400" cy="3935130"/>
          </a:xfrm>
        </p:grpSpPr>
        <p:sp>
          <p:nvSpPr>
            <p:cNvPr id="3046" name="Google Shape;3046;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2909" name="Google Shape;2909;p116"/>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187" name="Google Shape;3187;p116"/>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88" name="Google Shape;3188;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189" name="Google Shape;3189;p116"/>
            <p:cNvGrpSpPr/>
            <p:nvPr/>
          </p:nvGrpSpPr>
          <p:grpSpPr>
            <a:xfrm>
              <a:off x="2638956" y="3713152"/>
              <a:ext cx="200401" cy="838267"/>
              <a:chOff x="2638956" y="3426714"/>
              <a:chExt cx="200401" cy="838267"/>
            </a:xfrm>
          </p:grpSpPr>
          <p:sp>
            <p:nvSpPr>
              <p:cNvPr id="2983" name="Google Shape;2983;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098" name="Google Shape;3098;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93" name="Google Shape;2893;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90" name="Google Shape;3190;p116"/>
          <p:cNvGrpSpPr/>
          <p:nvPr/>
        </p:nvGrpSpPr>
        <p:grpSpPr>
          <a:xfrm>
            <a:off x="7416719" y="3261722"/>
            <a:ext cx="524268" cy="2820701"/>
            <a:chOff x="2373345" y="2288592"/>
            <a:chExt cx="731400" cy="3935130"/>
          </a:xfrm>
        </p:grpSpPr>
        <p:sp>
          <p:nvSpPr>
            <p:cNvPr id="3056" name="Google Shape;3056;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2898" name="Google Shape;2898;p116"/>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3191" name="Google Shape;3191;p116"/>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92" name="Google Shape;3192;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193" name="Google Shape;3193;p116"/>
            <p:cNvGrpSpPr/>
            <p:nvPr/>
          </p:nvGrpSpPr>
          <p:grpSpPr>
            <a:xfrm>
              <a:off x="2638956" y="3713152"/>
              <a:ext cx="200401" cy="838267"/>
              <a:chOff x="2638956" y="3426714"/>
              <a:chExt cx="200401" cy="838267"/>
            </a:xfrm>
          </p:grpSpPr>
          <p:sp>
            <p:nvSpPr>
              <p:cNvPr id="3003" name="Google Shape;3003;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974" name="Google Shape;2974;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96" name="Google Shape;2896;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94" name="Google Shape;3194;p116"/>
          <p:cNvGrpSpPr/>
          <p:nvPr/>
        </p:nvGrpSpPr>
        <p:grpSpPr>
          <a:xfrm>
            <a:off x="8039276" y="3261722"/>
            <a:ext cx="524268" cy="2820701"/>
            <a:chOff x="2373345" y="2288592"/>
            <a:chExt cx="731400" cy="3935130"/>
          </a:xfrm>
        </p:grpSpPr>
        <p:sp>
          <p:nvSpPr>
            <p:cNvPr id="3076" name="Google Shape;3076;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2881" name="Google Shape;2881;p116"/>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195" name="Google Shape;3195;p116"/>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3196" name="Google Shape;3196;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197" name="Google Shape;3197;p116"/>
            <p:cNvGrpSpPr/>
            <p:nvPr/>
          </p:nvGrpSpPr>
          <p:grpSpPr>
            <a:xfrm>
              <a:off x="2638956" y="3713152"/>
              <a:ext cx="200401" cy="838267"/>
              <a:chOff x="2638956" y="3426714"/>
              <a:chExt cx="200401" cy="838267"/>
            </a:xfrm>
          </p:grpSpPr>
          <p:sp>
            <p:nvSpPr>
              <p:cNvPr id="2979" name="Google Shape;2979;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101" name="Google Shape;3101;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00" name="Google Shape;2900;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3198" name="Google Shape;3198;p116"/>
          <p:cNvCxnSpPr>
            <a:stCxn id="2974" idx="5"/>
            <a:endCxn id="2979" idx="1"/>
          </p:cNvCxnSpPr>
          <p:nvPr/>
        </p:nvCxnSpPr>
        <p:spPr>
          <a:xfrm>
            <a:off x="7729719" y="4405457"/>
            <a:ext cx="521100" cy="355500"/>
          </a:xfrm>
          <a:prstGeom prst="straightConnector1">
            <a:avLst/>
          </a:prstGeom>
          <a:noFill/>
          <a:ln w="9525" cap="flat" cmpd="sng">
            <a:solidFill>
              <a:srgbClr val="757070"/>
            </a:solidFill>
            <a:prstDash val="solid"/>
            <a:miter lim="800000"/>
            <a:headEnd type="none" w="sm" len="sm"/>
            <a:tailEnd type="none" w="sm" len="sm"/>
          </a:ln>
        </p:spPr>
      </p:cxnSp>
      <p:sp>
        <p:nvSpPr>
          <p:cNvPr id="3199" name="Google Shape;3199;p116"/>
          <p:cNvSpPr txBox="1"/>
          <p:nvPr/>
        </p:nvSpPr>
        <p:spPr>
          <a:xfrm>
            <a:off x="6913798" y="5714248"/>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sz="800"/>
          </a:p>
        </p:txBody>
      </p:sp>
      <p:cxnSp>
        <p:nvCxnSpPr>
          <p:cNvPr id="3200" name="Google Shape;3200;p116"/>
          <p:cNvCxnSpPr>
            <a:stCxn id="3098" idx="5"/>
            <a:endCxn id="2979" idx="1"/>
          </p:cNvCxnSpPr>
          <p:nvPr/>
        </p:nvCxnSpPr>
        <p:spPr>
          <a:xfrm>
            <a:off x="6484605"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201" name="Google Shape;3201;p116"/>
          <p:cNvCxnSpPr>
            <a:stCxn id="3096" idx="5"/>
            <a:endCxn id="2979" idx="1"/>
          </p:cNvCxnSpPr>
          <p:nvPr/>
        </p:nvCxnSpPr>
        <p:spPr>
          <a:xfrm>
            <a:off x="5862047"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202" name="Google Shape;3202;p116"/>
          <p:cNvCxnSpPr>
            <a:stCxn id="3094" idx="5"/>
          </p:cNvCxnSpPr>
          <p:nvPr/>
        </p:nvCxnSpPr>
        <p:spPr>
          <a:xfrm>
            <a:off x="5239490" y="4405457"/>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03" name="Google Shape;3203;p116"/>
          <p:cNvCxnSpPr/>
          <p:nvPr/>
        </p:nvCxnSpPr>
        <p:spPr>
          <a:xfrm flipH="1">
            <a:off x="2749292" y="39517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04" name="Google Shape;3204;p116"/>
          <p:cNvCxnSpPr/>
          <p:nvPr/>
        </p:nvCxnSpPr>
        <p:spPr>
          <a:xfrm flipH="1">
            <a:off x="2749350" y="3947300"/>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3205" name="Google Shape;3205;p116"/>
          <p:cNvCxnSpPr/>
          <p:nvPr/>
        </p:nvCxnSpPr>
        <p:spPr>
          <a:xfrm>
            <a:off x="4616929"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06" name="Google Shape;3206;p116"/>
          <p:cNvCxnSpPr/>
          <p:nvPr/>
        </p:nvCxnSpPr>
        <p:spPr>
          <a:xfrm>
            <a:off x="3371814" y="39517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07" name="Google Shape;3207;p116"/>
          <p:cNvCxnSpPr/>
          <p:nvPr/>
        </p:nvCxnSpPr>
        <p:spPr>
          <a:xfrm>
            <a:off x="2749256"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08" name="Google Shape;3208;p116"/>
          <p:cNvCxnSpPr/>
          <p:nvPr/>
        </p:nvCxnSpPr>
        <p:spPr>
          <a:xfrm>
            <a:off x="2749257" y="3951728"/>
            <a:ext cx="5501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09" name="Google Shape;3209;p116"/>
          <p:cNvCxnSpPr/>
          <p:nvPr/>
        </p:nvCxnSpPr>
        <p:spPr>
          <a:xfrm>
            <a:off x="2749257"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10" name="Google Shape;3210;p116"/>
          <p:cNvCxnSpPr/>
          <p:nvPr/>
        </p:nvCxnSpPr>
        <p:spPr>
          <a:xfrm>
            <a:off x="3994372" y="39517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11" name="Google Shape;3211;p116"/>
          <p:cNvCxnSpPr/>
          <p:nvPr/>
        </p:nvCxnSpPr>
        <p:spPr>
          <a:xfrm>
            <a:off x="2749257"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12" name="Google Shape;3212;p116"/>
          <p:cNvCxnSpPr/>
          <p:nvPr/>
        </p:nvCxnSpPr>
        <p:spPr>
          <a:xfrm>
            <a:off x="3321053"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213" name="Google Shape;3213;p116"/>
          <p:cNvCxnSpPr/>
          <p:nvPr/>
        </p:nvCxnSpPr>
        <p:spPr>
          <a:xfrm flipH="1">
            <a:off x="3371748"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14" name="Google Shape;3214;p116"/>
          <p:cNvCxnSpPr/>
          <p:nvPr/>
        </p:nvCxnSpPr>
        <p:spPr>
          <a:xfrm flipH="1">
            <a:off x="3371805"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15" name="Google Shape;3215;p116"/>
          <p:cNvCxnSpPr/>
          <p:nvPr/>
        </p:nvCxnSpPr>
        <p:spPr>
          <a:xfrm flipH="1">
            <a:off x="3371862"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16" name="Google Shape;3216;p116"/>
          <p:cNvCxnSpPr/>
          <p:nvPr/>
        </p:nvCxnSpPr>
        <p:spPr>
          <a:xfrm flipH="1">
            <a:off x="3371920"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17" name="Google Shape;3217;p116"/>
          <p:cNvCxnSpPr/>
          <p:nvPr/>
        </p:nvCxnSpPr>
        <p:spPr>
          <a:xfrm flipH="1">
            <a:off x="3371977"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18" name="Google Shape;3218;p116"/>
          <p:cNvCxnSpPr/>
          <p:nvPr/>
        </p:nvCxnSpPr>
        <p:spPr>
          <a:xfrm flipH="1">
            <a:off x="3371792" y="39517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19" name="Google Shape;3219;p116"/>
          <p:cNvCxnSpPr/>
          <p:nvPr/>
        </p:nvCxnSpPr>
        <p:spPr>
          <a:xfrm flipH="1">
            <a:off x="3371849" y="39517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20" name="Google Shape;3220;p116"/>
          <p:cNvCxnSpPr/>
          <p:nvPr/>
        </p:nvCxnSpPr>
        <p:spPr>
          <a:xfrm>
            <a:off x="3943610"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221" name="Google Shape;3221;p116"/>
          <p:cNvCxnSpPr/>
          <p:nvPr/>
        </p:nvCxnSpPr>
        <p:spPr>
          <a:xfrm>
            <a:off x="3371814"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22" name="Google Shape;3222;p116"/>
          <p:cNvCxnSpPr/>
          <p:nvPr/>
        </p:nvCxnSpPr>
        <p:spPr>
          <a:xfrm>
            <a:off x="2749256"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23" name="Google Shape;3223;p116"/>
          <p:cNvCxnSpPr/>
          <p:nvPr/>
        </p:nvCxnSpPr>
        <p:spPr>
          <a:xfrm flipH="1">
            <a:off x="3994305"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24" name="Google Shape;3224;p116"/>
          <p:cNvCxnSpPr/>
          <p:nvPr/>
        </p:nvCxnSpPr>
        <p:spPr>
          <a:xfrm flipH="1">
            <a:off x="3994362"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25" name="Google Shape;3225;p116"/>
          <p:cNvCxnSpPr/>
          <p:nvPr/>
        </p:nvCxnSpPr>
        <p:spPr>
          <a:xfrm flipH="1">
            <a:off x="3994420"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26" name="Google Shape;3226;p116"/>
          <p:cNvCxnSpPr/>
          <p:nvPr/>
        </p:nvCxnSpPr>
        <p:spPr>
          <a:xfrm flipH="1">
            <a:off x="3994477"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27" name="Google Shape;3227;p116"/>
          <p:cNvCxnSpPr/>
          <p:nvPr/>
        </p:nvCxnSpPr>
        <p:spPr>
          <a:xfrm flipH="1">
            <a:off x="3994292"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28" name="Google Shape;3228;p116"/>
          <p:cNvCxnSpPr/>
          <p:nvPr/>
        </p:nvCxnSpPr>
        <p:spPr>
          <a:xfrm flipH="1">
            <a:off x="3994349" y="39517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29" name="Google Shape;3229;p116"/>
          <p:cNvCxnSpPr/>
          <p:nvPr/>
        </p:nvCxnSpPr>
        <p:spPr>
          <a:xfrm flipH="1">
            <a:off x="4616849"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30" name="Google Shape;3230;p116"/>
          <p:cNvCxnSpPr/>
          <p:nvPr/>
        </p:nvCxnSpPr>
        <p:spPr>
          <a:xfrm flipH="1">
            <a:off x="4617092"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31" name="Google Shape;3231;p116"/>
          <p:cNvCxnSpPr/>
          <p:nvPr/>
        </p:nvCxnSpPr>
        <p:spPr>
          <a:xfrm flipH="1">
            <a:off x="4616977"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32" name="Google Shape;3232;p116"/>
          <p:cNvCxnSpPr/>
          <p:nvPr/>
        </p:nvCxnSpPr>
        <p:spPr>
          <a:xfrm flipH="1">
            <a:off x="4616920"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33" name="Google Shape;3233;p116"/>
          <p:cNvCxnSpPr/>
          <p:nvPr/>
        </p:nvCxnSpPr>
        <p:spPr>
          <a:xfrm flipH="1">
            <a:off x="4616862"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34" name="Google Shape;3234;p116"/>
          <p:cNvCxnSpPr/>
          <p:nvPr/>
        </p:nvCxnSpPr>
        <p:spPr>
          <a:xfrm>
            <a:off x="4566167"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235" name="Google Shape;3235;p116"/>
          <p:cNvCxnSpPr/>
          <p:nvPr/>
        </p:nvCxnSpPr>
        <p:spPr>
          <a:xfrm>
            <a:off x="3994372"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36" name="Google Shape;3236;p116"/>
          <p:cNvCxnSpPr/>
          <p:nvPr/>
        </p:nvCxnSpPr>
        <p:spPr>
          <a:xfrm>
            <a:off x="3371814"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37" name="Google Shape;3237;p116"/>
          <p:cNvCxnSpPr/>
          <p:nvPr/>
        </p:nvCxnSpPr>
        <p:spPr>
          <a:xfrm>
            <a:off x="2749257"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38" name="Google Shape;3238;p116"/>
          <p:cNvCxnSpPr/>
          <p:nvPr/>
        </p:nvCxnSpPr>
        <p:spPr>
          <a:xfrm>
            <a:off x="2698495"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239" name="Google Shape;3239;p116"/>
          <p:cNvCxnSpPr/>
          <p:nvPr/>
        </p:nvCxnSpPr>
        <p:spPr>
          <a:xfrm flipH="1">
            <a:off x="2749190"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40" name="Google Shape;3240;p116"/>
          <p:cNvCxnSpPr/>
          <p:nvPr/>
        </p:nvCxnSpPr>
        <p:spPr>
          <a:xfrm flipH="1">
            <a:off x="2749248"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41" name="Google Shape;3241;p116"/>
          <p:cNvCxnSpPr/>
          <p:nvPr/>
        </p:nvCxnSpPr>
        <p:spPr>
          <a:xfrm flipH="1">
            <a:off x="2749305"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42" name="Google Shape;3242;p116"/>
          <p:cNvCxnSpPr/>
          <p:nvPr/>
        </p:nvCxnSpPr>
        <p:spPr>
          <a:xfrm flipH="1">
            <a:off x="2749362"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43" name="Google Shape;3243;p116"/>
          <p:cNvCxnSpPr/>
          <p:nvPr/>
        </p:nvCxnSpPr>
        <p:spPr>
          <a:xfrm flipH="1">
            <a:off x="2749420"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44" name="Google Shape;3244;p116"/>
          <p:cNvCxnSpPr/>
          <p:nvPr/>
        </p:nvCxnSpPr>
        <p:spPr>
          <a:xfrm flipH="1">
            <a:off x="2749177"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45" name="Google Shape;3245;p116"/>
          <p:cNvCxnSpPr/>
          <p:nvPr/>
        </p:nvCxnSpPr>
        <p:spPr>
          <a:xfrm>
            <a:off x="5188725"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246" name="Google Shape;3246;p116"/>
          <p:cNvCxnSpPr/>
          <p:nvPr/>
        </p:nvCxnSpPr>
        <p:spPr>
          <a:xfrm flipH="1">
            <a:off x="5239420"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47" name="Google Shape;3247;p116"/>
          <p:cNvCxnSpPr/>
          <p:nvPr/>
        </p:nvCxnSpPr>
        <p:spPr>
          <a:xfrm flipH="1">
            <a:off x="5239477"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48" name="Google Shape;3248;p116"/>
          <p:cNvCxnSpPr/>
          <p:nvPr/>
        </p:nvCxnSpPr>
        <p:spPr>
          <a:xfrm flipH="1">
            <a:off x="5239592"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49" name="Google Shape;3249;p116"/>
          <p:cNvCxnSpPr/>
          <p:nvPr/>
        </p:nvCxnSpPr>
        <p:spPr>
          <a:xfrm flipH="1">
            <a:off x="5239649"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50" name="Google Shape;3250;p116"/>
          <p:cNvCxnSpPr/>
          <p:nvPr/>
        </p:nvCxnSpPr>
        <p:spPr>
          <a:xfrm>
            <a:off x="4616929"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51" name="Google Shape;3251;p116"/>
          <p:cNvCxnSpPr/>
          <p:nvPr/>
        </p:nvCxnSpPr>
        <p:spPr>
          <a:xfrm>
            <a:off x="3994372"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52" name="Google Shape;3252;p116"/>
          <p:cNvCxnSpPr/>
          <p:nvPr/>
        </p:nvCxnSpPr>
        <p:spPr>
          <a:xfrm>
            <a:off x="3371814"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53" name="Google Shape;3253;p116"/>
          <p:cNvCxnSpPr/>
          <p:nvPr/>
        </p:nvCxnSpPr>
        <p:spPr>
          <a:xfrm>
            <a:off x="2749257"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54" name="Google Shape;3254;p116"/>
          <p:cNvCxnSpPr/>
          <p:nvPr/>
        </p:nvCxnSpPr>
        <p:spPr>
          <a:xfrm>
            <a:off x="6433840"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255" name="Google Shape;3255;p116"/>
          <p:cNvCxnSpPr/>
          <p:nvPr/>
        </p:nvCxnSpPr>
        <p:spPr>
          <a:xfrm flipH="1">
            <a:off x="6484592"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56" name="Google Shape;3256;p116"/>
          <p:cNvCxnSpPr/>
          <p:nvPr/>
        </p:nvCxnSpPr>
        <p:spPr>
          <a:xfrm flipH="1">
            <a:off x="6484649"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57" name="Google Shape;3257;p116"/>
          <p:cNvCxnSpPr/>
          <p:nvPr/>
        </p:nvCxnSpPr>
        <p:spPr>
          <a:xfrm>
            <a:off x="5862044"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58" name="Google Shape;3258;p116"/>
          <p:cNvCxnSpPr/>
          <p:nvPr/>
        </p:nvCxnSpPr>
        <p:spPr>
          <a:xfrm>
            <a:off x="5239487"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59" name="Google Shape;3259;p116"/>
          <p:cNvCxnSpPr/>
          <p:nvPr/>
        </p:nvCxnSpPr>
        <p:spPr>
          <a:xfrm>
            <a:off x="4616929"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60" name="Google Shape;3260;p116"/>
          <p:cNvCxnSpPr/>
          <p:nvPr/>
        </p:nvCxnSpPr>
        <p:spPr>
          <a:xfrm>
            <a:off x="3994372"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61" name="Google Shape;3261;p116"/>
          <p:cNvCxnSpPr/>
          <p:nvPr/>
        </p:nvCxnSpPr>
        <p:spPr>
          <a:xfrm>
            <a:off x="3371814"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62" name="Google Shape;3262;p116"/>
          <p:cNvCxnSpPr/>
          <p:nvPr/>
        </p:nvCxnSpPr>
        <p:spPr>
          <a:xfrm>
            <a:off x="7678954"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263" name="Google Shape;3263;p116"/>
          <p:cNvCxnSpPr/>
          <p:nvPr/>
        </p:nvCxnSpPr>
        <p:spPr>
          <a:xfrm flipH="1">
            <a:off x="7729649"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64" name="Google Shape;3264;p116"/>
          <p:cNvCxnSpPr/>
          <p:nvPr/>
        </p:nvCxnSpPr>
        <p:spPr>
          <a:xfrm>
            <a:off x="6484601"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65" name="Google Shape;3265;p116"/>
          <p:cNvCxnSpPr/>
          <p:nvPr/>
        </p:nvCxnSpPr>
        <p:spPr>
          <a:xfrm>
            <a:off x="5862044"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66" name="Google Shape;3266;p116"/>
          <p:cNvCxnSpPr/>
          <p:nvPr/>
        </p:nvCxnSpPr>
        <p:spPr>
          <a:xfrm>
            <a:off x="5239487"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67" name="Google Shape;3267;p116"/>
          <p:cNvCxnSpPr/>
          <p:nvPr/>
        </p:nvCxnSpPr>
        <p:spPr>
          <a:xfrm>
            <a:off x="4616929"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68" name="Google Shape;3268;p116"/>
          <p:cNvCxnSpPr/>
          <p:nvPr/>
        </p:nvCxnSpPr>
        <p:spPr>
          <a:xfrm>
            <a:off x="3994372"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69" name="Google Shape;3269;p116"/>
          <p:cNvCxnSpPr/>
          <p:nvPr/>
        </p:nvCxnSpPr>
        <p:spPr>
          <a:xfrm>
            <a:off x="3371814" y="39517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70" name="Google Shape;3270;p116"/>
          <p:cNvCxnSpPr/>
          <p:nvPr/>
        </p:nvCxnSpPr>
        <p:spPr>
          <a:xfrm>
            <a:off x="2749256" y="39517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71" name="Google Shape;3271;p116"/>
          <p:cNvCxnSpPr/>
          <p:nvPr/>
        </p:nvCxnSpPr>
        <p:spPr>
          <a:xfrm>
            <a:off x="5811282"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272" name="Google Shape;3272;p116"/>
          <p:cNvCxnSpPr/>
          <p:nvPr/>
        </p:nvCxnSpPr>
        <p:spPr>
          <a:xfrm flipH="1">
            <a:off x="5861977"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73" name="Google Shape;3273;p116"/>
          <p:cNvCxnSpPr/>
          <p:nvPr/>
        </p:nvCxnSpPr>
        <p:spPr>
          <a:xfrm flipH="1">
            <a:off x="5862092"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74" name="Google Shape;3274;p116"/>
          <p:cNvCxnSpPr/>
          <p:nvPr/>
        </p:nvCxnSpPr>
        <p:spPr>
          <a:xfrm flipH="1">
            <a:off x="5862149"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75" name="Google Shape;3275;p116"/>
          <p:cNvCxnSpPr/>
          <p:nvPr/>
        </p:nvCxnSpPr>
        <p:spPr>
          <a:xfrm>
            <a:off x="5239487"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76" name="Google Shape;3276;p116"/>
          <p:cNvCxnSpPr/>
          <p:nvPr/>
        </p:nvCxnSpPr>
        <p:spPr>
          <a:xfrm>
            <a:off x="4616929"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77" name="Google Shape;3277;p116"/>
          <p:cNvCxnSpPr/>
          <p:nvPr/>
        </p:nvCxnSpPr>
        <p:spPr>
          <a:xfrm>
            <a:off x="3994372"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78" name="Google Shape;3278;p116"/>
          <p:cNvCxnSpPr/>
          <p:nvPr/>
        </p:nvCxnSpPr>
        <p:spPr>
          <a:xfrm>
            <a:off x="3371814"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79" name="Google Shape;3279;p116"/>
          <p:cNvCxnSpPr/>
          <p:nvPr/>
        </p:nvCxnSpPr>
        <p:spPr>
          <a:xfrm>
            <a:off x="8301512"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280" name="Google Shape;3280;p116"/>
          <p:cNvCxnSpPr/>
          <p:nvPr/>
        </p:nvCxnSpPr>
        <p:spPr>
          <a:xfrm>
            <a:off x="7729716"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81" name="Google Shape;3281;p116"/>
          <p:cNvCxnSpPr/>
          <p:nvPr/>
        </p:nvCxnSpPr>
        <p:spPr>
          <a:xfrm>
            <a:off x="6484601"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82" name="Google Shape;3282;p116"/>
          <p:cNvCxnSpPr/>
          <p:nvPr/>
        </p:nvCxnSpPr>
        <p:spPr>
          <a:xfrm>
            <a:off x="5862044"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83" name="Google Shape;3283;p116"/>
          <p:cNvCxnSpPr/>
          <p:nvPr/>
        </p:nvCxnSpPr>
        <p:spPr>
          <a:xfrm>
            <a:off x="5239487"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284" name="Google Shape;3284;p116"/>
          <p:cNvCxnSpPr>
            <a:stCxn id="2880" idx="0"/>
            <a:endCxn id="2955" idx="2"/>
          </p:cNvCxnSpPr>
          <p:nvPr/>
        </p:nvCxnSpPr>
        <p:spPr>
          <a:xfrm rot="10800000">
            <a:off x="3321031"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285" name="Google Shape;3285;p116"/>
          <p:cNvCxnSpPr>
            <a:stCxn id="2891" idx="0"/>
            <a:endCxn id="2949" idx="2"/>
          </p:cNvCxnSpPr>
          <p:nvPr/>
        </p:nvCxnSpPr>
        <p:spPr>
          <a:xfrm rot="10800000">
            <a:off x="3943588"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286" name="Google Shape;3286;p116"/>
          <p:cNvCxnSpPr>
            <a:stCxn id="2887" idx="1"/>
            <a:endCxn id="2949" idx="2"/>
          </p:cNvCxnSpPr>
          <p:nvPr/>
        </p:nvCxnSpPr>
        <p:spPr>
          <a:xfrm rot="10800000">
            <a:off x="3943559"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287" name="Google Shape;3287;p116"/>
          <p:cNvCxnSpPr>
            <a:stCxn id="2889" idx="0"/>
            <a:endCxn id="2966" idx="2"/>
          </p:cNvCxnSpPr>
          <p:nvPr/>
        </p:nvCxnSpPr>
        <p:spPr>
          <a:xfrm rot="10800000">
            <a:off x="2698473"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288" name="Google Shape;3288;p116"/>
          <p:cNvCxnSpPr>
            <a:stCxn id="2893" idx="1"/>
            <a:endCxn id="2966" idx="2"/>
          </p:cNvCxnSpPr>
          <p:nvPr/>
        </p:nvCxnSpPr>
        <p:spPr>
          <a:xfrm rot="10800000">
            <a:off x="2698431" y="3589561"/>
            <a:ext cx="3684600" cy="257100"/>
          </a:xfrm>
          <a:prstGeom prst="straightConnector1">
            <a:avLst/>
          </a:prstGeom>
          <a:noFill/>
          <a:ln w="9525" cap="flat" cmpd="sng">
            <a:solidFill>
              <a:srgbClr val="757070"/>
            </a:solidFill>
            <a:prstDash val="solid"/>
            <a:miter lim="800000"/>
            <a:headEnd type="none" w="sm" len="sm"/>
            <a:tailEnd type="none" w="sm" len="sm"/>
          </a:ln>
        </p:spPr>
      </p:cxnSp>
      <p:sp>
        <p:nvSpPr>
          <p:cNvPr id="3289" name="Google Shape;3289;p116"/>
          <p:cNvSpPr/>
          <p:nvPr/>
        </p:nvSpPr>
        <p:spPr>
          <a:xfrm>
            <a:off x="3098325" y="3253242"/>
            <a:ext cx="6518400" cy="251130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3290" name="Google Shape;3290;p116"/>
          <p:cNvCxnSpPr>
            <a:stCxn id="3291" idx="7"/>
            <a:endCxn id="3292" idx="2"/>
          </p:cNvCxnSpPr>
          <p:nvPr/>
        </p:nvCxnSpPr>
        <p:spPr>
          <a:xfrm rot="10800000" flipH="1">
            <a:off x="4234642" y="3697398"/>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293" name="Google Shape;3293;p116"/>
          <p:cNvCxnSpPr>
            <a:stCxn id="3294" idx="7"/>
            <a:endCxn id="3292" idx="2"/>
          </p:cNvCxnSpPr>
          <p:nvPr/>
        </p:nvCxnSpPr>
        <p:spPr>
          <a:xfrm rot="10800000" flipH="1">
            <a:off x="6724872" y="3697398"/>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295" name="Google Shape;3295;p116"/>
          <p:cNvCxnSpPr>
            <a:stCxn id="3296" idx="7"/>
            <a:endCxn id="3292" idx="2"/>
          </p:cNvCxnSpPr>
          <p:nvPr/>
        </p:nvCxnSpPr>
        <p:spPr>
          <a:xfrm rot="10800000" flipH="1">
            <a:off x="6102315" y="3697398"/>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297" name="Google Shape;3297;p116"/>
          <p:cNvCxnSpPr>
            <a:stCxn id="3298" idx="7"/>
            <a:endCxn id="3292" idx="2"/>
          </p:cNvCxnSpPr>
          <p:nvPr/>
        </p:nvCxnSpPr>
        <p:spPr>
          <a:xfrm rot="10800000" flipH="1">
            <a:off x="5479757" y="3697398"/>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299" name="Google Shape;3299;p116"/>
          <p:cNvCxnSpPr>
            <a:stCxn id="3300" idx="7"/>
            <a:endCxn id="3292" idx="2"/>
          </p:cNvCxnSpPr>
          <p:nvPr/>
        </p:nvCxnSpPr>
        <p:spPr>
          <a:xfrm rot="10800000" flipH="1">
            <a:off x="3612085" y="3697398"/>
            <a:ext cx="555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01" name="Google Shape;3301;p116"/>
          <p:cNvCxnSpPr>
            <a:stCxn id="3302" idx="7"/>
            <a:endCxn id="3292" idx="2"/>
          </p:cNvCxnSpPr>
          <p:nvPr/>
        </p:nvCxnSpPr>
        <p:spPr>
          <a:xfrm rot="10800000" flipH="1">
            <a:off x="4857200" y="3697398"/>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03" name="Google Shape;3303;p116"/>
          <p:cNvCxnSpPr>
            <a:stCxn id="3304" idx="7"/>
            <a:endCxn id="3292" idx="2"/>
          </p:cNvCxnSpPr>
          <p:nvPr/>
        </p:nvCxnSpPr>
        <p:spPr>
          <a:xfrm rot="10800000" flipH="1">
            <a:off x="7347430" y="3697398"/>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05" name="Google Shape;3305;p116"/>
          <p:cNvCxnSpPr>
            <a:endCxn id="3292" idx="2"/>
          </p:cNvCxnSpPr>
          <p:nvPr/>
        </p:nvCxnSpPr>
        <p:spPr>
          <a:xfrm rot="10800000">
            <a:off x="9164235" y="3697281"/>
            <a:ext cx="0" cy="230700"/>
          </a:xfrm>
          <a:prstGeom prst="straightConnector1">
            <a:avLst/>
          </a:prstGeom>
          <a:noFill/>
          <a:ln w="9525" cap="flat" cmpd="sng">
            <a:solidFill>
              <a:srgbClr val="757070"/>
            </a:solidFill>
            <a:prstDash val="solid"/>
            <a:miter lim="800000"/>
            <a:headEnd type="none" w="sm" len="sm"/>
            <a:tailEnd type="none" w="sm" len="sm"/>
          </a:ln>
        </p:spPr>
      </p:cxnSp>
      <p:cxnSp>
        <p:nvCxnSpPr>
          <p:cNvPr id="3306" name="Google Shape;3306;p116"/>
          <p:cNvCxnSpPr>
            <a:stCxn id="3307" idx="7"/>
            <a:endCxn id="3292" idx="2"/>
          </p:cNvCxnSpPr>
          <p:nvPr/>
        </p:nvCxnSpPr>
        <p:spPr>
          <a:xfrm rot="10800000" flipH="1">
            <a:off x="8592544"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08" name="Google Shape;3308;p116"/>
          <p:cNvCxnSpPr>
            <a:stCxn id="3307" idx="0"/>
            <a:endCxn id="3309" idx="2"/>
          </p:cNvCxnSpPr>
          <p:nvPr/>
        </p:nvCxnSpPr>
        <p:spPr>
          <a:xfrm rot="10800000">
            <a:off x="8541757"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310" name="Google Shape;3310;p116"/>
          <p:cNvCxnSpPr>
            <a:stCxn id="3311" idx="1"/>
            <a:endCxn id="3309" idx="2"/>
          </p:cNvCxnSpPr>
          <p:nvPr/>
        </p:nvCxnSpPr>
        <p:spPr>
          <a:xfrm rot="10800000">
            <a:off x="8541728"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12" name="Google Shape;3312;p116"/>
          <p:cNvCxnSpPr>
            <a:stCxn id="3291" idx="7"/>
            <a:endCxn id="3309" idx="2"/>
          </p:cNvCxnSpPr>
          <p:nvPr/>
        </p:nvCxnSpPr>
        <p:spPr>
          <a:xfrm rot="10800000" flipH="1">
            <a:off x="4234642" y="3697398"/>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13" name="Google Shape;3313;p116"/>
          <p:cNvCxnSpPr>
            <a:stCxn id="3304" idx="7"/>
            <a:endCxn id="3309" idx="2"/>
          </p:cNvCxnSpPr>
          <p:nvPr/>
        </p:nvCxnSpPr>
        <p:spPr>
          <a:xfrm rot="10800000" flipH="1">
            <a:off x="7347430"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14" name="Google Shape;3314;p116"/>
          <p:cNvCxnSpPr>
            <a:stCxn id="3294" idx="7"/>
            <a:endCxn id="3309" idx="2"/>
          </p:cNvCxnSpPr>
          <p:nvPr/>
        </p:nvCxnSpPr>
        <p:spPr>
          <a:xfrm rot="10800000" flipH="1">
            <a:off x="6724872" y="3697398"/>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15" name="Google Shape;3315;p116"/>
          <p:cNvCxnSpPr>
            <a:stCxn id="3296" idx="7"/>
            <a:endCxn id="3309" idx="2"/>
          </p:cNvCxnSpPr>
          <p:nvPr/>
        </p:nvCxnSpPr>
        <p:spPr>
          <a:xfrm rot="10800000" flipH="1">
            <a:off x="6102315" y="3697398"/>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16" name="Google Shape;3316;p116"/>
          <p:cNvCxnSpPr>
            <a:stCxn id="3298" idx="7"/>
            <a:endCxn id="3309" idx="2"/>
          </p:cNvCxnSpPr>
          <p:nvPr/>
        </p:nvCxnSpPr>
        <p:spPr>
          <a:xfrm rot="10800000" flipH="1">
            <a:off x="5479757" y="3697398"/>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17" name="Google Shape;3317;p116"/>
          <p:cNvCxnSpPr>
            <a:stCxn id="3302" idx="7"/>
            <a:endCxn id="3309" idx="2"/>
          </p:cNvCxnSpPr>
          <p:nvPr/>
        </p:nvCxnSpPr>
        <p:spPr>
          <a:xfrm rot="10800000" flipH="1">
            <a:off x="4857200" y="3697398"/>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18" name="Google Shape;3318;p116"/>
          <p:cNvCxnSpPr>
            <a:stCxn id="3300" idx="7"/>
            <a:endCxn id="3309" idx="2"/>
          </p:cNvCxnSpPr>
          <p:nvPr/>
        </p:nvCxnSpPr>
        <p:spPr>
          <a:xfrm rot="10800000" flipH="1">
            <a:off x="3612085" y="3697398"/>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19" name="Google Shape;3319;p116"/>
          <p:cNvCxnSpPr>
            <a:stCxn id="3311" idx="1"/>
            <a:endCxn id="3320" idx="2"/>
          </p:cNvCxnSpPr>
          <p:nvPr/>
        </p:nvCxnSpPr>
        <p:spPr>
          <a:xfrm rot="10800000">
            <a:off x="7296428"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21" name="Google Shape;3321;p116"/>
          <p:cNvCxnSpPr>
            <a:stCxn id="3307" idx="1"/>
            <a:endCxn id="3320" idx="2"/>
          </p:cNvCxnSpPr>
          <p:nvPr/>
        </p:nvCxnSpPr>
        <p:spPr>
          <a:xfrm rot="10800000">
            <a:off x="7296671"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22" name="Google Shape;3322;p116"/>
          <p:cNvCxnSpPr>
            <a:stCxn id="3291" idx="7"/>
            <a:endCxn id="3320" idx="2"/>
          </p:cNvCxnSpPr>
          <p:nvPr/>
        </p:nvCxnSpPr>
        <p:spPr>
          <a:xfrm rot="10800000" flipH="1">
            <a:off x="4234642" y="3697398"/>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23" name="Google Shape;3323;p116"/>
          <p:cNvCxnSpPr>
            <a:endCxn id="3320" idx="2"/>
          </p:cNvCxnSpPr>
          <p:nvPr/>
        </p:nvCxnSpPr>
        <p:spPr>
          <a:xfrm rot="10800000" flipH="1">
            <a:off x="3611963" y="369728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24" name="Google Shape;3324;p116"/>
          <p:cNvCxnSpPr>
            <a:endCxn id="3320" idx="2"/>
          </p:cNvCxnSpPr>
          <p:nvPr/>
        </p:nvCxnSpPr>
        <p:spPr>
          <a:xfrm rot="10800000" flipH="1">
            <a:off x="5479763" y="369728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25" name="Google Shape;3325;p116"/>
          <p:cNvCxnSpPr>
            <a:stCxn id="3296" idx="7"/>
            <a:endCxn id="3320" idx="2"/>
          </p:cNvCxnSpPr>
          <p:nvPr/>
        </p:nvCxnSpPr>
        <p:spPr>
          <a:xfrm rot="10800000" flipH="1">
            <a:off x="6102315"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26" name="Google Shape;3326;p116"/>
          <p:cNvCxnSpPr>
            <a:stCxn id="3294" idx="7"/>
            <a:endCxn id="3320" idx="2"/>
          </p:cNvCxnSpPr>
          <p:nvPr/>
        </p:nvCxnSpPr>
        <p:spPr>
          <a:xfrm rot="10800000" flipH="1">
            <a:off x="6724872"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27" name="Google Shape;3327;p116"/>
          <p:cNvCxnSpPr>
            <a:stCxn id="3302" idx="7"/>
            <a:endCxn id="3320" idx="2"/>
          </p:cNvCxnSpPr>
          <p:nvPr/>
        </p:nvCxnSpPr>
        <p:spPr>
          <a:xfrm rot="10800000" flipH="1">
            <a:off x="4857200" y="3697398"/>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28" name="Google Shape;3328;p116"/>
          <p:cNvCxnSpPr>
            <a:stCxn id="3304" idx="1"/>
            <a:endCxn id="3329" idx="2"/>
          </p:cNvCxnSpPr>
          <p:nvPr/>
        </p:nvCxnSpPr>
        <p:spPr>
          <a:xfrm rot="10800000">
            <a:off x="6674056"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30" name="Google Shape;3330;p116"/>
          <p:cNvCxnSpPr>
            <a:stCxn id="3307" idx="1"/>
            <a:endCxn id="3329" idx="2"/>
          </p:cNvCxnSpPr>
          <p:nvPr/>
        </p:nvCxnSpPr>
        <p:spPr>
          <a:xfrm rot="10800000">
            <a:off x="6673871"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31" name="Google Shape;3331;p116"/>
          <p:cNvCxnSpPr>
            <a:stCxn id="3311" idx="1"/>
            <a:endCxn id="3329" idx="2"/>
          </p:cNvCxnSpPr>
          <p:nvPr/>
        </p:nvCxnSpPr>
        <p:spPr>
          <a:xfrm rot="10800000">
            <a:off x="6673928" y="3697398"/>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32" name="Google Shape;3332;p116"/>
          <p:cNvCxnSpPr>
            <a:stCxn id="3291" idx="7"/>
            <a:endCxn id="3329" idx="2"/>
          </p:cNvCxnSpPr>
          <p:nvPr/>
        </p:nvCxnSpPr>
        <p:spPr>
          <a:xfrm rot="10800000" flipH="1">
            <a:off x="4234642" y="3697398"/>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33" name="Google Shape;3333;p116"/>
          <p:cNvCxnSpPr>
            <a:stCxn id="3300" idx="7"/>
            <a:endCxn id="3329" idx="2"/>
          </p:cNvCxnSpPr>
          <p:nvPr/>
        </p:nvCxnSpPr>
        <p:spPr>
          <a:xfrm rot="10800000" flipH="1">
            <a:off x="3612085" y="3697398"/>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34" name="Google Shape;3334;p116"/>
          <p:cNvCxnSpPr>
            <a:stCxn id="3298" idx="7"/>
            <a:endCxn id="3329" idx="2"/>
          </p:cNvCxnSpPr>
          <p:nvPr/>
        </p:nvCxnSpPr>
        <p:spPr>
          <a:xfrm rot="10800000" flipH="1">
            <a:off x="5479757"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35" name="Google Shape;3335;p116"/>
          <p:cNvCxnSpPr>
            <a:stCxn id="3302" idx="7"/>
            <a:endCxn id="3329" idx="2"/>
          </p:cNvCxnSpPr>
          <p:nvPr/>
        </p:nvCxnSpPr>
        <p:spPr>
          <a:xfrm rot="10800000" flipH="1">
            <a:off x="4857200" y="3697398"/>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36" name="Google Shape;3336;p116"/>
          <p:cNvCxnSpPr>
            <a:endCxn id="3329" idx="2"/>
          </p:cNvCxnSpPr>
          <p:nvPr/>
        </p:nvCxnSpPr>
        <p:spPr>
          <a:xfrm rot="10800000" flipH="1">
            <a:off x="6102206" y="369728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37" name="Google Shape;3337;p116"/>
          <p:cNvCxnSpPr>
            <a:stCxn id="3304" idx="0"/>
            <a:endCxn id="3320" idx="2"/>
          </p:cNvCxnSpPr>
          <p:nvPr/>
        </p:nvCxnSpPr>
        <p:spPr>
          <a:xfrm rot="10800000">
            <a:off x="7296643"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338" name="Google Shape;3338;p116"/>
          <p:cNvCxnSpPr>
            <a:stCxn id="3294" idx="0"/>
            <a:endCxn id="3329" idx="2"/>
          </p:cNvCxnSpPr>
          <p:nvPr/>
        </p:nvCxnSpPr>
        <p:spPr>
          <a:xfrm rot="10800000">
            <a:off x="6674085"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339" name="Google Shape;3339;p116"/>
          <p:cNvCxnSpPr>
            <a:stCxn id="3298" idx="7"/>
            <a:endCxn id="3340" idx="2"/>
          </p:cNvCxnSpPr>
          <p:nvPr/>
        </p:nvCxnSpPr>
        <p:spPr>
          <a:xfrm rot="10800000" flipH="1">
            <a:off x="5479757"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41" name="Google Shape;3341;p116"/>
          <p:cNvCxnSpPr>
            <a:stCxn id="3307" idx="1"/>
            <a:endCxn id="3340" idx="2"/>
          </p:cNvCxnSpPr>
          <p:nvPr/>
        </p:nvCxnSpPr>
        <p:spPr>
          <a:xfrm rot="10800000">
            <a:off x="6051371" y="3697398"/>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42" name="Google Shape;3342;p116"/>
          <p:cNvCxnSpPr>
            <a:stCxn id="3304" idx="1"/>
            <a:endCxn id="3340" idx="2"/>
          </p:cNvCxnSpPr>
          <p:nvPr/>
        </p:nvCxnSpPr>
        <p:spPr>
          <a:xfrm rot="10800000">
            <a:off x="6051556"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43" name="Google Shape;3343;p116"/>
          <p:cNvCxnSpPr>
            <a:stCxn id="3294" idx="1"/>
            <a:endCxn id="3340" idx="2"/>
          </p:cNvCxnSpPr>
          <p:nvPr/>
        </p:nvCxnSpPr>
        <p:spPr>
          <a:xfrm rot="10800000">
            <a:off x="6051499"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44" name="Google Shape;3344;p116"/>
          <p:cNvCxnSpPr>
            <a:stCxn id="3311" idx="1"/>
            <a:endCxn id="3340" idx="2"/>
          </p:cNvCxnSpPr>
          <p:nvPr/>
        </p:nvCxnSpPr>
        <p:spPr>
          <a:xfrm rot="10800000">
            <a:off x="6051428" y="3697398"/>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45" name="Google Shape;3345;p116"/>
          <p:cNvCxnSpPr>
            <a:stCxn id="3291" idx="7"/>
            <a:endCxn id="3340" idx="2"/>
          </p:cNvCxnSpPr>
          <p:nvPr/>
        </p:nvCxnSpPr>
        <p:spPr>
          <a:xfrm rot="10800000" flipH="1">
            <a:off x="4234642" y="3697398"/>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46" name="Google Shape;3346;p116"/>
          <p:cNvCxnSpPr>
            <a:endCxn id="3340" idx="2"/>
          </p:cNvCxnSpPr>
          <p:nvPr/>
        </p:nvCxnSpPr>
        <p:spPr>
          <a:xfrm rot="10800000" flipH="1">
            <a:off x="4857148" y="369728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47" name="Google Shape;3347;p116"/>
          <p:cNvCxnSpPr>
            <a:stCxn id="3300" idx="7"/>
            <a:endCxn id="3340" idx="2"/>
          </p:cNvCxnSpPr>
          <p:nvPr/>
        </p:nvCxnSpPr>
        <p:spPr>
          <a:xfrm rot="10800000" flipH="1">
            <a:off x="3612085" y="3697398"/>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48" name="Google Shape;3348;p116"/>
          <p:cNvCxnSpPr>
            <a:stCxn id="3296" idx="0"/>
            <a:endCxn id="3340" idx="2"/>
          </p:cNvCxnSpPr>
          <p:nvPr/>
        </p:nvCxnSpPr>
        <p:spPr>
          <a:xfrm rot="10800000">
            <a:off x="6051528"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349" name="Google Shape;3349;p116"/>
          <p:cNvCxnSpPr>
            <a:stCxn id="3296" idx="1"/>
            <a:endCxn id="3350" idx="2"/>
          </p:cNvCxnSpPr>
          <p:nvPr/>
        </p:nvCxnSpPr>
        <p:spPr>
          <a:xfrm rot="10800000">
            <a:off x="5428941"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51" name="Google Shape;3351;p116"/>
          <p:cNvCxnSpPr>
            <a:stCxn id="3311" idx="1"/>
            <a:endCxn id="3350" idx="2"/>
          </p:cNvCxnSpPr>
          <p:nvPr/>
        </p:nvCxnSpPr>
        <p:spPr>
          <a:xfrm rot="10800000">
            <a:off x="5428928" y="3697398"/>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52" name="Google Shape;3352;p116"/>
          <p:cNvCxnSpPr>
            <a:stCxn id="3307" idx="1"/>
            <a:endCxn id="3350" idx="2"/>
          </p:cNvCxnSpPr>
          <p:nvPr/>
        </p:nvCxnSpPr>
        <p:spPr>
          <a:xfrm rot="10800000">
            <a:off x="5428871" y="3697398"/>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53" name="Google Shape;3353;p116"/>
          <p:cNvCxnSpPr>
            <a:stCxn id="3304" idx="1"/>
            <a:endCxn id="3350" idx="2"/>
          </p:cNvCxnSpPr>
          <p:nvPr/>
        </p:nvCxnSpPr>
        <p:spPr>
          <a:xfrm rot="10800000">
            <a:off x="5428756"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54" name="Google Shape;3354;p116"/>
          <p:cNvCxnSpPr>
            <a:stCxn id="3294" idx="1"/>
            <a:endCxn id="3350" idx="2"/>
          </p:cNvCxnSpPr>
          <p:nvPr/>
        </p:nvCxnSpPr>
        <p:spPr>
          <a:xfrm rot="10800000">
            <a:off x="5428999"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55" name="Google Shape;3355;p116"/>
          <p:cNvCxnSpPr>
            <a:stCxn id="3291" idx="7"/>
            <a:endCxn id="3350" idx="2"/>
          </p:cNvCxnSpPr>
          <p:nvPr/>
        </p:nvCxnSpPr>
        <p:spPr>
          <a:xfrm rot="10800000" flipH="1">
            <a:off x="4234642"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56" name="Google Shape;3356;p116"/>
          <p:cNvCxnSpPr>
            <a:stCxn id="3300" idx="7"/>
            <a:endCxn id="3350" idx="2"/>
          </p:cNvCxnSpPr>
          <p:nvPr/>
        </p:nvCxnSpPr>
        <p:spPr>
          <a:xfrm rot="10800000" flipH="1">
            <a:off x="3612085" y="3697398"/>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57" name="Google Shape;3357;p116"/>
          <p:cNvCxnSpPr>
            <a:stCxn id="3302" idx="7"/>
            <a:endCxn id="3350" idx="2"/>
          </p:cNvCxnSpPr>
          <p:nvPr/>
        </p:nvCxnSpPr>
        <p:spPr>
          <a:xfrm rot="10800000" flipH="1">
            <a:off x="4857200"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58" name="Google Shape;3358;p116"/>
          <p:cNvCxnSpPr>
            <a:stCxn id="3298" idx="0"/>
            <a:endCxn id="3350" idx="2"/>
          </p:cNvCxnSpPr>
          <p:nvPr/>
        </p:nvCxnSpPr>
        <p:spPr>
          <a:xfrm rot="10800000">
            <a:off x="5428971"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359" name="Google Shape;3359;p116"/>
          <p:cNvCxnSpPr>
            <a:stCxn id="3296" idx="1"/>
            <a:endCxn id="3360" idx="2"/>
          </p:cNvCxnSpPr>
          <p:nvPr/>
        </p:nvCxnSpPr>
        <p:spPr>
          <a:xfrm rot="10800000">
            <a:off x="4806441"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61" name="Google Shape;3361;p116"/>
          <p:cNvCxnSpPr>
            <a:stCxn id="3294" idx="1"/>
            <a:endCxn id="3360" idx="2"/>
          </p:cNvCxnSpPr>
          <p:nvPr/>
        </p:nvCxnSpPr>
        <p:spPr>
          <a:xfrm rot="10800000">
            <a:off x="4806199"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62" name="Google Shape;3362;p116"/>
          <p:cNvCxnSpPr>
            <a:stCxn id="3304" idx="1"/>
            <a:endCxn id="3360" idx="2"/>
          </p:cNvCxnSpPr>
          <p:nvPr/>
        </p:nvCxnSpPr>
        <p:spPr>
          <a:xfrm rot="10800000">
            <a:off x="4806256" y="3697398"/>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63" name="Google Shape;3363;p116"/>
          <p:cNvCxnSpPr>
            <a:stCxn id="3307" idx="1"/>
            <a:endCxn id="3360" idx="2"/>
          </p:cNvCxnSpPr>
          <p:nvPr/>
        </p:nvCxnSpPr>
        <p:spPr>
          <a:xfrm rot="10800000">
            <a:off x="4806371" y="3697398"/>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64" name="Google Shape;3364;p116"/>
          <p:cNvCxnSpPr>
            <a:stCxn id="3311" idx="1"/>
            <a:endCxn id="3360" idx="2"/>
          </p:cNvCxnSpPr>
          <p:nvPr/>
        </p:nvCxnSpPr>
        <p:spPr>
          <a:xfrm rot="10800000">
            <a:off x="4806428" y="3697398"/>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65" name="Google Shape;3365;p116"/>
          <p:cNvCxnSpPr>
            <a:stCxn id="3300" idx="7"/>
            <a:endCxn id="3366" idx="2"/>
          </p:cNvCxnSpPr>
          <p:nvPr/>
        </p:nvCxnSpPr>
        <p:spPr>
          <a:xfrm rot="10800000" flipH="1">
            <a:off x="3612085"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67" name="Google Shape;3367;p116"/>
          <p:cNvCxnSpPr>
            <a:stCxn id="3302" idx="1"/>
            <a:endCxn id="3366" idx="2"/>
          </p:cNvCxnSpPr>
          <p:nvPr/>
        </p:nvCxnSpPr>
        <p:spPr>
          <a:xfrm rot="10800000">
            <a:off x="4183826"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68" name="Google Shape;3368;p116"/>
          <p:cNvCxnSpPr>
            <a:stCxn id="3298" idx="1"/>
            <a:endCxn id="3366" idx="2"/>
          </p:cNvCxnSpPr>
          <p:nvPr/>
        </p:nvCxnSpPr>
        <p:spPr>
          <a:xfrm rot="10800000">
            <a:off x="4183884"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69" name="Google Shape;3369;p116"/>
          <p:cNvCxnSpPr>
            <a:stCxn id="3296" idx="1"/>
            <a:endCxn id="3366" idx="2"/>
          </p:cNvCxnSpPr>
          <p:nvPr/>
        </p:nvCxnSpPr>
        <p:spPr>
          <a:xfrm rot="10800000">
            <a:off x="4183641"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70" name="Google Shape;3370;p116"/>
          <p:cNvCxnSpPr>
            <a:stCxn id="3294" idx="1"/>
            <a:endCxn id="3366" idx="2"/>
          </p:cNvCxnSpPr>
          <p:nvPr/>
        </p:nvCxnSpPr>
        <p:spPr>
          <a:xfrm rot="10800000">
            <a:off x="4183699" y="3697398"/>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71" name="Google Shape;3371;p116"/>
          <p:cNvCxnSpPr>
            <a:stCxn id="3304" idx="1"/>
            <a:endCxn id="3366" idx="2"/>
          </p:cNvCxnSpPr>
          <p:nvPr/>
        </p:nvCxnSpPr>
        <p:spPr>
          <a:xfrm rot="10800000">
            <a:off x="4183756" y="3697398"/>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72" name="Google Shape;3372;p116"/>
          <p:cNvCxnSpPr>
            <a:stCxn id="3307" idx="1"/>
            <a:endCxn id="3366" idx="2"/>
          </p:cNvCxnSpPr>
          <p:nvPr/>
        </p:nvCxnSpPr>
        <p:spPr>
          <a:xfrm rot="10800000">
            <a:off x="4183871" y="3697398"/>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73" name="Google Shape;3373;p116"/>
          <p:cNvCxnSpPr>
            <a:endCxn id="3366" idx="2"/>
          </p:cNvCxnSpPr>
          <p:nvPr/>
        </p:nvCxnSpPr>
        <p:spPr>
          <a:xfrm rot="10800000">
            <a:off x="4183776" y="3697281"/>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74" name="Google Shape;3374;p116"/>
          <p:cNvCxnSpPr>
            <a:stCxn id="3291" idx="7"/>
            <a:endCxn id="3360" idx="2"/>
          </p:cNvCxnSpPr>
          <p:nvPr/>
        </p:nvCxnSpPr>
        <p:spPr>
          <a:xfrm rot="10800000" flipH="1">
            <a:off x="4234642"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75" name="Google Shape;3375;p116"/>
          <p:cNvCxnSpPr>
            <a:stCxn id="3300" idx="7"/>
            <a:endCxn id="3360" idx="2"/>
          </p:cNvCxnSpPr>
          <p:nvPr/>
        </p:nvCxnSpPr>
        <p:spPr>
          <a:xfrm rot="10800000" flipH="1">
            <a:off x="3612085"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76" name="Google Shape;3376;p116"/>
          <p:cNvCxnSpPr>
            <a:stCxn id="3307" idx="1"/>
            <a:endCxn id="3377" idx="2"/>
          </p:cNvCxnSpPr>
          <p:nvPr/>
        </p:nvCxnSpPr>
        <p:spPr>
          <a:xfrm rot="10800000">
            <a:off x="3561071" y="3697398"/>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78" name="Google Shape;3378;p116"/>
          <p:cNvCxnSpPr>
            <a:stCxn id="3311" idx="1"/>
            <a:endCxn id="3377" idx="2"/>
          </p:cNvCxnSpPr>
          <p:nvPr/>
        </p:nvCxnSpPr>
        <p:spPr>
          <a:xfrm rot="10800000">
            <a:off x="3561128" y="3697398"/>
            <a:ext cx="55524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79" name="Google Shape;3379;p116"/>
          <p:cNvCxnSpPr>
            <a:endCxn id="3377" idx="2"/>
          </p:cNvCxnSpPr>
          <p:nvPr/>
        </p:nvCxnSpPr>
        <p:spPr>
          <a:xfrm rot="10800000">
            <a:off x="3561219" y="369728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80" name="Google Shape;3380;p116"/>
          <p:cNvCxnSpPr>
            <a:endCxn id="3377" idx="2"/>
          </p:cNvCxnSpPr>
          <p:nvPr/>
        </p:nvCxnSpPr>
        <p:spPr>
          <a:xfrm rot="10800000">
            <a:off x="3561219" y="369728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81" name="Google Shape;3381;p116"/>
          <p:cNvCxnSpPr>
            <a:stCxn id="3298" idx="1"/>
            <a:endCxn id="3377" idx="2"/>
          </p:cNvCxnSpPr>
          <p:nvPr/>
        </p:nvCxnSpPr>
        <p:spPr>
          <a:xfrm rot="10800000">
            <a:off x="3561084"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82" name="Google Shape;3382;p116"/>
          <p:cNvCxnSpPr>
            <a:stCxn id="3291" idx="1"/>
            <a:endCxn id="3377" idx="2"/>
          </p:cNvCxnSpPr>
          <p:nvPr/>
        </p:nvCxnSpPr>
        <p:spPr>
          <a:xfrm rot="10800000">
            <a:off x="3561269"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83" name="Google Shape;3383;p116"/>
          <p:cNvCxnSpPr>
            <a:stCxn id="3302" idx="1"/>
            <a:endCxn id="3377" idx="2"/>
          </p:cNvCxnSpPr>
          <p:nvPr/>
        </p:nvCxnSpPr>
        <p:spPr>
          <a:xfrm rot="10800000">
            <a:off x="3561326"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384" name="Google Shape;3384;p116"/>
          <p:cNvCxnSpPr>
            <a:stCxn id="3385" idx="3"/>
            <a:endCxn id="3386" idx="7"/>
          </p:cNvCxnSpPr>
          <p:nvPr/>
        </p:nvCxnSpPr>
        <p:spPr>
          <a:xfrm flipH="1">
            <a:off x="3612071" y="4513295"/>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387" name="Google Shape;3387;p116"/>
          <p:cNvCxnSpPr>
            <a:endCxn id="3386" idx="7"/>
          </p:cNvCxnSpPr>
          <p:nvPr/>
        </p:nvCxnSpPr>
        <p:spPr>
          <a:xfrm flipH="1">
            <a:off x="3612086" y="4508644"/>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3388" name="Google Shape;3388;p116"/>
          <p:cNvCxnSpPr>
            <a:stCxn id="3389" idx="5"/>
            <a:endCxn id="3390" idx="1"/>
          </p:cNvCxnSpPr>
          <p:nvPr/>
        </p:nvCxnSpPr>
        <p:spPr>
          <a:xfrm>
            <a:off x="5479757" y="4513295"/>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391" name="Google Shape;3391;p116"/>
          <p:cNvCxnSpPr>
            <a:stCxn id="3392" idx="5"/>
            <a:endCxn id="3390" idx="1"/>
          </p:cNvCxnSpPr>
          <p:nvPr/>
        </p:nvCxnSpPr>
        <p:spPr>
          <a:xfrm>
            <a:off x="4234642" y="4513295"/>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393" name="Google Shape;3393;p116"/>
          <p:cNvCxnSpPr>
            <a:endCxn id="3394" idx="1"/>
          </p:cNvCxnSpPr>
          <p:nvPr/>
        </p:nvCxnSpPr>
        <p:spPr>
          <a:xfrm>
            <a:off x="3611957" y="4513144"/>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395" name="Google Shape;3395;p116"/>
          <p:cNvCxnSpPr>
            <a:stCxn id="3396" idx="5"/>
            <a:endCxn id="3390" idx="1"/>
          </p:cNvCxnSpPr>
          <p:nvPr/>
        </p:nvCxnSpPr>
        <p:spPr>
          <a:xfrm>
            <a:off x="3612085" y="4513295"/>
            <a:ext cx="5501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397" name="Google Shape;3397;p116"/>
          <p:cNvCxnSpPr>
            <a:stCxn id="3396" idx="5"/>
            <a:endCxn id="3398" idx="1"/>
          </p:cNvCxnSpPr>
          <p:nvPr/>
        </p:nvCxnSpPr>
        <p:spPr>
          <a:xfrm>
            <a:off x="3612085"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399" name="Google Shape;3399;p116"/>
          <p:cNvCxnSpPr>
            <a:stCxn id="3400" idx="5"/>
            <a:endCxn id="3390" idx="1"/>
          </p:cNvCxnSpPr>
          <p:nvPr/>
        </p:nvCxnSpPr>
        <p:spPr>
          <a:xfrm>
            <a:off x="4857200" y="4513295"/>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401" name="Google Shape;3401;p116"/>
          <p:cNvCxnSpPr>
            <a:stCxn id="3386" idx="5"/>
            <a:endCxn id="3402" idx="0"/>
          </p:cNvCxnSpPr>
          <p:nvPr/>
        </p:nvCxnSpPr>
        <p:spPr>
          <a:xfrm>
            <a:off x="3612086"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03" name="Google Shape;3403;p116"/>
          <p:cNvCxnSpPr>
            <a:stCxn id="3404" idx="4"/>
            <a:endCxn id="3402" idx="0"/>
          </p:cNvCxnSpPr>
          <p:nvPr/>
        </p:nvCxnSpPr>
        <p:spPr>
          <a:xfrm>
            <a:off x="4183856"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405" name="Google Shape;3405;p116"/>
          <p:cNvCxnSpPr>
            <a:stCxn id="3406" idx="3"/>
            <a:endCxn id="3402" idx="0"/>
          </p:cNvCxnSpPr>
          <p:nvPr/>
        </p:nvCxnSpPr>
        <p:spPr>
          <a:xfrm flipH="1">
            <a:off x="4183827"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07" name="Google Shape;3407;p116"/>
          <p:cNvCxnSpPr>
            <a:stCxn id="3408" idx="3"/>
            <a:endCxn id="3402" idx="0"/>
          </p:cNvCxnSpPr>
          <p:nvPr/>
        </p:nvCxnSpPr>
        <p:spPr>
          <a:xfrm flipH="1">
            <a:off x="4183884"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09" name="Google Shape;3409;p116"/>
          <p:cNvCxnSpPr>
            <a:stCxn id="3410" idx="3"/>
            <a:endCxn id="3402" idx="0"/>
          </p:cNvCxnSpPr>
          <p:nvPr/>
        </p:nvCxnSpPr>
        <p:spPr>
          <a:xfrm flipH="1">
            <a:off x="4183642"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11" name="Google Shape;3411;p116"/>
          <p:cNvCxnSpPr>
            <a:stCxn id="3398" idx="3"/>
            <a:endCxn id="3402" idx="0"/>
          </p:cNvCxnSpPr>
          <p:nvPr/>
        </p:nvCxnSpPr>
        <p:spPr>
          <a:xfrm flipH="1">
            <a:off x="4183699" y="4970518"/>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12" name="Google Shape;3412;p116"/>
          <p:cNvCxnSpPr>
            <a:stCxn id="3394" idx="3"/>
          </p:cNvCxnSpPr>
          <p:nvPr/>
        </p:nvCxnSpPr>
        <p:spPr>
          <a:xfrm flipH="1">
            <a:off x="4183757" y="4970518"/>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13" name="Google Shape;3413;p116"/>
          <p:cNvCxnSpPr>
            <a:stCxn id="3414" idx="3"/>
            <a:endCxn id="3402" idx="0"/>
          </p:cNvCxnSpPr>
          <p:nvPr/>
        </p:nvCxnSpPr>
        <p:spPr>
          <a:xfrm flipH="1">
            <a:off x="4183871" y="4970518"/>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15" name="Google Shape;3415;p116"/>
          <p:cNvCxnSpPr>
            <a:stCxn id="3390" idx="3"/>
            <a:endCxn id="3402" idx="0"/>
          </p:cNvCxnSpPr>
          <p:nvPr/>
        </p:nvCxnSpPr>
        <p:spPr>
          <a:xfrm flipH="1">
            <a:off x="4183629" y="4970518"/>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16" name="Google Shape;3416;p116"/>
          <p:cNvCxnSpPr>
            <a:stCxn id="3406" idx="4"/>
            <a:endCxn id="3417" idx="0"/>
          </p:cNvCxnSpPr>
          <p:nvPr/>
        </p:nvCxnSpPr>
        <p:spPr>
          <a:xfrm>
            <a:off x="4806414"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418" name="Google Shape;3418;p116"/>
          <p:cNvCxnSpPr>
            <a:stCxn id="3404" idx="5"/>
            <a:endCxn id="3417" idx="0"/>
          </p:cNvCxnSpPr>
          <p:nvPr/>
        </p:nvCxnSpPr>
        <p:spPr>
          <a:xfrm>
            <a:off x="4234643"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19" name="Google Shape;3419;p116"/>
          <p:cNvCxnSpPr>
            <a:stCxn id="3386" idx="5"/>
            <a:endCxn id="3417" idx="0"/>
          </p:cNvCxnSpPr>
          <p:nvPr/>
        </p:nvCxnSpPr>
        <p:spPr>
          <a:xfrm>
            <a:off x="3612086"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20" name="Google Shape;3420;p116"/>
          <p:cNvCxnSpPr>
            <a:stCxn id="3408" idx="3"/>
            <a:endCxn id="3417" idx="0"/>
          </p:cNvCxnSpPr>
          <p:nvPr/>
        </p:nvCxnSpPr>
        <p:spPr>
          <a:xfrm flipH="1">
            <a:off x="4806384"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21" name="Google Shape;3421;p116"/>
          <p:cNvCxnSpPr>
            <a:stCxn id="3410" idx="3"/>
            <a:endCxn id="3417" idx="0"/>
          </p:cNvCxnSpPr>
          <p:nvPr/>
        </p:nvCxnSpPr>
        <p:spPr>
          <a:xfrm flipH="1">
            <a:off x="4806442"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22" name="Google Shape;3422;p116"/>
          <p:cNvCxnSpPr>
            <a:stCxn id="3398" idx="3"/>
            <a:endCxn id="3417" idx="0"/>
          </p:cNvCxnSpPr>
          <p:nvPr/>
        </p:nvCxnSpPr>
        <p:spPr>
          <a:xfrm flipH="1">
            <a:off x="4806199"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23" name="Google Shape;3423;p116"/>
          <p:cNvCxnSpPr>
            <a:stCxn id="3394" idx="3"/>
            <a:endCxn id="3417" idx="0"/>
          </p:cNvCxnSpPr>
          <p:nvPr/>
        </p:nvCxnSpPr>
        <p:spPr>
          <a:xfrm flipH="1">
            <a:off x="4806257" y="4970518"/>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24" name="Google Shape;3424;p116"/>
          <p:cNvCxnSpPr>
            <a:stCxn id="3414" idx="3"/>
            <a:endCxn id="3417" idx="0"/>
          </p:cNvCxnSpPr>
          <p:nvPr/>
        </p:nvCxnSpPr>
        <p:spPr>
          <a:xfrm flipH="1">
            <a:off x="4806371"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25" name="Google Shape;3425;p116"/>
          <p:cNvCxnSpPr>
            <a:stCxn id="3390" idx="3"/>
            <a:endCxn id="3417" idx="0"/>
          </p:cNvCxnSpPr>
          <p:nvPr/>
        </p:nvCxnSpPr>
        <p:spPr>
          <a:xfrm flipH="1">
            <a:off x="4806429" y="4970518"/>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26" name="Google Shape;3426;p116"/>
          <p:cNvCxnSpPr>
            <a:stCxn id="3390" idx="3"/>
            <a:endCxn id="3427" idx="0"/>
          </p:cNvCxnSpPr>
          <p:nvPr/>
        </p:nvCxnSpPr>
        <p:spPr>
          <a:xfrm flipH="1">
            <a:off x="5428929"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28" name="Google Shape;3428;p116"/>
          <p:cNvCxnSpPr>
            <a:stCxn id="3414" idx="3"/>
            <a:endCxn id="3427" idx="0"/>
          </p:cNvCxnSpPr>
          <p:nvPr/>
        </p:nvCxnSpPr>
        <p:spPr>
          <a:xfrm flipH="1">
            <a:off x="5428871" y="4970518"/>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29" name="Google Shape;3429;p116"/>
          <p:cNvCxnSpPr>
            <a:stCxn id="3394" idx="3"/>
            <a:endCxn id="3427" idx="0"/>
          </p:cNvCxnSpPr>
          <p:nvPr/>
        </p:nvCxnSpPr>
        <p:spPr>
          <a:xfrm flipH="1">
            <a:off x="5428757"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30" name="Google Shape;3430;p116"/>
          <p:cNvCxnSpPr>
            <a:stCxn id="3398" idx="3"/>
            <a:endCxn id="3427" idx="0"/>
          </p:cNvCxnSpPr>
          <p:nvPr/>
        </p:nvCxnSpPr>
        <p:spPr>
          <a:xfrm flipH="1">
            <a:off x="5428999"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31" name="Google Shape;3431;p116"/>
          <p:cNvCxnSpPr>
            <a:stCxn id="3410" idx="3"/>
            <a:endCxn id="3427" idx="0"/>
          </p:cNvCxnSpPr>
          <p:nvPr/>
        </p:nvCxnSpPr>
        <p:spPr>
          <a:xfrm flipH="1">
            <a:off x="5428942"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32" name="Google Shape;3432;p116"/>
          <p:cNvCxnSpPr>
            <a:stCxn id="3408" idx="4"/>
            <a:endCxn id="3427" idx="0"/>
          </p:cNvCxnSpPr>
          <p:nvPr/>
        </p:nvCxnSpPr>
        <p:spPr>
          <a:xfrm>
            <a:off x="5428971"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433" name="Google Shape;3433;p116"/>
          <p:cNvCxnSpPr>
            <a:stCxn id="3406" idx="5"/>
            <a:endCxn id="3427" idx="0"/>
          </p:cNvCxnSpPr>
          <p:nvPr/>
        </p:nvCxnSpPr>
        <p:spPr>
          <a:xfrm>
            <a:off x="4857201"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34" name="Google Shape;3434;p116"/>
          <p:cNvCxnSpPr>
            <a:stCxn id="3404" idx="5"/>
            <a:endCxn id="3427" idx="0"/>
          </p:cNvCxnSpPr>
          <p:nvPr/>
        </p:nvCxnSpPr>
        <p:spPr>
          <a:xfrm>
            <a:off x="4234643"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35" name="Google Shape;3435;p116"/>
          <p:cNvCxnSpPr>
            <a:stCxn id="3386" idx="5"/>
            <a:endCxn id="3427" idx="0"/>
          </p:cNvCxnSpPr>
          <p:nvPr/>
        </p:nvCxnSpPr>
        <p:spPr>
          <a:xfrm>
            <a:off x="3612086"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36" name="Google Shape;3436;p116"/>
          <p:cNvCxnSpPr>
            <a:stCxn id="3386" idx="4"/>
            <a:endCxn id="3437" idx="0"/>
          </p:cNvCxnSpPr>
          <p:nvPr/>
        </p:nvCxnSpPr>
        <p:spPr>
          <a:xfrm>
            <a:off x="3561299"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438" name="Google Shape;3438;p116"/>
          <p:cNvCxnSpPr>
            <a:stCxn id="3404" idx="3"/>
            <a:endCxn id="3437" idx="0"/>
          </p:cNvCxnSpPr>
          <p:nvPr/>
        </p:nvCxnSpPr>
        <p:spPr>
          <a:xfrm flipH="1">
            <a:off x="3561270"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39" name="Google Shape;3439;p116"/>
          <p:cNvCxnSpPr>
            <a:stCxn id="3406" idx="3"/>
            <a:endCxn id="3437" idx="0"/>
          </p:cNvCxnSpPr>
          <p:nvPr/>
        </p:nvCxnSpPr>
        <p:spPr>
          <a:xfrm flipH="1">
            <a:off x="3561327"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40" name="Google Shape;3440;p116"/>
          <p:cNvCxnSpPr>
            <a:stCxn id="3408" idx="3"/>
            <a:endCxn id="3437" idx="0"/>
          </p:cNvCxnSpPr>
          <p:nvPr/>
        </p:nvCxnSpPr>
        <p:spPr>
          <a:xfrm flipH="1">
            <a:off x="3561084"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41" name="Google Shape;3441;p116"/>
          <p:cNvCxnSpPr>
            <a:stCxn id="3410" idx="3"/>
            <a:endCxn id="3437" idx="0"/>
          </p:cNvCxnSpPr>
          <p:nvPr/>
        </p:nvCxnSpPr>
        <p:spPr>
          <a:xfrm flipH="1">
            <a:off x="3561142" y="4970518"/>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42" name="Google Shape;3442;p116"/>
          <p:cNvCxnSpPr>
            <a:stCxn id="3398" idx="3"/>
            <a:endCxn id="3437" idx="0"/>
          </p:cNvCxnSpPr>
          <p:nvPr/>
        </p:nvCxnSpPr>
        <p:spPr>
          <a:xfrm flipH="1">
            <a:off x="3561199" y="4970518"/>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43" name="Google Shape;3443;p116"/>
          <p:cNvCxnSpPr>
            <a:stCxn id="3394" idx="3"/>
            <a:endCxn id="3437" idx="0"/>
          </p:cNvCxnSpPr>
          <p:nvPr/>
        </p:nvCxnSpPr>
        <p:spPr>
          <a:xfrm flipH="1">
            <a:off x="3561257"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44" name="Google Shape;3444;p116"/>
          <p:cNvCxnSpPr>
            <a:stCxn id="3414" idx="3"/>
            <a:endCxn id="3437" idx="0"/>
          </p:cNvCxnSpPr>
          <p:nvPr/>
        </p:nvCxnSpPr>
        <p:spPr>
          <a:xfrm flipH="1">
            <a:off x="3561071" y="4970518"/>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45" name="Google Shape;3445;p116"/>
          <p:cNvCxnSpPr>
            <a:stCxn id="3390" idx="3"/>
            <a:endCxn id="3437" idx="0"/>
          </p:cNvCxnSpPr>
          <p:nvPr/>
        </p:nvCxnSpPr>
        <p:spPr>
          <a:xfrm flipH="1">
            <a:off x="3561129" y="4970518"/>
            <a:ext cx="55524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46" name="Google Shape;3446;p116"/>
          <p:cNvCxnSpPr>
            <a:stCxn id="3410" idx="4"/>
            <a:endCxn id="3447" idx="0"/>
          </p:cNvCxnSpPr>
          <p:nvPr/>
        </p:nvCxnSpPr>
        <p:spPr>
          <a:xfrm>
            <a:off x="6051529"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448" name="Google Shape;3448;p116"/>
          <p:cNvCxnSpPr>
            <a:stCxn id="3398" idx="3"/>
            <a:endCxn id="3447" idx="0"/>
          </p:cNvCxnSpPr>
          <p:nvPr/>
        </p:nvCxnSpPr>
        <p:spPr>
          <a:xfrm flipH="1">
            <a:off x="6051499"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49" name="Google Shape;3449;p116"/>
          <p:cNvCxnSpPr>
            <a:stCxn id="3394" idx="3"/>
            <a:endCxn id="3447" idx="0"/>
          </p:cNvCxnSpPr>
          <p:nvPr/>
        </p:nvCxnSpPr>
        <p:spPr>
          <a:xfrm flipH="1">
            <a:off x="6051557"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50" name="Google Shape;3450;p116"/>
          <p:cNvCxnSpPr>
            <a:stCxn id="3414" idx="3"/>
            <a:endCxn id="3447" idx="0"/>
          </p:cNvCxnSpPr>
          <p:nvPr/>
        </p:nvCxnSpPr>
        <p:spPr>
          <a:xfrm flipH="1">
            <a:off x="6051371" y="4970518"/>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51" name="Google Shape;3451;p116"/>
          <p:cNvCxnSpPr>
            <a:stCxn id="3390" idx="3"/>
            <a:endCxn id="3447" idx="0"/>
          </p:cNvCxnSpPr>
          <p:nvPr/>
        </p:nvCxnSpPr>
        <p:spPr>
          <a:xfrm flipH="1">
            <a:off x="6051429" y="4970518"/>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52" name="Google Shape;3452;p116"/>
          <p:cNvCxnSpPr>
            <a:stCxn id="3408" idx="5"/>
            <a:endCxn id="3447" idx="0"/>
          </p:cNvCxnSpPr>
          <p:nvPr/>
        </p:nvCxnSpPr>
        <p:spPr>
          <a:xfrm>
            <a:off x="5479758"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53" name="Google Shape;3453;p116"/>
          <p:cNvCxnSpPr>
            <a:stCxn id="3406" idx="5"/>
            <a:endCxn id="3447" idx="0"/>
          </p:cNvCxnSpPr>
          <p:nvPr/>
        </p:nvCxnSpPr>
        <p:spPr>
          <a:xfrm>
            <a:off x="4857201"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54" name="Google Shape;3454;p116"/>
          <p:cNvCxnSpPr>
            <a:stCxn id="3404" idx="5"/>
            <a:endCxn id="3447" idx="0"/>
          </p:cNvCxnSpPr>
          <p:nvPr/>
        </p:nvCxnSpPr>
        <p:spPr>
          <a:xfrm>
            <a:off x="4234643"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55" name="Google Shape;3455;p116"/>
          <p:cNvCxnSpPr>
            <a:stCxn id="3386" idx="5"/>
            <a:endCxn id="3447" idx="0"/>
          </p:cNvCxnSpPr>
          <p:nvPr/>
        </p:nvCxnSpPr>
        <p:spPr>
          <a:xfrm>
            <a:off x="3612086" y="4970518"/>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56" name="Google Shape;3456;p116"/>
          <p:cNvCxnSpPr>
            <a:stCxn id="3394" idx="4"/>
            <a:endCxn id="3457" idx="0"/>
          </p:cNvCxnSpPr>
          <p:nvPr/>
        </p:nvCxnSpPr>
        <p:spPr>
          <a:xfrm>
            <a:off x="7296643"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458" name="Google Shape;3458;p116"/>
          <p:cNvCxnSpPr>
            <a:stCxn id="3414" idx="3"/>
            <a:endCxn id="3457" idx="0"/>
          </p:cNvCxnSpPr>
          <p:nvPr/>
        </p:nvCxnSpPr>
        <p:spPr>
          <a:xfrm flipH="1">
            <a:off x="7296671"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59" name="Google Shape;3459;p116"/>
          <p:cNvCxnSpPr>
            <a:stCxn id="3390" idx="3"/>
            <a:endCxn id="3457" idx="0"/>
          </p:cNvCxnSpPr>
          <p:nvPr/>
        </p:nvCxnSpPr>
        <p:spPr>
          <a:xfrm flipH="1">
            <a:off x="7296429"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60" name="Google Shape;3460;p116"/>
          <p:cNvCxnSpPr>
            <a:stCxn id="3398" idx="5"/>
            <a:endCxn id="3457" idx="0"/>
          </p:cNvCxnSpPr>
          <p:nvPr/>
        </p:nvCxnSpPr>
        <p:spPr>
          <a:xfrm>
            <a:off x="6724873"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61" name="Google Shape;3461;p116"/>
          <p:cNvCxnSpPr>
            <a:stCxn id="3410" idx="5"/>
            <a:endCxn id="3457" idx="0"/>
          </p:cNvCxnSpPr>
          <p:nvPr/>
        </p:nvCxnSpPr>
        <p:spPr>
          <a:xfrm>
            <a:off x="6102315"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62" name="Google Shape;3462;p116"/>
          <p:cNvCxnSpPr>
            <a:stCxn id="3408" idx="5"/>
            <a:endCxn id="3457" idx="0"/>
          </p:cNvCxnSpPr>
          <p:nvPr/>
        </p:nvCxnSpPr>
        <p:spPr>
          <a:xfrm>
            <a:off x="5479758"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63" name="Google Shape;3463;p116"/>
          <p:cNvCxnSpPr>
            <a:stCxn id="3406" idx="5"/>
            <a:endCxn id="3457" idx="0"/>
          </p:cNvCxnSpPr>
          <p:nvPr/>
        </p:nvCxnSpPr>
        <p:spPr>
          <a:xfrm>
            <a:off x="4857201" y="4970518"/>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64" name="Google Shape;3464;p116"/>
          <p:cNvCxnSpPr>
            <a:stCxn id="3404" idx="5"/>
            <a:endCxn id="3457" idx="0"/>
          </p:cNvCxnSpPr>
          <p:nvPr/>
        </p:nvCxnSpPr>
        <p:spPr>
          <a:xfrm>
            <a:off x="4234643" y="4970518"/>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65" name="Google Shape;3465;p116"/>
          <p:cNvCxnSpPr>
            <a:stCxn id="3386" idx="5"/>
            <a:endCxn id="3457" idx="0"/>
          </p:cNvCxnSpPr>
          <p:nvPr/>
        </p:nvCxnSpPr>
        <p:spPr>
          <a:xfrm>
            <a:off x="3612086"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66" name="Google Shape;3466;p116"/>
          <p:cNvCxnSpPr>
            <a:stCxn id="3414" idx="4"/>
            <a:endCxn id="3467" idx="0"/>
          </p:cNvCxnSpPr>
          <p:nvPr/>
        </p:nvCxnSpPr>
        <p:spPr>
          <a:xfrm>
            <a:off x="8541758"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468" name="Google Shape;3468;p116"/>
          <p:cNvCxnSpPr>
            <a:stCxn id="3390" idx="3"/>
            <a:endCxn id="3467" idx="0"/>
          </p:cNvCxnSpPr>
          <p:nvPr/>
        </p:nvCxnSpPr>
        <p:spPr>
          <a:xfrm flipH="1">
            <a:off x="8541729"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69" name="Google Shape;3469;p116"/>
          <p:cNvCxnSpPr>
            <a:stCxn id="3394" idx="5"/>
            <a:endCxn id="3467" idx="0"/>
          </p:cNvCxnSpPr>
          <p:nvPr/>
        </p:nvCxnSpPr>
        <p:spPr>
          <a:xfrm>
            <a:off x="7347430"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70" name="Google Shape;3470;p116"/>
          <p:cNvCxnSpPr>
            <a:stCxn id="3398" idx="5"/>
            <a:endCxn id="3467" idx="0"/>
          </p:cNvCxnSpPr>
          <p:nvPr/>
        </p:nvCxnSpPr>
        <p:spPr>
          <a:xfrm>
            <a:off x="6724873"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71" name="Google Shape;3471;p116"/>
          <p:cNvCxnSpPr>
            <a:stCxn id="3410" idx="5"/>
            <a:endCxn id="3467" idx="0"/>
          </p:cNvCxnSpPr>
          <p:nvPr/>
        </p:nvCxnSpPr>
        <p:spPr>
          <a:xfrm>
            <a:off x="6102315" y="4970518"/>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72" name="Google Shape;3472;p116"/>
          <p:cNvCxnSpPr>
            <a:stCxn id="3408" idx="5"/>
            <a:endCxn id="3467" idx="0"/>
          </p:cNvCxnSpPr>
          <p:nvPr/>
        </p:nvCxnSpPr>
        <p:spPr>
          <a:xfrm>
            <a:off x="5479758" y="4970518"/>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73" name="Google Shape;3473;p116"/>
          <p:cNvCxnSpPr>
            <a:stCxn id="3406" idx="5"/>
            <a:endCxn id="3467" idx="0"/>
          </p:cNvCxnSpPr>
          <p:nvPr/>
        </p:nvCxnSpPr>
        <p:spPr>
          <a:xfrm>
            <a:off x="4857201"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74" name="Google Shape;3474;p116"/>
          <p:cNvCxnSpPr>
            <a:stCxn id="3404" idx="5"/>
            <a:endCxn id="3467" idx="0"/>
          </p:cNvCxnSpPr>
          <p:nvPr/>
        </p:nvCxnSpPr>
        <p:spPr>
          <a:xfrm>
            <a:off x="4234643" y="4970518"/>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75" name="Google Shape;3475;p116"/>
          <p:cNvCxnSpPr>
            <a:stCxn id="3386" idx="5"/>
            <a:endCxn id="3467" idx="0"/>
          </p:cNvCxnSpPr>
          <p:nvPr/>
        </p:nvCxnSpPr>
        <p:spPr>
          <a:xfrm>
            <a:off x="3612086" y="4970518"/>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76" name="Google Shape;3476;p116"/>
          <p:cNvCxnSpPr>
            <a:stCxn id="3398" idx="4"/>
            <a:endCxn id="3477" idx="0"/>
          </p:cNvCxnSpPr>
          <p:nvPr/>
        </p:nvCxnSpPr>
        <p:spPr>
          <a:xfrm>
            <a:off x="6674086"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478" name="Google Shape;3478;p116"/>
          <p:cNvCxnSpPr>
            <a:stCxn id="3394" idx="3"/>
            <a:endCxn id="3477" idx="0"/>
          </p:cNvCxnSpPr>
          <p:nvPr/>
        </p:nvCxnSpPr>
        <p:spPr>
          <a:xfrm flipH="1">
            <a:off x="6674057"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79" name="Google Shape;3479;p116"/>
          <p:cNvCxnSpPr>
            <a:stCxn id="3414" idx="3"/>
            <a:endCxn id="3477" idx="0"/>
          </p:cNvCxnSpPr>
          <p:nvPr/>
        </p:nvCxnSpPr>
        <p:spPr>
          <a:xfrm flipH="1">
            <a:off x="6673871"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80" name="Google Shape;3480;p116"/>
          <p:cNvCxnSpPr>
            <a:stCxn id="3390" idx="3"/>
            <a:endCxn id="3477" idx="0"/>
          </p:cNvCxnSpPr>
          <p:nvPr/>
        </p:nvCxnSpPr>
        <p:spPr>
          <a:xfrm flipH="1">
            <a:off x="6673929" y="4970518"/>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81" name="Google Shape;3481;p116"/>
          <p:cNvCxnSpPr>
            <a:stCxn id="3410" idx="5"/>
            <a:endCxn id="3477" idx="0"/>
          </p:cNvCxnSpPr>
          <p:nvPr/>
        </p:nvCxnSpPr>
        <p:spPr>
          <a:xfrm>
            <a:off x="6102315"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82" name="Google Shape;3482;p116"/>
          <p:cNvCxnSpPr>
            <a:stCxn id="3408" idx="5"/>
            <a:endCxn id="3477" idx="0"/>
          </p:cNvCxnSpPr>
          <p:nvPr/>
        </p:nvCxnSpPr>
        <p:spPr>
          <a:xfrm>
            <a:off x="5479758"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83" name="Google Shape;3483;p116"/>
          <p:cNvCxnSpPr>
            <a:stCxn id="3406" idx="5"/>
            <a:endCxn id="3477" idx="0"/>
          </p:cNvCxnSpPr>
          <p:nvPr/>
        </p:nvCxnSpPr>
        <p:spPr>
          <a:xfrm>
            <a:off x="4857201"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84" name="Google Shape;3484;p116"/>
          <p:cNvCxnSpPr>
            <a:stCxn id="3404" idx="5"/>
            <a:endCxn id="3477" idx="0"/>
          </p:cNvCxnSpPr>
          <p:nvPr/>
        </p:nvCxnSpPr>
        <p:spPr>
          <a:xfrm>
            <a:off x="4234643" y="4970518"/>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85" name="Google Shape;3485;p116"/>
          <p:cNvCxnSpPr>
            <a:stCxn id="3386" idx="5"/>
            <a:endCxn id="3477" idx="0"/>
          </p:cNvCxnSpPr>
          <p:nvPr/>
        </p:nvCxnSpPr>
        <p:spPr>
          <a:xfrm>
            <a:off x="3612086" y="4970518"/>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86" name="Google Shape;3486;p116"/>
          <p:cNvCxnSpPr>
            <a:stCxn id="3390" idx="4"/>
            <a:endCxn id="3487" idx="0"/>
          </p:cNvCxnSpPr>
          <p:nvPr/>
        </p:nvCxnSpPr>
        <p:spPr>
          <a:xfrm>
            <a:off x="9164315"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488" name="Google Shape;3488;p116"/>
          <p:cNvCxnSpPr>
            <a:stCxn id="3414" idx="5"/>
            <a:endCxn id="3487" idx="0"/>
          </p:cNvCxnSpPr>
          <p:nvPr/>
        </p:nvCxnSpPr>
        <p:spPr>
          <a:xfrm>
            <a:off x="8592545"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89" name="Google Shape;3489;p116"/>
          <p:cNvCxnSpPr>
            <a:stCxn id="3394" idx="5"/>
            <a:endCxn id="3487" idx="0"/>
          </p:cNvCxnSpPr>
          <p:nvPr/>
        </p:nvCxnSpPr>
        <p:spPr>
          <a:xfrm>
            <a:off x="7347430"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90" name="Google Shape;3490;p116"/>
          <p:cNvCxnSpPr>
            <a:stCxn id="3398" idx="5"/>
            <a:endCxn id="3487" idx="0"/>
          </p:cNvCxnSpPr>
          <p:nvPr/>
        </p:nvCxnSpPr>
        <p:spPr>
          <a:xfrm>
            <a:off x="6724873" y="4970518"/>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91" name="Google Shape;3491;p116"/>
          <p:cNvCxnSpPr>
            <a:stCxn id="3410" idx="5"/>
            <a:endCxn id="3487" idx="0"/>
          </p:cNvCxnSpPr>
          <p:nvPr/>
        </p:nvCxnSpPr>
        <p:spPr>
          <a:xfrm>
            <a:off x="6102315" y="4970518"/>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92" name="Google Shape;3492;p116"/>
          <p:cNvCxnSpPr>
            <a:stCxn id="3408" idx="5"/>
            <a:endCxn id="3487" idx="0"/>
          </p:cNvCxnSpPr>
          <p:nvPr/>
        </p:nvCxnSpPr>
        <p:spPr>
          <a:xfrm>
            <a:off x="5479758"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93" name="Google Shape;3493;p116"/>
          <p:cNvCxnSpPr>
            <a:stCxn id="3406" idx="5"/>
            <a:endCxn id="3487" idx="0"/>
          </p:cNvCxnSpPr>
          <p:nvPr/>
        </p:nvCxnSpPr>
        <p:spPr>
          <a:xfrm>
            <a:off x="4857201" y="4970518"/>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94" name="Google Shape;3494;p116"/>
          <p:cNvCxnSpPr>
            <a:stCxn id="3404" idx="5"/>
            <a:endCxn id="3487" idx="0"/>
          </p:cNvCxnSpPr>
          <p:nvPr/>
        </p:nvCxnSpPr>
        <p:spPr>
          <a:xfrm>
            <a:off x="4234643" y="4970518"/>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495" name="Google Shape;3495;p116"/>
          <p:cNvCxnSpPr>
            <a:stCxn id="3386" idx="5"/>
            <a:endCxn id="3487" idx="0"/>
          </p:cNvCxnSpPr>
          <p:nvPr/>
        </p:nvCxnSpPr>
        <p:spPr>
          <a:xfrm>
            <a:off x="3612086" y="4970518"/>
            <a:ext cx="5552100" cy="265500"/>
          </a:xfrm>
          <a:prstGeom prst="straightConnector1">
            <a:avLst/>
          </a:prstGeom>
          <a:noFill/>
          <a:ln w="9525" cap="flat" cmpd="sng">
            <a:solidFill>
              <a:srgbClr val="757070"/>
            </a:solidFill>
            <a:prstDash val="solid"/>
            <a:miter lim="800000"/>
            <a:headEnd type="none" w="sm" len="sm"/>
            <a:tailEnd type="none" w="sm" len="sm"/>
          </a:ln>
        </p:spPr>
      </p:cxnSp>
      <p:sp>
        <p:nvSpPr>
          <p:cNvPr id="3496" name="Google Shape;3496;p116"/>
          <p:cNvSpPr/>
          <p:nvPr/>
        </p:nvSpPr>
        <p:spPr>
          <a:xfrm>
            <a:off x="3445825" y="3012040"/>
            <a:ext cx="230700" cy="313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497" name="Google Shape;3497;p116"/>
          <p:cNvSpPr txBox="1"/>
          <p:nvPr/>
        </p:nvSpPr>
        <p:spPr>
          <a:xfrm>
            <a:off x="7776623" y="3369608"/>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a:t>
            </a:r>
            <a:endParaRPr sz="800"/>
          </a:p>
        </p:txBody>
      </p:sp>
      <p:sp>
        <p:nvSpPr>
          <p:cNvPr id="3498" name="Google Shape;3498;p116"/>
          <p:cNvSpPr/>
          <p:nvPr/>
        </p:nvSpPr>
        <p:spPr>
          <a:xfrm>
            <a:off x="3274684" y="2810740"/>
            <a:ext cx="524100" cy="1470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3499" name="Google Shape;3499;p116"/>
          <p:cNvSpPr/>
          <p:nvPr/>
        </p:nvSpPr>
        <p:spPr>
          <a:xfrm>
            <a:off x="3368115" y="2428638"/>
            <a:ext cx="337500" cy="3375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cxnSp>
        <p:nvCxnSpPr>
          <p:cNvPr id="3500" name="Google Shape;3500;p116"/>
          <p:cNvCxnSpPr>
            <a:stCxn id="3396" idx="5"/>
            <a:endCxn id="3404" idx="1"/>
          </p:cNvCxnSpPr>
          <p:nvPr/>
        </p:nvCxnSpPr>
        <p:spPr>
          <a:xfrm>
            <a:off x="3612085"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01" name="Google Shape;3501;p116"/>
          <p:cNvCxnSpPr>
            <a:stCxn id="3392" idx="4"/>
            <a:endCxn id="3404" idx="0"/>
          </p:cNvCxnSpPr>
          <p:nvPr/>
        </p:nvCxnSpPr>
        <p:spPr>
          <a:xfrm>
            <a:off x="4183856"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502" name="Google Shape;3502;p116"/>
          <p:cNvCxnSpPr>
            <a:stCxn id="3400" idx="3"/>
            <a:endCxn id="3404" idx="7"/>
          </p:cNvCxnSpPr>
          <p:nvPr/>
        </p:nvCxnSpPr>
        <p:spPr>
          <a:xfrm flipH="1">
            <a:off x="4234526"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03" name="Google Shape;3503;p116"/>
          <p:cNvCxnSpPr>
            <a:stCxn id="3389" idx="3"/>
            <a:endCxn id="3404" idx="7"/>
          </p:cNvCxnSpPr>
          <p:nvPr/>
        </p:nvCxnSpPr>
        <p:spPr>
          <a:xfrm flipH="1">
            <a:off x="4234584"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04" name="Google Shape;3504;p116"/>
          <p:cNvCxnSpPr>
            <a:stCxn id="3505" idx="3"/>
            <a:endCxn id="3404" idx="7"/>
          </p:cNvCxnSpPr>
          <p:nvPr/>
        </p:nvCxnSpPr>
        <p:spPr>
          <a:xfrm flipH="1">
            <a:off x="4234641"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06" name="Google Shape;3506;p116"/>
          <p:cNvCxnSpPr>
            <a:stCxn id="3507" idx="3"/>
            <a:endCxn id="3404" idx="7"/>
          </p:cNvCxnSpPr>
          <p:nvPr/>
        </p:nvCxnSpPr>
        <p:spPr>
          <a:xfrm flipH="1">
            <a:off x="4234699"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08" name="Google Shape;3508;p116"/>
          <p:cNvCxnSpPr>
            <a:stCxn id="3509" idx="3"/>
            <a:endCxn id="3404" idx="7"/>
          </p:cNvCxnSpPr>
          <p:nvPr/>
        </p:nvCxnSpPr>
        <p:spPr>
          <a:xfrm flipH="1">
            <a:off x="4234756"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10" name="Google Shape;3510;p116"/>
          <p:cNvCxnSpPr>
            <a:stCxn id="3385" idx="3"/>
            <a:endCxn id="3404" idx="7"/>
          </p:cNvCxnSpPr>
          <p:nvPr/>
        </p:nvCxnSpPr>
        <p:spPr>
          <a:xfrm flipH="1">
            <a:off x="4234571" y="4513295"/>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11" name="Google Shape;3511;p116"/>
          <p:cNvCxnSpPr>
            <a:stCxn id="3512" idx="3"/>
            <a:endCxn id="3404" idx="7"/>
          </p:cNvCxnSpPr>
          <p:nvPr/>
        </p:nvCxnSpPr>
        <p:spPr>
          <a:xfrm flipH="1">
            <a:off x="4234628" y="4513295"/>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13" name="Google Shape;3513;p116"/>
          <p:cNvCxnSpPr>
            <a:stCxn id="3400" idx="4"/>
            <a:endCxn id="3406" idx="0"/>
          </p:cNvCxnSpPr>
          <p:nvPr/>
        </p:nvCxnSpPr>
        <p:spPr>
          <a:xfrm>
            <a:off x="4806413"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514" name="Google Shape;3514;p116"/>
          <p:cNvCxnSpPr>
            <a:stCxn id="3392" idx="5"/>
            <a:endCxn id="3406" idx="1"/>
          </p:cNvCxnSpPr>
          <p:nvPr/>
        </p:nvCxnSpPr>
        <p:spPr>
          <a:xfrm>
            <a:off x="4234642"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15" name="Google Shape;3515;p116"/>
          <p:cNvCxnSpPr>
            <a:endCxn id="3406" idx="1"/>
          </p:cNvCxnSpPr>
          <p:nvPr/>
        </p:nvCxnSpPr>
        <p:spPr>
          <a:xfrm>
            <a:off x="3612027" y="4513144"/>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516" name="Google Shape;3516;p116"/>
          <p:cNvCxnSpPr>
            <a:stCxn id="3389" idx="3"/>
            <a:endCxn id="3406" idx="7"/>
          </p:cNvCxnSpPr>
          <p:nvPr/>
        </p:nvCxnSpPr>
        <p:spPr>
          <a:xfrm flipH="1">
            <a:off x="4857084"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17" name="Google Shape;3517;p116"/>
          <p:cNvCxnSpPr>
            <a:stCxn id="3505" idx="3"/>
            <a:endCxn id="3406" idx="7"/>
          </p:cNvCxnSpPr>
          <p:nvPr/>
        </p:nvCxnSpPr>
        <p:spPr>
          <a:xfrm flipH="1">
            <a:off x="4857141"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18" name="Google Shape;3518;p116"/>
          <p:cNvCxnSpPr>
            <a:stCxn id="3507" idx="3"/>
            <a:endCxn id="3406" idx="7"/>
          </p:cNvCxnSpPr>
          <p:nvPr/>
        </p:nvCxnSpPr>
        <p:spPr>
          <a:xfrm flipH="1">
            <a:off x="4857199"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19" name="Google Shape;3519;p116"/>
          <p:cNvCxnSpPr>
            <a:stCxn id="3509" idx="3"/>
            <a:endCxn id="3406" idx="7"/>
          </p:cNvCxnSpPr>
          <p:nvPr/>
        </p:nvCxnSpPr>
        <p:spPr>
          <a:xfrm flipH="1">
            <a:off x="4857256"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20" name="Google Shape;3520;p116"/>
          <p:cNvCxnSpPr>
            <a:stCxn id="3385" idx="3"/>
            <a:endCxn id="3406" idx="7"/>
          </p:cNvCxnSpPr>
          <p:nvPr/>
        </p:nvCxnSpPr>
        <p:spPr>
          <a:xfrm flipH="1">
            <a:off x="4857071" y="4513295"/>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21" name="Google Shape;3521;p116"/>
          <p:cNvCxnSpPr>
            <a:stCxn id="3512" idx="3"/>
            <a:endCxn id="3406" idx="7"/>
          </p:cNvCxnSpPr>
          <p:nvPr/>
        </p:nvCxnSpPr>
        <p:spPr>
          <a:xfrm flipH="1">
            <a:off x="4857128" y="4513295"/>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22" name="Google Shape;3522;p116"/>
          <p:cNvCxnSpPr>
            <a:stCxn id="3512" idx="3"/>
            <a:endCxn id="3408" idx="7"/>
          </p:cNvCxnSpPr>
          <p:nvPr/>
        </p:nvCxnSpPr>
        <p:spPr>
          <a:xfrm flipH="1">
            <a:off x="5479628" y="4513295"/>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23" name="Google Shape;3523;p116"/>
          <p:cNvCxnSpPr>
            <a:stCxn id="3385" idx="3"/>
            <a:endCxn id="3408" idx="7"/>
          </p:cNvCxnSpPr>
          <p:nvPr/>
        </p:nvCxnSpPr>
        <p:spPr>
          <a:xfrm flipH="1">
            <a:off x="5479871"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24" name="Google Shape;3524;p116"/>
          <p:cNvCxnSpPr>
            <a:stCxn id="3509" idx="3"/>
            <a:endCxn id="3408" idx="7"/>
          </p:cNvCxnSpPr>
          <p:nvPr/>
        </p:nvCxnSpPr>
        <p:spPr>
          <a:xfrm flipH="1">
            <a:off x="5479756"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25" name="Google Shape;3525;p116"/>
          <p:cNvCxnSpPr>
            <a:stCxn id="3507" idx="3"/>
            <a:endCxn id="3408" idx="7"/>
          </p:cNvCxnSpPr>
          <p:nvPr/>
        </p:nvCxnSpPr>
        <p:spPr>
          <a:xfrm flipH="1">
            <a:off x="5479699"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26" name="Google Shape;3526;p116"/>
          <p:cNvCxnSpPr>
            <a:stCxn id="3505" idx="3"/>
            <a:endCxn id="3408" idx="7"/>
          </p:cNvCxnSpPr>
          <p:nvPr/>
        </p:nvCxnSpPr>
        <p:spPr>
          <a:xfrm flipH="1">
            <a:off x="5479641"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27" name="Google Shape;3527;p116"/>
          <p:cNvCxnSpPr>
            <a:stCxn id="3389" idx="4"/>
            <a:endCxn id="3408" idx="0"/>
          </p:cNvCxnSpPr>
          <p:nvPr/>
        </p:nvCxnSpPr>
        <p:spPr>
          <a:xfrm>
            <a:off x="5428971"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528" name="Google Shape;3528;p116"/>
          <p:cNvCxnSpPr>
            <a:stCxn id="3400" idx="5"/>
            <a:endCxn id="3408" idx="1"/>
          </p:cNvCxnSpPr>
          <p:nvPr/>
        </p:nvCxnSpPr>
        <p:spPr>
          <a:xfrm>
            <a:off x="4857200"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29" name="Google Shape;3529;p116"/>
          <p:cNvCxnSpPr>
            <a:stCxn id="3392" idx="5"/>
            <a:endCxn id="3408" idx="1"/>
          </p:cNvCxnSpPr>
          <p:nvPr/>
        </p:nvCxnSpPr>
        <p:spPr>
          <a:xfrm>
            <a:off x="4234642"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30" name="Google Shape;3530;p116"/>
          <p:cNvCxnSpPr>
            <a:stCxn id="3396" idx="5"/>
            <a:endCxn id="3408" idx="1"/>
          </p:cNvCxnSpPr>
          <p:nvPr/>
        </p:nvCxnSpPr>
        <p:spPr>
          <a:xfrm>
            <a:off x="3612085"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31" name="Google Shape;3531;p116"/>
          <p:cNvCxnSpPr>
            <a:stCxn id="3396" idx="4"/>
            <a:endCxn id="3386" idx="0"/>
          </p:cNvCxnSpPr>
          <p:nvPr/>
        </p:nvCxnSpPr>
        <p:spPr>
          <a:xfrm>
            <a:off x="3561298"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532" name="Google Shape;3532;p116"/>
          <p:cNvCxnSpPr>
            <a:stCxn id="3392" idx="3"/>
            <a:endCxn id="3386" idx="7"/>
          </p:cNvCxnSpPr>
          <p:nvPr/>
        </p:nvCxnSpPr>
        <p:spPr>
          <a:xfrm flipH="1">
            <a:off x="3611969"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33" name="Google Shape;3533;p116"/>
          <p:cNvCxnSpPr>
            <a:stCxn id="3400" idx="3"/>
            <a:endCxn id="3386" idx="7"/>
          </p:cNvCxnSpPr>
          <p:nvPr/>
        </p:nvCxnSpPr>
        <p:spPr>
          <a:xfrm flipH="1">
            <a:off x="3612026"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34" name="Google Shape;3534;p116"/>
          <p:cNvCxnSpPr>
            <a:stCxn id="3389" idx="3"/>
            <a:endCxn id="3386" idx="7"/>
          </p:cNvCxnSpPr>
          <p:nvPr/>
        </p:nvCxnSpPr>
        <p:spPr>
          <a:xfrm flipH="1">
            <a:off x="3612084"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35" name="Google Shape;3535;p116"/>
          <p:cNvCxnSpPr>
            <a:stCxn id="3505" idx="3"/>
            <a:endCxn id="3386" idx="7"/>
          </p:cNvCxnSpPr>
          <p:nvPr/>
        </p:nvCxnSpPr>
        <p:spPr>
          <a:xfrm flipH="1">
            <a:off x="3612141"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36" name="Google Shape;3536;p116"/>
          <p:cNvCxnSpPr>
            <a:stCxn id="3507" idx="3"/>
            <a:endCxn id="3386" idx="7"/>
          </p:cNvCxnSpPr>
          <p:nvPr/>
        </p:nvCxnSpPr>
        <p:spPr>
          <a:xfrm flipH="1">
            <a:off x="3612199"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37" name="Google Shape;3537;p116"/>
          <p:cNvCxnSpPr>
            <a:stCxn id="3509" idx="3"/>
          </p:cNvCxnSpPr>
          <p:nvPr/>
        </p:nvCxnSpPr>
        <p:spPr>
          <a:xfrm flipH="1">
            <a:off x="3611956" y="4513295"/>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538" name="Google Shape;3538;p116"/>
          <p:cNvCxnSpPr>
            <a:stCxn id="3505" idx="4"/>
            <a:endCxn id="3410" idx="0"/>
          </p:cNvCxnSpPr>
          <p:nvPr/>
        </p:nvCxnSpPr>
        <p:spPr>
          <a:xfrm>
            <a:off x="6051528"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539" name="Google Shape;3539;p116"/>
          <p:cNvCxnSpPr>
            <a:stCxn id="3507" idx="3"/>
            <a:endCxn id="3410" idx="7"/>
          </p:cNvCxnSpPr>
          <p:nvPr/>
        </p:nvCxnSpPr>
        <p:spPr>
          <a:xfrm flipH="1">
            <a:off x="6102199"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40" name="Google Shape;3540;p116"/>
          <p:cNvCxnSpPr>
            <a:stCxn id="3509" idx="3"/>
            <a:endCxn id="3410" idx="7"/>
          </p:cNvCxnSpPr>
          <p:nvPr/>
        </p:nvCxnSpPr>
        <p:spPr>
          <a:xfrm flipH="1">
            <a:off x="6102256"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41" name="Google Shape;3541;p116"/>
          <p:cNvCxnSpPr>
            <a:stCxn id="3385" idx="3"/>
            <a:endCxn id="3410" idx="7"/>
          </p:cNvCxnSpPr>
          <p:nvPr/>
        </p:nvCxnSpPr>
        <p:spPr>
          <a:xfrm flipH="1">
            <a:off x="6102371"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42" name="Google Shape;3542;p116"/>
          <p:cNvCxnSpPr>
            <a:stCxn id="3512" idx="3"/>
            <a:endCxn id="3410" idx="7"/>
          </p:cNvCxnSpPr>
          <p:nvPr/>
        </p:nvCxnSpPr>
        <p:spPr>
          <a:xfrm flipH="1">
            <a:off x="6102428"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43" name="Google Shape;3543;p116"/>
          <p:cNvCxnSpPr>
            <a:stCxn id="3389" idx="5"/>
            <a:endCxn id="3410" idx="1"/>
          </p:cNvCxnSpPr>
          <p:nvPr/>
        </p:nvCxnSpPr>
        <p:spPr>
          <a:xfrm>
            <a:off x="5479757"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44" name="Google Shape;3544;p116"/>
          <p:cNvCxnSpPr>
            <a:stCxn id="3400" idx="5"/>
            <a:endCxn id="3410" idx="1"/>
          </p:cNvCxnSpPr>
          <p:nvPr/>
        </p:nvCxnSpPr>
        <p:spPr>
          <a:xfrm>
            <a:off x="4857200"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45" name="Google Shape;3545;p116"/>
          <p:cNvCxnSpPr>
            <a:stCxn id="3392" idx="5"/>
            <a:endCxn id="3410" idx="1"/>
          </p:cNvCxnSpPr>
          <p:nvPr/>
        </p:nvCxnSpPr>
        <p:spPr>
          <a:xfrm>
            <a:off x="4234642"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46" name="Google Shape;3546;p116"/>
          <p:cNvCxnSpPr>
            <a:stCxn id="3396" idx="5"/>
            <a:endCxn id="3410" idx="1"/>
          </p:cNvCxnSpPr>
          <p:nvPr/>
        </p:nvCxnSpPr>
        <p:spPr>
          <a:xfrm>
            <a:off x="3612085"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47" name="Google Shape;3547;p116"/>
          <p:cNvCxnSpPr>
            <a:stCxn id="3509" idx="4"/>
            <a:endCxn id="3394" idx="0"/>
          </p:cNvCxnSpPr>
          <p:nvPr/>
        </p:nvCxnSpPr>
        <p:spPr>
          <a:xfrm>
            <a:off x="7296643"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548" name="Google Shape;3548;p116"/>
          <p:cNvCxnSpPr>
            <a:stCxn id="3385" idx="3"/>
            <a:endCxn id="3394" idx="7"/>
          </p:cNvCxnSpPr>
          <p:nvPr/>
        </p:nvCxnSpPr>
        <p:spPr>
          <a:xfrm flipH="1">
            <a:off x="7347371"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49" name="Google Shape;3549;p116"/>
          <p:cNvCxnSpPr>
            <a:stCxn id="3512" idx="3"/>
            <a:endCxn id="3394" idx="7"/>
          </p:cNvCxnSpPr>
          <p:nvPr/>
        </p:nvCxnSpPr>
        <p:spPr>
          <a:xfrm flipH="1">
            <a:off x="7347428"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50" name="Google Shape;3550;p116"/>
          <p:cNvCxnSpPr>
            <a:stCxn id="3507" idx="5"/>
            <a:endCxn id="3394" idx="1"/>
          </p:cNvCxnSpPr>
          <p:nvPr/>
        </p:nvCxnSpPr>
        <p:spPr>
          <a:xfrm>
            <a:off x="6724872"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51" name="Google Shape;3551;p116"/>
          <p:cNvCxnSpPr>
            <a:stCxn id="3505" idx="5"/>
            <a:endCxn id="3394" idx="1"/>
          </p:cNvCxnSpPr>
          <p:nvPr/>
        </p:nvCxnSpPr>
        <p:spPr>
          <a:xfrm>
            <a:off x="6102315"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52" name="Google Shape;3552;p116"/>
          <p:cNvCxnSpPr>
            <a:stCxn id="3389" idx="5"/>
          </p:cNvCxnSpPr>
          <p:nvPr/>
        </p:nvCxnSpPr>
        <p:spPr>
          <a:xfrm>
            <a:off x="5479757" y="4513295"/>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553" name="Google Shape;3553;p116"/>
          <p:cNvCxnSpPr>
            <a:stCxn id="3400" idx="5"/>
          </p:cNvCxnSpPr>
          <p:nvPr/>
        </p:nvCxnSpPr>
        <p:spPr>
          <a:xfrm>
            <a:off x="4857200" y="4513295"/>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554" name="Google Shape;3554;p116"/>
          <p:cNvCxnSpPr>
            <a:stCxn id="3392" idx="5"/>
            <a:endCxn id="3394" idx="1"/>
          </p:cNvCxnSpPr>
          <p:nvPr/>
        </p:nvCxnSpPr>
        <p:spPr>
          <a:xfrm>
            <a:off x="4234642"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55" name="Google Shape;3555;p116"/>
          <p:cNvCxnSpPr>
            <a:stCxn id="3385" idx="4"/>
            <a:endCxn id="3414" idx="0"/>
          </p:cNvCxnSpPr>
          <p:nvPr/>
        </p:nvCxnSpPr>
        <p:spPr>
          <a:xfrm>
            <a:off x="8541757"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556" name="Google Shape;3556;p116"/>
          <p:cNvCxnSpPr>
            <a:stCxn id="3512" idx="3"/>
            <a:endCxn id="3414" idx="7"/>
          </p:cNvCxnSpPr>
          <p:nvPr/>
        </p:nvCxnSpPr>
        <p:spPr>
          <a:xfrm flipH="1">
            <a:off x="8592428"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57" name="Google Shape;3557;p116"/>
          <p:cNvCxnSpPr>
            <a:stCxn id="3509" idx="5"/>
          </p:cNvCxnSpPr>
          <p:nvPr/>
        </p:nvCxnSpPr>
        <p:spPr>
          <a:xfrm>
            <a:off x="7347430" y="4513295"/>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558" name="Google Shape;3558;p116"/>
          <p:cNvCxnSpPr>
            <a:stCxn id="3507" idx="5"/>
          </p:cNvCxnSpPr>
          <p:nvPr/>
        </p:nvCxnSpPr>
        <p:spPr>
          <a:xfrm>
            <a:off x="6724872" y="4513295"/>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559" name="Google Shape;3559;p116"/>
          <p:cNvCxnSpPr>
            <a:stCxn id="3505" idx="5"/>
            <a:endCxn id="3414" idx="1"/>
          </p:cNvCxnSpPr>
          <p:nvPr/>
        </p:nvCxnSpPr>
        <p:spPr>
          <a:xfrm>
            <a:off x="6102315"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60" name="Google Shape;3560;p116"/>
          <p:cNvCxnSpPr>
            <a:stCxn id="3389" idx="5"/>
            <a:endCxn id="3414" idx="1"/>
          </p:cNvCxnSpPr>
          <p:nvPr/>
        </p:nvCxnSpPr>
        <p:spPr>
          <a:xfrm>
            <a:off x="5479757"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61" name="Google Shape;3561;p116"/>
          <p:cNvCxnSpPr>
            <a:stCxn id="3400" idx="5"/>
            <a:endCxn id="3414" idx="1"/>
          </p:cNvCxnSpPr>
          <p:nvPr/>
        </p:nvCxnSpPr>
        <p:spPr>
          <a:xfrm>
            <a:off x="4857200" y="4513295"/>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62" name="Google Shape;3562;p116"/>
          <p:cNvCxnSpPr>
            <a:stCxn id="3392" idx="5"/>
            <a:endCxn id="3414" idx="1"/>
          </p:cNvCxnSpPr>
          <p:nvPr/>
        </p:nvCxnSpPr>
        <p:spPr>
          <a:xfrm>
            <a:off x="4234642" y="4513295"/>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63" name="Google Shape;3563;p116"/>
          <p:cNvCxnSpPr>
            <a:endCxn id="3414" idx="1"/>
          </p:cNvCxnSpPr>
          <p:nvPr/>
        </p:nvCxnSpPr>
        <p:spPr>
          <a:xfrm>
            <a:off x="3612071" y="4513144"/>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564" name="Google Shape;3564;p116"/>
          <p:cNvCxnSpPr>
            <a:stCxn id="3507" idx="4"/>
            <a:endCxn id="3398" idx="0"/>
          </p:cNvCxnSpPr>
          <p:nvPr/>
        </p:nvCxnSpPr>
        <p:spPr>
          <a:xfrm>
            <a:off x="6674085"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565" name="Google Shape;3565;p116"/>
          <p:cNvCxnSpPr>
            <a:stCxn id="3509" idx="3"/>
            <a:endCxn id="3398" idx="7"/>
          </p:cNvCxnSpPr>
          <p:nvPr/>
        </p:nvCxnSpPr>
        <p:spPr>
          <a:xfrm flipH="1">
            <a:off x="6724756"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66" name="Google Shape;3566;p116"/>
          <p:cNvCxnSpPr>
            <a:stCxn id="3385" idx="3"/>
            <a:endCxn id="3398" idx="7"/>
          </p:cNvCxnSpPr>
          <p:nvPr/>
        </p:nvCxnSpPr>
        <p:spPr>
          <a:xfrm flipH="1">
            <a:off x="6724871"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67" name="Google Shape;3567;p116"/>
          <p:cNvCxnSpPr>
            <a:stCxn id="3512" idx="3"/>
            <a:endCxn id="3398" idx="7"/>
          </p:cNvCxnSpPr>
          <p:nvPr/>
        </p:nvCxnSpPr>
        <p:spPr>
          <a:xfrm flipH="1">
            <a:off x="6724928"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68" name="Google Shape;3568;p116"/>
          <p:cNvCxnSpPr>
            <a:stCxn id="3505" idx="5"/>
            <a:endCxn id="3398" idx="1"/>
          </p:cNvCxnSpPr>
          <p:nvPr/>
        </p:nvCxnSpPr>
        <p:spPr>
          <a:xfrm>
            <a:off x="6102315"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69" name="Google Shape;3569;p116"/>
          <p:cNvCxnSpPr>
            <a:stCxn id="3389" idx="5"/>
            <a:endCxn id="3398" idx="1"/>
          </p:cNvCxnSpPr>
          <p:nvPr/>
        </p:nvCxnSpPr>
        <p:spPr>
          <a:xfrm>
            <a:off x="5479757"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70" name="Google Shape;3570;p116"/>
          <p:cNvCxnSpPr>
            <a:stCxn id="3400" idx="5"/>
            <a:endCxn id="3398" idx="1"/>
          </p:cNvCxnSpPr>
          <p:nvPr/>
        </p:nvCxnSpPr>
        <p:spPr>
          <a:xfrm>
            <a:off x="4857200"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71" name="Google Shape;3571;p116"/>
          <p:cNvCxnSpPr>
            <a:stCxn id="3392" idx="5"/>
            <a:endCxn id="3398" idx="1"/>
          </p:cNvCxnSpPr>
          <p:nvPr/>
        </p:nvCxnSpPr>
        <p:spPr>
          <a:xfrm>
            <a:off x="4234642"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572" name="Google Shape;3572;p116"/>
          <p:cNvCxnSpPr>
            <a:stCxn id="3512" idx="4"/>
            <a:endCxn id="3390" idx="0"/>
          </p:cNvCxnSpPr>
          <p:nvPr/>
        </p:nvCxnSpPr>
        <p:spPr>
          <a:xfrm>
            <a:off x="9164315" y="4534331"/>
            <a:ext cx="0" cy="313500"/>
          </a:xfrm>
          <a:prstGeom prst="straightConnector1">
            <a:avLst/>
          </a:prstGeom>
          <a:noFill/>
          <a:ln w="9525" cap="flat" cmpd="sng">
            <a:solidFill>
              <a:srgbClr val="757070"/>
            </a:solidFill>
            <a:prstDash val="solid"/>
            <a:miter lim="800000"/>
            <a:headEnd type="none" w="sm" len="sm"/>
            <a:tailEnd type="none" w="sm" len="sm"/>
          </a:ln>
        </p:spPr>
      </p:cxnSp>
      <p:grpSp>
        <p:nvGrpSpPr>
          <p:cNvPr id="3573" name="Google Shape;3573;p116"/>
          <p:cNvGrpSpPr/>
          <p:nvPr/>
        </p:nvGrpSpPr>
        <p:grpSpPr>
          <a:xfrm>
            <a:off x="3299085" y="3369560"/>
            <a:ext cx="524268" cy="2820701"/>
            <a:chOff x="2373345" y="2288592"/>
            <a:chExt cx="731400" cy="3935130"/>
          </a:xfrm>
        </p:grpSpPr>
        <p:sp>
          <p:nvSpPr>
            <p:cNvPr id="3437" name="Google Shape;3437;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377" name="Google Shape;3377;p116"/>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574" name="Google Shape;3574;p116"/>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3575" name="Google Shape;3575;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576" name="Google Shape;3576;p116"/>
            <p:cNvGrpSpPr/>
            <p:nvPr/>
          </p:nvGrpSpPr>
          <p:grpSpPr>
            <a:xfrm>
              <a:off x="2638956" y="3713152"/>
              <a:ext cx="200401" cy="838267"/>
              <a:chOff x="2638956" y="3426714"/>
              <a:chExt cx="200401" cy="838267"/>
            </a:xfrm>
          </p:grpSpPr>
          <p:sp>
            <p:nvSpPr>
              <p:cNvPr id="3386" name="Google Shape;3386;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396" name="Google Shape;3396;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00" name="Google Shape;3300;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77" name="Google Shape;3577;p116"/>
          <p:cNvGrpSpPr/>
          <p:nvPr/>
        </p:nvGrpSpPr>
        <p:grpSpPr>
          <a:xfrm>
            <a:off x="3921642" y="3369560"/>
            <a:ext cx="524268" cy="2820701"/>
            <a:chOff x="2373345" y="2288592"/>
            <a:chExt cx="731400" cy="3935130"/>
          </a:xfrm>
        </p:grpSpPr>
        <p:sp>
          <p:nvSpPr>
            <p:cNvPr id="3402" name="Google Shape;3402;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366" name="Google Shape;3366;p116"/>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578" name="Google Shape;3578;p116"/>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579" name="Google Shape;3579;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580" name="Google Shape;3580;p116"/>
            <p:cNvGrpSpPr/>
            <p:nvPr/>
          </p:nvGrpSpPr>
          <p:grpSpPr>
            <a:xfrm>
              <a:off x="2638956" y="3713152"/>
              <a:ext cx="200401" cy="838267"/>
              <a:chOff x="2638956" y="3426714"/>
              <a:chExt cx="200401" cy="838267"/>
            </a:xfrm>
          </p:grpSpPr>
          <p:sp>
            <p:nvSpPr>
              <p:cNvPr id="3404" name="Google Shape;3404;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392" name="Google Shape;3392;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91" name="Google Shape;3291;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81" name="Google Shape;3581;p116"/>
          <p:cNvGrpSpPr/>
          <p:nvPr/>
        </p:nvGrpSpPr>
        <p:grpSpPr>
          <a:xfrm>
            <a:off x="4544200" y="3369560"/>
            <a:ext cx="524268" cy="2820701"/>
            <a:chOff x="2373345" y="2288592"/>
            <a:chExt cx="731400" cy="3935130"/>
          </a:xfrm>
        </p:grpSpPr>
        <p:sp>
          <p:nvSpPr>
            <p:cNvPr id="3417" name="Google Shape;3417;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360" name="Google Shape;3360;p116"/>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582" name="Google Shape;3582;p116"/>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583" name="Google Shape;3583;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584" name="Google Shape;3584;p116"/>
            <p:cNvGrpSpPr/>
            <p:nvPr/>
          </p:nvGrpSpPr>
          <p:grpSpPr>
            <a:xfrm>
              <a:off x="2638956" y="3713152"/>
              <a:ext cx="200401" cy="838267"/>
              <a:chOff x="2638956" y="3426714"/>
              <a:chExt cx="200401" cy="838267"/>
            </a:xfrm>
          </p:grpSpPr>
          <p:sp>
            <p:nvSpPr>
              <p:cNvPr id="3406" name="Google Shape;3406;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400" name="Google Shape;3400;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02" name="Google Shape;3302;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85" name="Google Shape;3585;p116"/>
          <p:cNvGrpSpPr/>
          <p:nvPr/>
        </p:nvGrpSpPr>
        <p:grpSpPr>
          <a:xfrm>
            <a:off x="5166757" y="3369560"/>
            <a:ext cx="524268" cy="2820701"/>
            <a:chOff x="2373345" y="2288592"/>
            <a:chExt cx="731400" cy="3935130"/>
          </a:xfrm>
        </p:grpSpPr>
        <p:sp>
          <p:nvSpPr>
            <p:cNvPr id="3427" name="Google Shape;3427;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350" name="Google Shape;3350;p116"/>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586" name="Google Shape;3586;p116"/>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587" name="Google Shape;3587;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588" name="Google Shape;3588;p116"/>
            <p:cNvGrpSpPr/>
            <p:nvPr/>
          </p:nvGrpSpPr>
          <p:grpSpPr>
            <a:xfrm>
              <a:off x="2638956" y="3713152"/>
              <a:ext cx="200401" cy="838267"/>
              <a:chOff x="2638956" y="3426714"/>
              <a:chExt cx="200401" cy="838267"/>
            </a:xfrm>
          </p:grpSpPr>
          <p:sp>
            <p:nvSpPr>
              <p:cNvPr id="3408" name="Google Shape;3408;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389" name="Google Shape;3389;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98" name="Google Shape;3298;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89" name="Google Shape;3589;p116"/>
          <p:cNvGrpSpPr/>
          <p:nvPr/>
        </p:nvGrpSpPr>
        <p:grpSpPr>
          <a:xfrm>
            <a:off x="5789314" y="3369560"/>
            <a:ext cx="524268" cy="2820701"/>
            <a:chOff x="2373345" y="2288592"/>
            <a:chExt cx="731400" cy="3935130"/>
          </a:xfrm>
        </p:grpSpPr>
        <p:sp>
          <p:nvSpPr>
            <p:cNvPr id="3447" name="Google Shape;3447;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340" name="Google Shape;3340;p116"/>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590" name="Google Shape;3590;p116"/>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3591" name="Google Shape;3591;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592" name="Google Shape;3592;p116"/>
            <p:cNvGrpSpPr/>
            <p:nvPr/>
          </p:nvGrpSpPr>
          <p:grpSpPr>
            <a:xfrm>
              <a:off x="2638956" y="3713152"/>
              <a:ext cx="200401" cy="838267"/>
              <a:chOff x="2638956" y="3426714"/>
              <a:chExt cx="200401" cy="838267"/>
            </a:xfrm>
          </p:grpSpPr>
          <p:sp>
            <p:nvSpPr>
              <p:cNvPr id="3410" name="Google Shape;3410;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505" name="Google Shape;3505;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96" name="Google Shape;3296;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93" name="Google Shape;3593;p116"/>
          <p:cNvGrpSpPr/>
          <p:nvPr/>
        </p:nvGrpSpPr>
        <p:grpSpPr>
          <a:xfrm>
            <a:off x="6411872" y="3369560"/>
            <a:ext cx="524268" cy="2820701"/>
            <a:chOff x="2373345" y="2288592"/>
            <a:chExt cx="731400" cy="3935130"/>
          </a:xfrm>
        </p:grpSpPr>
        <p:sp>
          <p:nvSpPr>
            <p:cNvPr id="3477" name="Google Shape;3477;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329" name="Google Shape;3329;p116"/>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594" name="Google Shape;3594;p116"/>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595" name="Google Shape;3595;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596" name="Google Shape;3596;p116"/>
            <p:cNvGrpSpPr/>
            <p:nvPr/>
          </p:nvGrpSpPr>
          <p:grpSpPr>
            <a:xfrm>
              <a:off x="2638956" y="3713152"/>
              <a:ext cx="200401" cy="838267"/>
              <a:chOff x="2638956" y="3426714"/>
              <a:chExt cx="200401" cy="838267"/>
            </a:xfrm>
          </p:grpSpPr>
          <p:sp>
            <p:nvSpPr>
              <p:cNvPr id="3398" name="Google Shape;3398;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507" name="Google Shape;3507;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94" name="Google Shape;3294;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97" name="Google Shape;3597;p116"/>
          <p:cNvGrpSpPr/>
          <p:nvPr/>
        </p:nvGrpSpPr>
        <p:grpSpPr>
          <a:xfrm>
            <a:off x="7034429" y="3369560"/>
            <a:ext cx="524268" cy="2820701"/>
            <a:chOff x="2373345" y="2288592"/>
            <a:chExt cx="731400" cy="3935130"/>
          </a:xfrm>
        </p:grpSpPr>
        <p:sp>
          <p:nvSpPr>
            <p:cNvPr id="3457" name="Google Shape;3457;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320" name="Google Shape;3320;p116"/>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598" name="Google Shape;3598;p116"/>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599" name="Google Shape;3599;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600" name="Google Shape;3600;p116"/>
            <p:cNvGrpSpPr/>
            <p:nvPr/>
          </p:nvGrpSpPr>
          <p:grpSpPr>
            <a:xfrm>
              <a:off x="2638956" y="3713152"/>
              <a:ext cx="200401" cy="838267"/>
              <a:chOff x="2638956" y="3426714"/>
              <a:chExt cx="200401" cy="838267"/>
            </a:xfrm>
          </p:grpSpPr>
          <p:sp>
            <p:nvSpPr>
              <p:cNvPr id="3394" name="Google Shape;3394;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509" name="Google Shape;3509;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04" name="Google Shape;3304;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601" name="Google Shape;3601;p116"/>
          <p:cNvGrpSpPr/>
          <p:nvPr/>
        </p:nvGrpSpPr>
        <p:grpSpPr>
          <a:xfrm>
            <a:off x="8279544" y="3369560"/>
            <a:ext cx="524268" cy="2820701"/>
            <a:chOff x="2373345" y="2288592"/>
            <a:chExt cx="731400" cy="3935130"/>
          </a:xfrm>
        </p:grpSpPr>
        <p:sp>
          <p:nvSpPr>
            <p:cNvPr id="3467" name="Google Shape;3467;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3309" name="Google Shape;3309;p116"/>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3602" name="Google Shape;3602;p116"/>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603" name="Google Shape;3603;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604" name="Google Shape;3604;p116"/>
            <p:cNvGrpSpPr/>
            <p:nvPr/>
          </p:nvGrpSpPr>
          <p:grpSpPr>
            <a:xfrm>
              <a:off x="2638956" y="3713152"/>
              <a:ext cx="200401" cy="838267"/>
              <a:chOff x="2638956" y="3426714"/>
              <a:chExt cx="200401" cy="838267"/>
            </a:xfrm>
          </p:grpSpPr>
          <p:sp>
            <p:nvSpPr>
              <p:cNvPr id="3414" name="Google Shape;3414;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385" name="Google Shape;3385;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07" name="Google Shape;3307;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605" name="Google Shape;3605;p116"/>
          <p:cNvGrpSpPr/>
          <p:nvPr/>
        </p:nvGrpSpPr>
        <p:grpSpPr>
          <a:xfrm>
            <a:off x="8902101" y="3369560"/>
            <a:ext cx="524268" cy="2820701"/>
            <a:chOff x="2373345" y="2288592"/>
            <a:chExt cx="731400" cy="3935130"/>
          </a:xfrm>
        </p:grpSpPr>
        <p:sp>
          <p:nvSpPr>
            <p:cNvPr id="3487" name="Google Shape;3487;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292" name="Google Shape;3292;p116"/>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606" name="Google Shape;3606;p116"/>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3607" name="Google Shape;3607;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608" name="Google Shape;3608;p116"/>
            <p:cNvGrpSpPr/>
            <p:nvPr/>
          </p:nvGrpSpPr>
          <p:grpSpPr>
            <a:xfrm>
              <a:off x="2638956" y="3713152"/>
              <a:ext cx="200401" cy="838267"/>
              <a:chOff x="2638956" y="3426714"/>
              <a:chExt cx="200401" cy="838267"/>
            </a:xfrm>
          </p:grpSpPr>
          <p:sp>
            <p:nvSpPr>
              <p:cNvPr id="3390" name="Google Shape;3390;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512" name="Google Shape;3512;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11" name="Google Shape;3311;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3609" name="Google Shape;3609;p116"/>
          <p:cNvCxnSpPr>
            <a:stCxn id="3385" idx="5"/>
            <a:endCxn id="3390" idx="1"/>
          </p:cNvCxnSpPr>
          <p:nvPr/>
        </p:nvCxnSpPr>
        <p:spPr>
          <a:xfrm>
            <a:off x="8592544" y="4513295"/>
            <a:ext cx="521100" cy="355500"/>
          </a:xfrm>
          <a:prstGeom prst="straightConnector1">
            <a:avLst/>
          </a:prstGeom>
          <a:noFill/>
          <a:ln w="9525" cap="flat" cmpd="sng">
            <a:solidFill>
              <a:srgbClr val="757070"/>
            </a:solidFill>
            <a:prstDash val="solid"/>
            <a:miter lim="800000"/>
            <a:headEnd type="none" w="sm" len="sm"/>
            <a:tailEnd type="none" w="sm" len="sm"/>
          </a:ln>
        </p:spPr>
      </p:cxnSp>
      <p:sp>
        <p:nvSpPr>
          <p:cNvPr id="3610" name="Google Shape;3610;p116"/>
          <p:cNvSpPr txBox="1"/>
          <p:nvPr/>
        </p:nvSpPr>
        <p:spPr>
          <a:xfrm>
            <a:off x="7776623" y="5822086"/>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sz="800"/>
          </a:p>
        </p:txBody>
      </p:sp>
      <p:cxnSp>
        <p:nvCxnSpPr>
          <p:cNvPr id="3611" name="Google Shape;3611;p116"/>
          <p:cNvCxnSpPr>
            <a:stCxn id="3509" idx="5"/>
            <a:endCxn id="3390" idx="1"/>
          </p:cNvCxnSpPr>
          <p:nvPr/>
        </p:nvCxnSpPr>
        <p:spPr>
          <a:xfrm>
            <a:off x="7347430"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612" name="Google Shape;3612;p116"/>
          <p:cNvCxnSpPr>
            <a:stCxn id="3507" idx="5"/>
            <a:endCxn id="3390" idx="1"/>
          </p:cNvCxnSpPr>
          <p:nvPr/>
        </p:nvCxnSpPr>
        <p:spPr>
          <a:xfrm>
            <a:off x="6724872"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613" name="Google Shape;3613;p116"/>
          <p:cNvCxnSpPr>
            <a:stCxn id="3505" idx="5"/>
          </p:cNvCxnSpPr>
          <p:nvPr/>
        </p:nvCxnSpPr>
        <p:spPr>
          <a:xfrm>
            <a:off x="6102315" y="4513295"/>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14" name="Google Shape;3614;p116"/>
          <p:cNvCxnSpPr/>
          <p:nvPr/>
        </p:nvCxnSpPr>
        <p:spPr>
          <a:xfrm flipH="1">
            <a:off x="3612117" y="4059566"/>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15" name="Google Shape;3615;p116"/>
          <p:cNvCxnSpPr/>
          <p:nvPr/>
        </p:nvCxnSpPr>
        <p:spPr>
          <a:xfrm flipH="1">
            <a:off x="3612175" y="4055137"/>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3616" name="Google Shape;3616;p116"/>
          <p:cNvCxnSpPr/>
          <p:nvPr/>
        </p:nvCxnSpPr>
        <p:spPr>
          <a:xfrm>
            <a:off x="5479754"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17" name="Google Shape;3617;p116"/>
          <p:cNvCxnSpPr/>
          <p:nvPr/>
        </p:nvCxnSpPr>
        <p:spPr>
          <a:xfrm>
            <a:off x="4234639" y="4059566"/>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18" name="Google Shape;3618;p116"/>
          <p:cNvCxnSpPr/>
          <p:nvPr/>
        </p:nvCxnSpPr>
        <p:spPr>
          <a:xfrm>
            <a:off x="3612081"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19" name="Google Shape;3619;p116"/>
          <p:cNvCxnSpPr/>
          <p:nvPr/>
        </p:nvCxnSpPr>
        <p:spPr>
          <a:xfrm>
            <a:off x="3612082" y="4059566"/>
            <a:ext cx="5501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20" name="Google Shape;3620;p116"/>
          <p:cNvCxnSpPr/>
          <p:nvPr/>
        </p:nvCxnSpPr>
        <p:spPr>
          <a:xfrm>
            <a:off x="3612082"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21" name="Google Shape;3621;p116"/>
          <p:cNvCxnSpPr/>
          <p:nvPr/>
        </p:nvCxnSpPr>
        <p:spPr>
          <a:xfrm>
            <a:off x="4857197" y="4059566"/>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22" name="Google Shape;3622;p116"/>
          <p:cNvCxnSpPr/>
          <p:nvPr/>
        </p:nvCxnSpPr>
        <p:spPr>
          <a:xfrm>
            <a:off x="3612082"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23" name="Google Shape;3623;p116"/>
          <p:cNvCxnSpPr/>
          <p:nvPr/>
        </p:nvCxnSpPr>
        <p:spPr>
          <a:xfrm>
            <a:off x="4183878"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624" name="Google Shape;3624;p116"/>
          <p:cNvCxnSpPr/>
          <p:nvPr/>
        </p:nvCxnSpPr>
        <p:spPr>
          <a:xfrm flipH="1">
            <a:off x="4234573"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25" name="Google Shape;3625;p116"/>
          <p:cNvCxnSpPr/>
          <p:nvPr/>
        </p:nvCxnSpPr>
        <p:spPr>
          <a:xfrm flipH="1">
            <a:off x="4234630"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26" name="Google Shape;3626;p116"/>
          <p:cNvCxnSpPr/>
          <p:nvPr/>
        </p:nvCxnSpPr>
        <p:spPr>
          <a:xfrm flipH="1">
            <a:off x="4234687"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27" name="Google Shape;3627;p116"/>
          <p:cNvCxnSpPr/>
          <p:nvPr/>
        </p:nvCxnSpPr>
        <p:spPr>
          <a:xfrm flipH="1">
            <a:off x="4234745"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28" name="Google Shape;3628;p116"/>
          <p:cNvCxnSpPr/>
          <p:nvPr/>
        </p:nvCxnSpPr>
        <p:spPr>
          <a:xfrm flipH="1">
            <a:off x="4234802"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29" name="Google Shape;3629;p116"/>
          <p:cNvCxnSpPr/>
          <p:nvPr/>
        </p:nvCxnSpPr>
        <p:spPr>
          <a:xfrm flipH="1">
            <a:off x="4234617" y="4059566"/>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30" name="Google Shape;3630;p116"/>
          <p:cNvCxnSpPr/>
          <p:nvPr/>
        </p:nvCxnSpPr>
        <p:spPr>
          <a:xfrm flipH="1">
            <a:off x="4234674" y="4059566"/>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31" name="Google Shape;3631;p116"/>
          <p:cNvCxnSpPr/>
          <p:nvPr/>
        </p:nvCxnSpPr>
        <p:spPr>
          <a:xfrm>
            <a:off x="4806435"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632" name="Google Shape;3632;p116"/>
          <p:cNvCxnSpPr/>
          <p:nvPr/>
        </p:nvCxnSpPr>
        <p:spPr>
          <a:xfrm>
            <a:off x="4234639"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33" name="Google Shape;3633;p116"/>
          <p:cNvCxnSpPr/>
          <p:nvPr/>
        </p:nvCxnSpPr>
        <p:spPr>
          <a:xfrm>
            <a:off x="3612081"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34" name="Google Shape;3634;p116"/>
          <p:cNvCxnSpPr/>
          <p:nvPr/>
        </p:nvCxnSpPr>
        <p:spPr>
          <a:xfrm flipH="1">
            <a:off x="4857130"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35" name="Google Shape;3635;p116"/>
          <p:cNvCxnSpPr/>
          <p:nvPr/>
        </p:nvCxnSpPr>
        <p:spPr>
          <a:xfrm flipH="1">
            <a:off x="4857187"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36" name="Google Shape;3636;p116"/>
          <p:cNvCxnSpPr/>
          <p:nvPr/>
        </p:nvCxnSpPr>
        <p:spPr>
          <a:xfrm flipH="1">
            <a:off x="4857245"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37" name="Google Shape;3637;p116"/>
          <p:cNvCxnSpPr/>
          <p:nvPr/>
        </p:nvCxnSpPr>
        <p:spPr>
          <a:xfrm flipH="1">
            <a:off x="4857302"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38" name="Google Shape;3638;p116"/>
          <p:cNvCxnSpPr/>
          <p:nvPr/>
        </p:nvCxnSpPr>
        <p:spPr>
          <a:xfrm flipH="1">
            <a:off x="4857117"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39" name="Google Shape;3639;p116"/>
          <p:cNvCxnSpPr/>
          <p:nvPr/>
        </p:nvCxnSpPr>
        <p:spPr>
          <a:xfrm flipH="1">
            <a:off x="4857174" y="4059566"/>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40" name="Google Shape;3640;p116"/>
          <p:cNvCxnSpPr/>
          <p:nvPr/>
        </p:nvCxnSpPr>
        <p:spPr>
          <a:xfrm flipH="1">
            <a:off x="5479674"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41" name="Google Shape;3641;p116"/>
          <p:cNvCxnSpPr/>
          <p:nvPr/>
        </p:nvCxnSpPr>
        <p:spPr>
          <a:xfrm flipH="1">
            <a:off x="5479917"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42" name="Google Shape;3642;p116"/>
          <p:cNvCxnSpPr/>
          <p:nvPr/>
        </p:nvCxnSpPr>
        <p:spPr>
          <a:xfrm flipH="1">
            <a:off x="5479802"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43" name="Google Shape;3643;p116"/>
          <p:cNvCxnSpPr/>
          <p:nvPr/>
        </p:nvCxnSpPr>
        <p:spPr>
          <a:xfrm flipH="1">
            <a:off x="5479745"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44" name="Google Shape;3644;p116"/>
          <p:cNvCxnSpPr/>
          <p:nvPr/>
        </p:nvCxnSpPr>
        <p:spPr>
          <a:xfrm flipH="1">
            <a:off x="5479687"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45" name="Google Shape;3645;p116"/>
          <p:cNvCxnSpPr/>
          <p:nvPr/>
        </p:nvCxnSpPr>
        <p:spPr>
          <a:xfrm>
            <a:off x="5428992"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646" name="Google Shape;3646;p116"/>
          <p:cNvCxnSpPr/>
          <p:nvPr/>
        </p:nvCxnSpPr>
        <p:spPr>
          <a:xfrm>
            <a:off x="4857197"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47" name="Google Shape;3647;p116"/>
          <p:cNvCxnSpPr/>
          <p:nvPr/>
        </p:nvCxnSpPr>
        <p:spPr>
          <a:xfrm>
            <a:off x="4234639"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48" name="Google Shape;3648;p116"/>
          <p:cNvCxnSpPr/>
          <p:nvPr/>
        </p:nvCxnSpPr>
        <p:spPr>
          <a:xfrm>
            <a:off x="3612082"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49" name="Google Shape;3649;p116"/>
          <p:cNvCxnSpPr/>
          <p:nvPr/>
        </p:nvCxnSpPr>
        <p:spPr>
          <a:xfrm>
            <a:off x="3561320"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650" name="Google Shape;3650;p116"/>
          <p:cNvCxnSpPr/>
          <p:nvPr/>
        </p:nvCxnSpPr>
        <p:spPr>
          <a:xfrm flipH="1">
            <a:off x="3612015"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51" name="Google Shape;3651;p116"/>
          <p:cNvCxnSpPr/>
          <p:nvPr/>
        </p:nvCxnSpPr>
        <p:spPr>
          <a:xfrm flipH="1">
            <a:off x="3612073"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52" name="Google Shape;3652;p116"/>
          <p:cNvCxnSpPr/>
          <p:nvPr/>
        </p:nvCxnSpPr>
        <p:spPr>
          <a:xfrm flipH="1">
            <a:off x="3612130"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53" name="Google Shape;3653;p116"/>
          <p:cNvCxnSpPr/>
          <p:nvPr/>
        </p:nvCxnSpPr>
        <p:spPr>
          <a:xfrm flipH="1">
            <a:off x="3612187"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54" name="Google Shape;3654;p116"/>
          <p:cNvCxnSpPr/>
          <p:nvPr/>
        </p:nvCxnSpPr>
        <p:spPr>
          <a:xfrm flipH="1">
            <a:off x="3612245"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55" name="Google Shape;3655;p116"/>
          <p:cNvCxnSpPr/>
          <p:nvPr/>
        </p:nvCxnSpPr>
        <p:spPr>
          <a:xfrm flipH="1">
            <a:off x="3612002"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56" name="Google Shape;3656;p116"/>
          <p:cNvCxnSpPr/>
          <p:nvPr/>
        </p:nvCxnSpPr>
        <p:spPr>
          <a:xfrm>
            <a:off x="6051550"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657" name="Google Shape;3657;p116"/>
          <p:cNvCxnSpPr/>
          <p:nvPr/>
        </p:nvCxnSpPr>
        <p:spPr>
          <a:xfrm flipH="1">
            <a:off x="6102245"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58" name="Google Shape;3658;p116"/>
          <p:cNvCxnSpPr/>
          <p:nvPr/>
        </p:nvCxnSpPr>
        <p:spPr>
          <a:xfrm flipH="1">
            <a:off x="6102302"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59" name="Google Shape;3659;p116"/>
          <p:cNvCxnSpPr/>
          <p:nvPr/>
        </p:nvCxnSpPr>
        <p:spPr>
          <a:xfrm flipH="1">
            <a:off x="6102417"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60" name="Google Shape;3660;p116"/>
          <p:cNvCxnSpPr/>
          <p:nvPr/>
        </p:nvCxnSpPr>
        <p:spPr>
          <a:xfrm flipH="1">
            <a:off x="6102474"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61" name="Google Shape;3661;p116"/>
          <p:cNvCxnSpPr/>
          <p:nvPr/>
        </p:nvCxnSpPr>
        <p:spPr>
          <a:xfrm>
            <a:off x="5479754"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62" name="Google Shape;3662;p116"/>
          <p:cNvCxnSpPr/>
          <p:nvPr/>
        </p:nvCxnSpPr>
        <p:spPr>
          <a:xfrm>
            <a:off x="4857197"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63" name="Google Shape;3663;p116"/>
          <p:cNvCxnSpPr/>
          <p:nvPr/>
        </p:nvCxnSpPr>
        <p:spPr>
          <a:xfrm>
            <a:off x="4234639"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64" name="Google Shape;3664;p116"/>
          <p:cNvCxnSpPr/>
          <p:nvPr/>
        </p:nvCxnSpPr>
        <p:spPr>
          <a:xfrm>
            <a:off x="3612082"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65" name="Google Shape;3665;p116"/>
          <p:cNvCxnSpPr/>
          <p:nvPr/>
        </p:nvCxnSpPr>
        <p:spPr>
          <a:xfrm>
            <a:off x="7296665"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666" name="Google Shape;3666;p116"/>
          <p:cNvCxnSpPr/>
          <p:nvPr/>
        </p:nvCxnSpPr>
        <p:spPr>
          <a:xfrm flipH="1">
            <a:off x="7347417"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67" name="Google Shape;3667;p116"/>
          <p:cNvCxnSpPr/>
          <p:nvPr/>
        </p:nvCxnSpPr>
        <p:spPr>
          <a:xfrm flipH="1">
            <a:off x="7347474"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68" name="Google Shape;3668;p116"/>
          <p:cNvCxnSpPr/>
          <p:nvPr/>
        </p:nvCxnSpPr>
        <p:spPr>
          <a:xfrm>
            <a:off x="6724869"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69" name="Google Shape;3669;p116"/>
          <p:cNvCxnSpPr/>
          <p:nvPr/>
        </p:nvCxnSpPr>
        <p:spPr>
          <a:xfrm>
            <a:off x="6102312"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70" name="Google Shape;3670;p116"/>
          <p:cNvCxnSpPr/>
          <p:nvPr/>
        </p:nvCxnSpPr>
        <p:spPr>
          <a:xfrm>
            <a:off x="5479754"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71" name="Google Shape;3671;p116"/>
          <p:cNvCxnSpPr/>
          <p:nvPr/>
        </p:nvCxnSpPr>
        <p:spPr>
          <a:xfrm>
            <a:off x="4857197"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72" name="Google Shape;3672;p116"/>
          <p:cNvCxnSpPr/>
          <p:nvPr/>
        </p:nvCxnSpPr>
        <p:spPr>
          <a:xfrm>
            <a:off x="4234639"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73" name="Google Shape;3673;p116"/>
          <p:cNvCxnSpPr/>
          <p:nvPr/>
        </p:nvCxnSpPr>
        <p:spPr>
          <a:xfrm>
            <a:off x="8541779"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674" name="Google Shape;3674;p116"/>
          <p:cNvCxnSpPr/>
          <p:nvPr/>
        </p:nvCxnSpPr>
        <p:spPr>
          <a:xfrm flipH="1">
            <a:off x="8592474"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75" name="Google Shape;3675;p116"/>
          <p:cNvCxnSpPr/>
          <p:nvPr/>
        </p:nvCxnSpPr>
        <p:spPr>
          <a:xfrm>
            <a:off x="7347426"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76" name="Google Shape;3676;p116"/>
          <p:cNvCxnSpPr/>
          <p:nvPr/>
        </p:nvCxnSpPr>
        <p:spPr>
          <a:xfrm>
            <a:off x="6724869"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77" name="Google Shape;3677;p116"/>
          <p:cNvCxnSpPr/>
          <p:nvPr/>
        </p:nvCxnSpPr>
        <p:spPr>
          <a:xfrm>
            <a:off x="6102312"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78" name="Google Shape;3678;p116"/>
          <p:cNvCxnSpPr/>
          <p:nvPr/>
        </p:nvCxnSpPr>
        <p:spPr>
          <a:xfrm>
            <a:off x="5479754"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79" name="Google Shape;3679;p116"/>
          <p:cNvCxnSpPr/>
          <p:nvPr/>
        </p:nvCxnSpPr>
        <p:spPr>
          <a:xfrm>
            <a:off x="4857197"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80" name="Google Shape;3680;p116"/>
          <p:cNvCxnSpPr/>
          <p:nvPr/>
        </p:nvCxnSpPr>
        <p:spPr>
          <a:xfrm>
            <a:off x="4234639" y="4059566"/>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81" name="Google Shape;3681;p116"/>
          <p:cNvCxnSpPr/>
          <p:nvPr/>
        </p:nvCxnSpPr>
        <p:spPr>
          <a:xfrm>
            <a:off x="3612081" y="4059566"/>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82" name="Google Shape;3682;p116"/>
          <p:cNvCxnSpPr/>
          <p:nvPr/>
        </p:nvCxnSpPr>
        <p:spPr>
          <a:xfrm>
            <a:off x="6674107"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683" name="Google Shape;3683;p116"/>
          <p:cNvCxnSpPr/>
          <p:nvPr/>
        </p:nvCxnSpPr>
        <p:spPr>
          <a:xfrm flipH="1">
            <a:off x="6724802"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84" name="Google Shape;3684;p116"/>
          <p:cNvCxnSpPr/>
          <p:nvPr/>
        </p:nvCxnSpPr>
        <p:spPr>
          <a:xfrm flipH="1">
            <a:off x="6724917"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85" name="Google Shape;3685;p116"/>
          <p:cNvCxnSpPr/>
          <p:nvPr/>
        </p:nvCxnSpPr>
        <p:spPr>
          <a:xfrm flipH="1">
            <a:off x="6724974"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86" name="Google Shape;3686;p116"/>
          <p:cNvCxnSpPr/>
          <p:nvPr/>
        </p:nvCxnSpPr>
        <p:spPr>
          <a:xfrm>
            <a:off x="6102312"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87" name="Google Shape;3687;p116"/>
          <p:cNvCxnSpPr/>
          <p:nvPr/>
        </p:nvCxnSpPr>
        <p:spPr>
          <a:xfrm>
            <a:off x="5479754"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88" name="Google Shape;3688;p116"/>
          <p:cNvCxnSpPr/>
          <p:nvPr/>
        </p:nvCxnSpPr>
        <p:spPr>
          <a:xfrm>
            <a:off x="4857197"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89" name="Google Shape;3689;p116"/>
          <p:cNvCxnSpPr/>
          <p:nvPr/>
        </p:nvCxnSpPr>
        <p:spPr>
          <a:xfrm>
            <a:off x="4234639"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90" name="Google Shape;3690;p116"/>
          <p:cNvCxnSpPr/>
          <p:nvPr/>
        </p:nvCxnSpPr>
        <p:spPr>
          <a:xfrm>
            <a:off x="9164337"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3691" name="Google Shape;3691;p116"/>
          <p:cNvCxnSpPr/>
          <p:nvPr/>
        </p:nvCxnSpPr>
        <p:spPr>
          <a:xfrm>
            <a:off x="8592541"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92" name="Google Shape;3692;p116"/>
          <p:cNvCxnSpPr/>
          <p:nvPr/>
        </p:nvCxnSpPr>
        <p:spPr>
          <a:xfrm>
            <a:off x="7347426"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93" name="Google Shape;3693;p116"/>
          <p:cNvCxnSpPr/>
          <p:nvPr/>
        </p:nvCxnSpPr>
        <p:spPr>
          <a:xfrm>
            <a:off x="6724869"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94" name="Google Shape;3694;p116"/>
          <p:cNvCxnSpPr/>
          <p:nvPr/>
        </p:nvCxnSpPr>
        <p:spPr>
          <a:xfrm>
            <a:off x="6102312"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695" name="Google Shape;3695;p116"/>
          <p:cNvCxnSpPr>
            <a:stCxn id="3291" idx="0"/>
            <a:endCxn id="3366" idx="2"/>
          </p:cNvCxnSpPr>
          <p:nvPr/>
        </p:nvCxnSpPr>
        <p:spPr>
          <a:xfrm rot="10800000">
            <a:off x="4183856"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696" name="Google Shape;3696;p116"/>
          <p:cNvCxnSpPr>
            <a:stCxn id="3302" idx="0"/>
            <a:endCxn id="3360" idx="2"/>
          </p:cNvCxnSpPr>
          <p:nvPr/>
        </p:nvCxnSpPr>
        <p:spPr>
          <a:xfrm rot="10800000">
            <a:off x="4806413"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697" name="Google Shape;3697;p116"/>
          <p:cNvCxnSpPr>
            <a:stCxn id="3298" idx="1"/>
            <a:endCxn id="3360" idx="2"/>
          </p:cNvCxnSpPr>
          <p:nvPr/>
        </p:nvCxnSpPr>
        <p:spPr>
          <a:xfrm rot="10800000">
            <a:off x="4806384"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698" name="Google Shape;3698;p116"/>
          <p:cNvCxnSpPr>
            <a:stCxn id="3300" idx="0"/>
            <a:endCxn id="3377" idx="2"/>
          </p:cNvCxnSpPr>
          <p:nvPr/>
        </p:nvCxnSpPr>
        <p:spPr>
          <a:xfrm rot="10800000">
            <a:off x="3561298"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699" name="Google Shape;3699;p116"/>
          <p:cNvCxnSpPr>
            <a:stCxn id="3304" idx="1"/>
            <a:endCxn id="3377" idx="2"/>
          </p:cNvCxnSpPr>
          <p:nvPr/>
        </p:nvCxnSpPr>
        <p:spPr>
          <a:xfrm rot="10800000">
            <a:off x="3561256" y="3697398"/>
            <a:ext cx="3684600" cy="257100"/>
          </a:xfrm>
          <a:prstGeom prst="straightConnector1">
            <a:avLst/>
          </a:prstGeom>
          <a:noFill/>
          <a:ln w="9525" cap="flat" cmpd="sng">
            <a:solidFill>
              <a:srgbClr val="757070"/>
            </a:solidFill>
            <a:prstDash val="solid"/>
            <a:miter lim="800000"/>
            <a:headEnd type="none" w="sm" len="sm"/>
            <a:tailEnd type="none" w="sm" len="sm"/>
          </a:ln>
        </p:spPr>
      </p:cxnSp>
      <p:sp>
        <p:nvSpPr>
          <p:cNvPr id="3700" name="Google Shape;3700;p116"/>
          <p:cNvSpPr/>
          <p:nvPr/>
        </p:nvSpPr>
        <p:spPr>
          <a:xfrm>
            <a:off x="3988100" y="3374005"/>
            <a:ext cx="6518400" cy="251130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3701" name="Google Shape;3701;p116"/>
          <p:cNvCxnSpPr>
            <a:stCxn id="3702" idx="7"/>
            <a:endCxn id="3703" idx="2"/>
          </p:cNvCxnSpPr>
          <p:nvPr/>
        </p:nvCxnSpPr>
        <p:spPr>
          <a:xfrm rot="10800000" flipH="1">
            <a:off x="5124417" y="3818161"/>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04" name="Google Shape;3704;p116"/>
          <p:cNvCxnSpPr>
            <a:stCxn id="3705" idx="7"/>
            <a:endCxn id="3703" idx="2"/>
          </p:cNvCxnSpPr>
          <p:nvPr/>
        </p:nvCxnSpPr>
        <p:spPr>
          <a:xfrm rot="10800000" flipH="1">
            <a:off x="7614647" y="38181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06" name="Google Shape;3706;p116"/>
          <p:cNvCxnSpPr>
            <a:stCxn id="3707" idx="7"/>
            <a:endCxn id="3703" idx="2"/>
          </p:cNvCxnSpPr>
          <p:nvPr/>
        </p:nvCxnSpPr>
        <p:spPr>
          <a:xfrm rot="10800000" flipH="1">
            <a:off x="6992090" y="38181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08" name="Google Shape;3708;p116"/>
          <p:cNvCxnSpPr>
            <a:stCxn id="3709" idx="7"/>
            <a:endCxn id="3703" idx="2"/>
          </p:cNvCxnSpPr>
          <p:nvPr/>
        </p:nvCxnSpPr>
        <p:spPr>
          <a:xfrm rot="10800000" flipH="1">
            <a:off x="6369532" y="38181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10" name="Google Shape;3710;p116"/>
          <p:cNvCxnSpPr>
            <a:stCxn id="3711" idx="7"/>
            <a:endCxn id="3703" idx="2"/>
          </p:cNvCxnSpPr>
          <p:nvPr/>
        </p:nvCxnSpPr>
        <p:spPr>
          <a:xfrm rot="10800000" flipH="1">
            <a:off x="4501860" y="3818161"/>
            <a:ext cx="555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12" name="Google Shape;3712;p116"/>
          <p:cNvCxnSpPr>
            <a:stCxn id="3713" idx="7"/>
            <a:endCxn id="3703" idx="2"/>
          </p:cNvCxnSpPr>
          <p:nvPr/>
        </p:nvCxnSpPr>
        <p:spPr>
          <a:xfrm rot="10800000" flipH="1">
            <a:off x="5746975" y="38181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14" name="Google Shape;3714;p116"/>
          <p:cNvCxnSpPr>
            <a:stCxn id="3715" idx="7"/>
            <a:endCxn id="3703" idx="2"/>
          </p:cNvCxnSpPr>
          <p:nvPr/>
        </p:nvCxnSpPr>
        <p:spPr>
          <a:xfrm rot="10800000" flipH="1">
            <a:off x="8237205" y="38181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16" name="Google Shape;3716;p116"/>
          <p:cNvCxnSpPr>
            <a:endCxn id="3703" idx="2"/>
          </p:cNvCxnSpPr>
          <p:nvPr/>
        </p:nvCxnSpPr>
        <p:spPr>
          <a:xfrm rot="10800000">
            <a:off x="10054010" y="3818043"/>
            <a:ext cx="0" cy="230700"/>
          </a:xfrm>
          <a:prstGeom prst="straightConnector1">
            <a:avLst/>
          </a:prstGeom>
          <a:noFill/>
          <a:ln w="9525" cap="flat" cmpd="sng">
            <a:solidFill>
              <a:srgbClr val="757070"/>
            </a:solidFill>
            <a:prstDash val="solid"/>
            <a:miter lim="800000"/>
            <a:headEnd type="none" w="sm" len="sm"/>
            <a:tailEnd type="none" w="sm" len="sm"/>
          </a:ln>
        </p:spPr>
      </p:cxnSp>
      <p:cxnSp>
        <p:nvCxnSpPr>
          <p:cNvPr id="3717" name="Google Shape;3717;p116"/>
          <p:cNvCxnSpPr>
            <a:stCxn id="3718" idx="7"/>
            <a:endCxn id="3703" idx="2"/>
          </p:cNvCxnSpPr>
          <p:nvPr/>
        </p:nvCxnSpPr>
        <p:spPr>
          <a:xfrm rot="10800000" flipH="1">
            <a:off x="9482319"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19" name="Google Shape;3719;p116"/>
          <p:cNvCxnSpPr>
            <a:stCxn id="3718" idx="0"/>
            <a:endCxn id="3720" idx="2"/>
          </p:cNvCxnSpPr>
          <p:nvPr/>
        </p:nvCxnSpPr>
        <p:spPr>
          <a:xfrm rot="10800000">
            <a:off x="9431532"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721" name="Google Shape;3721;p116"/>
          <p:cNvCxnSpPr>
            <a:stCxn id="3722" idx="1"/>
            <a:endCxn id="3720" idx="2"/>
          </p:cNvCxnSpPr>
          <p:nvPr/>
        </p:nvCxnSpPr>
        <p:spPr>
          <a:xfrm rot="10800000">
            <a:off x="9431503"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23" name="Google Shape;3723;p116"/>
          <p:cNvCxnSpPr>
            <a:stCxn id="3702" idx="7"/>
            <a:endCxn id="3720" idx="2"/>
          </p:cNvCxnSpPr>
          <p:nvPr/>
        </p:nvCxnSpPr>
        <p:spPr>
          <a:xfrm rot="10800000" flipH="1">
            <a:off x="5124417" y="38181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24" name="Google Shape;3724;p116"/>
          <p:cNvCxnSpPr>
            <a:stCxn id="3715" idx="7"/>
            <a:endCxn id="3720" idx="2"/>
          </p:cNvCxnSpPr>
          <p:nvPr/>
        </p:nvCxnSpPr>
        <p:spPr>
          <a:xfrm rot="10800000" flipH="1">
            <a:off x="8237205"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25" name="Google Shape;3725;p116"/>
          <p:cNvCxnSpPr>
            <a:stCxn id="3705" idx="7"/>
            <a:endCxn id="3720" idx="2"/>
          </p:cNvCxnSpPr>
          <p:nvPr/>
        </p:nvCxnSpPr>
        <p:spPr>
          <a:xfrm rot="10800000" flipH="1">
            <a:off x="7614647" y="38181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26" name="Google Shape;3726;p116"/>
          <p:cNvCxnSpPr>
            <a:stCxn id="3707" idx="7"/>
            <a:endCxn id="3720" idx="2"/>
          </p:cNvCxnSpPr>
          <p:nvPr/>
        </p:nvCxnSpPr>
        <p:spPr>
          <a:xfrm rot="10800000" flipH="1">
            <a:off x="6992090" y="38181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27" name="Google Shape;3727;p116"/>
          <p:cNvCxnSpPr>
            <a:stCxn id="3709" idx="7"/>
            <a:endCxn id="3720" idx="2"/>
          </p:cNvCxnSpPr>
          <p:nvPr/>
        </p:nvCxnSpPr>
        <p:spPr>
          <a:xfrm rot="10800000" flipH="1">
            <a:off x="6369532" y="38181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28" name="Google Shape;3728;p116"/>
          <p:cNvCxnSpPr>
            <a:stCxn id="3713" idx="7"/>
            <a:endCxn id="3720" idx="2"/>
          </p:cNvCxnSpPr>
          <p:nvPr/>
        </p:nvCxnSpPr>
        <p:spPr>
          <a:xfrm rot="10800000" flipH="1">
            <a:off x="5746975" y="38181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29" name="Google Shape;3729;p116"/>
          <p:cNvCxnSpPr>
            <a:stCxn id="3711" idx="7"/>
            <a:endCxn id="3720" idx="2"/>
          </p:cNvCxnSpPr>
          <p:nvPr/>
        </p:nvCxnSpPr>
        <p:spPr>
          <a:xfrm rot="10800000" flipH="1">
            <a:off x="4501860" y="3818161"/>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30" name="Google Shape;3730;p116"/>
          <p:cNvCxnSpPr>
            <a:stCxn id="3722" idx="1"/>
            <a:endCxn id="3731" idx="2"/>
          </p:cNvCxnSpPr>
          <p:nvPr/>
        </p:nvCxnSpPr>
        <p:spPr>
          <a:xfrm rot="10800000">
            <a:off x="8186203"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32" name="Google Shape;3732;p116"/>
          <p:cNvCxnSpPr>
            <a:stCxn id="3718" idx="1"/>
            <a:endCxn id="3731" idx="2"/>
          </p:cNvCxnSpPr>
          <p:nvPr/>
        </p:nvCxnSpPr>
        <p:spPr>
          <a:xfrm rot="10800000">
            <a:off x="8186446"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33" name="Google Shape;3733;p116"/>
          <p:cNvCxnSpPr>
            <a:stCxn id="3702" idx="7"/>
            <a:endCxn id="3731" idx="2"/>
          </p:cNvCxnSpPr>
          <p:nvPr/>
        </p:nvCxnSpPr>
        <p:spPr>
          <a:xfrm rot="10800000" flipH="1">
            <a:off x="5124417" y="38181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34" name="Google Shape;3734;p116"/>
          <p:cNvCxnSpPr>
            <a:endCxn id="3731" idx="2"/>
          </p:cNvCxnSpPr>
          <p:nvPr/>
        </p:nvCxnSpPr>
        <p:spPr>
          <a:xfrm rot="10800000" flipH="1">
            <a:off x="4501738" y="3818043"/>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35" name="Google Shape;3735;p116"/>
          <p:cNvCxnSpPr>
            <a:endCxn id="3731" idx="2"/>
          </p:cNvCxnSpPr>
          <p:nvPr/>
        </p:nvCxnSpPr>
        <p:spPr>
          <a:xfrm rot="10800000" flipH="1">
            <a:off x="6369538" y="3818043"/>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36" name="Google Shape;3736;p116"/>
          <p:cNvCxnSpPr>
            <a:stCxn id="3707" idx="7"/>
            <a:endCxn id="3731" idx="2"/>
          </p:cNvCxnSpPr>
          <p:nvPr/>
        </p:nvCxnSpPr>
        <p:spPr>
          <a:xfrm rot="10800000" flipH="1">
            <a:off x="6992090"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37" name="Google Shape;3737;p116"/>
          <p:cNvCxnSpPr>
            <a:stCxn id="3705" idx="7"/>
            <a:endCxn id="3731" idx="2"/>
          </p:cNvCxnSpPr>
          <p:nvPr/>
        </p:nvCxnSpPr>
        <p:spPr>
          <a:xfrm rot="10800000" flipH="1">
            <a:off x="7614647"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38" name="Google Shape;3738;p116"/>
          <p:cNvCxnSpPr>
            <a:stCxn id="3713" idx="7"/>
            <a:endCxn id="3731" idx="2"/>
          </p:cNvCxnSpPr>
          <p:nvPr/>
        </p:nvCxnSpPr>
        <p:spPr>
          <a:xfrm rot="10800000" flipH="1">
            <a:off x="5746975" y="38181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39" name="Google Shape;3739;p116"/>
          <p:cNvCxnSpPr>
            <a:stCxn id="3715" idx="1"/>
            <a:endCxn id="3740" idx="2"/>
          </p:cNvCxnSpPr>
          <p:nvPr/>
        </p:nvCxnSpPr>
        <p:spPr>
          <a:xfrm rot="10800000">
            <a:off x="7563831"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41" name="Google Shape;3741;p116"/>
          <p:cNvCxnSpPr>
            <a:stCxn id="3718" idx="1"/>
            <a:endCxn id="3740" idx="2"/>
          </p:cNvCxnSpPr>
          <p:nvPr/>
        </p:nvCxnSpPr>
        <p:spPr>
          <a:xfrm rot="10800000">
            <a:off x="7563646"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42" name="Google Shape;3742;p116"/>
          <p:cNvCxnSpPr>
            <a:stCxn id="3722" idx="1"/>
            <a:endCxn id="3740" idx="2"/>
          </p:cNvCxnSpPr>
          <p:nvPr/>
        </p:nvCxnSpPr>
        <p:spPr>
          <a:xfrm rot="10800000">
            <a:off x="7563703" y="38181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43" name="Google Shape;3743;p116"/>
          <p:cNvCxnSpPr>
            <a:stCxn id="3702" idx="7"/>
            <a:endCxn id="3740" idx="2"/>
          </p:cNvCxnSpPr>
          <p:nvPr/>
        </p:nvCxnSpPr>
        <p:spPr>
          <a:xfrm rot="10800000" flipH="1">
            <a:off x="5124417" y="38181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44" name="Google Shape;3744;p116"/>
          <p:cNvCxnSpPr>
            <a:stCxn id="3711" idx="7"/>
            <a:endCxn id="3740" idx="2"/>
          </p:cNvCxnSpPr>
          <p:nvPr/>
        </p:nvCxnSpPr>
        <p:spPr>
          <a:xfrm rot="10800000" flipH="1">
            <a:off x="4501860" y="38181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45" name="Google Shape;3745;p116"/>
          <p:cNvCxnSpPr>
            <a:stCxn id="3709" idx="7"/>
            <a:endCxn id="3740" idx="2"/>
          </p:cNvCxnSpPr>
          <p:nvPr/>
        </p:nvCxnSpPr>
        <p:spPr>
          <a:xfrm rot="10800000" flipH="1">
            <a:off x="6369532"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46" name="Google Shape;3746;p116"/>
          <p:cNvCxnSpPr>
            <a:stCxn id="3713" idx="7"/>
            <a:endCxn id="3740" idx="2"/>
          </p:cNvCxnSpPr>
          <p:nvPr/>
        </p:nvCxnSpPr>
        <p:spPr>
          <a:xfrm rot="10800000" flipH="1">
            <a:off x="5746975" y="38181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47" name="Google Shape;3747;p116"/>
          <p:cNvCxnSpPr>
            <a:endCxn id="3740" idx="2"/>
          </p:cNvCxnSpPr>
          <p:nvPr/>
        </p:nvCxnSpPr>
        <p:spPr>
          <a:xfrm rot="10800000" flipH="1">
            <a:off x="6991981" y="3818043"/>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48" name="Google Shape;3748;p116"/>
          <p:cNvCxnSpPr>
            <a:stCxn id="3715" idx="0"/>
            <a:endCxn id="3731" idx="2"/>
          </p:cNvCxnSpPr>
          <p:nvPr/>
        </p:nvCxnSpPr>
        <p:spPr>
          <a:xfrm rot="10800000">
            <a:off x="8186418"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749" name="Google Shape;3749;p116"/>
          <p:cNvCxnSpPr>
            <a:stCxn id="3705" idx="0"/>
            <a:endCxn id="3740" idx="2"/>
          </p:cNvCxnSpPr>
          <p:nvPr/>
        </p:nvCxnSpPr>
        <p:spPr>
          <a:xfrm rot="10800000">
            <a:off x="7563860"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750" name="Google Shape;3750;p116"/>
          <p:cNvCxnSpPr>
            <a:stCxn id="3709" idx="7"/>
            <a:endCxn id="3751" idx="2"/>
          </p:cNvCxnSpPr>
          <p:nvPr/>
        </p:nvCxnSpPr>
        <p:spPr>
          <a:xfrm rot="10800000" flipH="1">
            <a:off x="6369532"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52" name="Google Shape;3752;p116"/>
          <p:cNvCxnSpPr>
            <a:stCxn id="3718" idx="1"/>
            <a:endCxn id="3751" idx="2"/>
          </p:cNvCxnSpPr>
          <p:nvPr/>
        </p:nvCxnSpPr>
        <p:spPr>
          <a:xfrm rot="10800000">
            <a:off x="6941146" y="38181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53" name="Google Shape;3753;p116"/>
          <p:cNvCxnSpPr>
            <a:stCxn id="3715" idx="1"/>
            <a:endCxn id="3751" idx="2"/>
          </p:cNvCxnSpPr>
          <p:nvPr/>
        </p:nvCxnSpPr>
        <p:spPr>
          <a:xfrm rot="10800000">
            <a:off x="6941331"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54" name="Google Shape;3754;p116"/>
          <p:cNvCxnSpPr>
            <a:stCxn id="3705" idx="1"/>
            <a:endCxn id="3751" idx="2"/>
          </p:cNvCxnSpPr>
          <p:nvPr/>
        </p:nvCxnSpPr>
        <p:spPr>
          <a:xfrm rot="10800000">
            <a:off x="6941274"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55" name="Google Shape;3755;p116"/>
          <p:cNvCxnSpPr>
            <a:stCxn id="3722" idx="1"/>
            <a:endCxn id="3751" idx="2"/>
          </p:cNvCxnSpPr>
          <p:nvPr/>
        </p:nvCxnSpPr>
        <p:spPr>
          <a:xfrm rot="10800000">
            <a:off x="6941203" y="38181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56" name="Google Shape;3756;p116"/>
          <p:cNvCxnSpPr>
            <a:stCxn id="3702" idx="7"/>
            <a:endCxn id="3751" idx="2"/>
          </p:cNvCxnSpPr>
          <p:nvPr/>
        </p:nvCxnSpPr>
        <p:spPr>
          <a:xfrm rot="10800000" flipH="1">
            <a:off x="5124417" y="38181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57" name="Google Shape;3757;p116"/>
          <p:cNvCxnSpPr>
            <a:endCxn id="3751" idx="2"/>
          </p:cNvCxnSpPr>
          <p:nvPr/>
        </p:nvCxnSpPr>
        <p:spPr>
          <a:xfrm rot="10800000" flipH="1">
            <a:off x="5746923" y="3818043"/>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58" name="Google Shape;3758;p116"/>
          <p:cNvCxnSpPr>
            <a:stCxn id="3711" idx="7"/>
            <a:endCxn id="3751" idx="2"/>
          </p:cNvCxnSpPr>
          <p:nvPr/>
        </p:nvCxnSpPr>
        <p:spPr>
          <a:xfrm rot="10800000" flipH="1">
            <a:off x="4501860" y="38181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59" name="Google Shape;3759;p116"/>
          <p:cNvCxnSpPr>
            <a:stCxn id="3707" idx="0"/>
            <a:endCxn id="3751" idx="2"/>
          </p:cNvCxnSpPr>
          <p:nvPr/>
        </p:nvCxnSpPr>
        <p:spPr>
          <a:xfrm rot="10800000">
            <a:off x="6941303"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760" name="Google Shape;3760;p116"/>
          <p:cNvCxnSpPr>
            <a:stCxn id="3707" idx="1"/>
            <a:endCxn id="3761" idx="2"/>
          </p:cNvCxnSpPr>
          <p:nvPr/>
        </p:nvCxnSpPr>
        <p:spPr>
          <a:xfrm rot="10800000">
            <a:off x="6318716"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62" name="Google Shape;3762;p116"/>
          <p:cNvCxnSpPr>
            <a:stCxn id="3722" idx="1"/>
            <a:endCxn id="3761" idx="2"/>
          </p:cNvCxnSpPr>
          <p:nvPr/>
        </p:nvCxnSpPr>
        <p:spPr>
          <a:xfrm rot="10800000">
            <a:off x="6318703" y="38181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63" name="Google Shape;3763;p116"/>
          <p:cNvCxnSpPr>
            <a:stCxn id="3718" idx="1"/>
            <a:endCxn id="3761" idx="2"/>
          </p:cNvCxnSpPr>
          <p:nvPr/>
        </p:nvCxnSpPr>
        <p:spPr>
          <a:xfrm rot="10800000">
            <a:off x="6318646" y="38181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64" name="Google Shape;3764;p116"/>
          <p:cNvCxnSpPr>
            <a:stCxn id="3715" idx="1"/>
            <a:endCxn id="3761" idx="2"/>
          </p:cNvCxnSpPr>
          <p:nvPr/>
        </p:nvCxnSpPr>
        <p:spPr>
          <a:xfrm rot="10800000">
            <a:off x="6318531"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65" name="Google Shape;3765;p116"/>
          <p:cNvCxnSpPr>
            <a:stCxn id="3705" idx="1"/>
            <a:endCxn id="3761" idx="2"/>
          </p:cNvCxnSpPr>
          <p:nvPr/>
        </p:nvCxnSpPr>
        <p:spPr>
          <a:xfrm rot="10800000">
            <a:off x="6318774"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66" name="Google Shape;3766;p116"/>
          <p:cNvCxnSpPr>
            <a:stCxn id="3702" idx="7"/>
            <a:endCxn id="3761" idx="2"/>
          </p:cNvCxnSpPr>
          <p:nvPr/>
        </p:nvCxnSpPr>
        <p:spPr>
          <a:xfrm rot="10800000" flipH="1">
            <a:off x="5124417"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67" name="Google Shape;3767;p116"/>
          <p:cNvCxnSpPr>
            <a:stCxn id="3711" idx="7"/>
            <a:endCxn id="3761" idx="2"/>
          </p:cNvCxnSpPr>
          <p:nvPr/>
        </p:nvCxnSpPr>
        <p:spPr>
          <a:xfrm rot="10800000" flipH="1">
            <a:off x="4501860" y="38181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68" name="Google Shape;3768;p116"/>
          <p:cNvCxnSpPr>
            <a:stCxn id="3713" idx="7"/>
            <a:endCxn id="3761" idx="2"/>
          </p:cNvCxnSpPr>
          <p:nvPr/>
        </p:nvCxnSpPr>
        <p:spPr>
          <a:xfrm rot="10800000" flipH="1">
            <a:off x="5746975"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69" name="Google Shape;3769;p116"/>
          <p:cNvCxnSpPr>
            <a:stCxn id="3709" idx="0"/>
            <a:endCxn id="3761" idx="2"/>
          </p:cNvCxnSpPr>
          <p:nvPr/>
        </p:nvCxnSpPr>
        <p:spPr>
          <a:xfrm rot="10800000">
            <a:off x="6318746"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3770" name="Google Shape;3770;p116"/>
          <p:cNvCxnSpPr>
            <a:stCxn id="3707" idx="1"/>
            <a:endCxn id="3771" idx="2"/>
          </p:cNvCxnSpPr>
          <p:nvPr/>
        </p:nvCxnSpPr>
        <p:spPr>
          <a:xfrm rot="10800000">
            <a:off x="5696216"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72" name="Google Shape;3772;p116"/>
          <p:cNvCxnSpPr>
            <a:stCxn id="3705" idx="1"/>
            <a:endCxn id="3771" idx="2"/>
          </p:cNvCxnSpPr>
          <p:nvPr/>
        </p:nvCxnSpPr>
        <p:spPr>
          <a:xfrm rot="10800000">
            <a:off x="5695974"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73" name="Google Shape;3773;p116"/>
          <p:cNvCxnSpPr>
            <a:stCxn id="3715" idx="1"/>
            <a:endCxn id="3771" idx="2"/>
          </p:cNvCxnSpPr>
          <p:nvPr/>
        </p:nvCxnSpPr>
        <p:spPr>
          <a:xfrm rot="10800000">
            <a:off x="5696031" y="38181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74" name="Google Shape;3774;p116"/>
          <p:cNvCxnSpPr>
            <a:stCxn id="3718" idx="1"/>
            <a:endCxn id="3771" idx="2"/>
          </p:cNvCxnSpPr>
          <p:nvPr/>
        </p:nvCxnSpPr>
        <p:spPr>
          <a:xfrm rot="10800000">
            <a:off x="5696146" y="38181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75" name="Google Shape;3775;p116"/>
          <p:cNvCxnSpPr>
            <a:stCxn id="3722" idx="1"/>
            <a:endCxn id="3771" idx="2"/>
          </p:cNvCxnSpPr>
          <p:nvPr/>
        </p:nvCxnSpPr>
        <p:spPr>
          <a:xfrm rot="10800000">
            <a:off x="5696203" y="38181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76" name="Google Shape;3776;p116"/>
          <p:cNvCxnSpPr>
            <a:stCxn id="3711" idx="7"/>
            <a:endCxn id="3777" idx="2"/>
          </p:cNvCxnSpPr>
          <p:nvPr/>
        </p:nvCxnSpPr>
        <p:spPr>
          <a:xfrm rot="10800000" flipH="1">
            <a:off x="4501860"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78" name="Google Shape;3778;p116"/>
          <p:cNvCxnSpPr>
            <a:stCxn id="3713" idx="1"/>
            <a:endCxn id="3777" idx="2"/>
          </p:cNvCxnSpPr>
          <p:nvPr/>
        </p:nvCxnSpPr>
        <p:spPr>
          <a:xfrm rot="10800000">
            <a:off x="5073601"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79" name="Google Shape;3779;p116"/>
          <p:cNvCxnSpPr>
            <a:stCxn id="3709" idx="1"/>
            <a:endCxn id="3777" idx="2"/>
          </p:cNvCxnSpPr>
          <p:nvPr/>
        </p:nvCxnSpPr>
        <p:spPr>
          <a:xfrm rot="10800000">
            <a:off x="5073659"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80" name="Google Shape;3780;p116"/>
          <p:cNvCxnSpPr>
            <a:stCxn id="3707" idx="1"/>
            <a:endCxn id="3777" idx="2"/>
          </p:cNvCxnSpPr>
          <p:nvPr/>
        </p:nvCxnSpPr>
        <p:spPr>
          <a:xfrm rot="10800000">
            <a:off x="5073416"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81" name="Google Shape;3781;p116"/>
          <p:cNvCxnSpPr>
            <a:stCxn id="3705" idx="1"/>
            <a:endCxn id="3777" idx="2"/>
          </p:cNvCxnSpPr>
          <p:nvPr/>
        </p:nvCxnSpPr>
        <p:spPr>
          <a:xfrm rot="10800000">
            <a:off x="5073474" y="38181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82" name="Google Shape;3782;p116"/>
          <p:cNvCxnSpPr>
            <a:stCxn id="3715" idx="1"/>
            <a:endCxn id="3777" idx="2"/>
          </p:cNvCxnSpPr>
          <p:nvPr/>
        </p:nvCxnSpPr>
        <p:spPr>
          <a:xfrm rot="10800000">
            <a:off x="5073531" y="38181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83" name="Google Shape;3783;p116"/>
          <p:cNvCxnSpPr>
            <a:stCxn id="3718" idx="1"/>
            <a:endCxn id="3777" idx="2"/>
          </p:cNvCxnSpPr>
          <p:nvPr/>
        </p:nvCxnSpPr>
        <p:spPr>
          <a:xfrm rot="10800000">
            <a:off x="5073646" y="38181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84" name="Google Shape;3784;p116"/>
          <p:cNvCxnSpPr>
            <a:endCxn id="3777" idx="2"/>
          </p:cNvCxnSpPr>
          <p:nvPr/>
        </p:nvCxnSpPr>
        <p:spPr>
          <a:xfrm rot="10800000">
            <a:off x="5073551" y="3818043"/>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85" name="Google Shape;3785;p116"/>
          <p:cNvCxnSpPr>
            <a:stCxn id="3702" idx="7"/>
            <a:endCxn id="3771" idx="2"/>
          </p:cNvCxnSpPr>
          <p:nvPr/>
        </p:nvCxnSpPr>
        <p:spPr>
          <a:xfrm rot="10800000" flipH="1">
            <a:off x="5124417"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86" name="Google Shape;3786;p116"/>
          <p:cNvCxnSpPr>
            <a:stCxn id="3711" idx="7"/>
            <a:endCxn id="3771" idx="2"/>
          </p:cNvCxnSpPr>
          <p:nvPr/>
        </p:nvCxnSpPr>
        <p:spPr>
          <a:xfrm rot="10800000" flipH="1">
            <a:off x="4501860"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87" name="Google Shape;3787;p116"/>
          <p:cNvCxnSpPr>
            <a:stCxn id="3718" idx="1"/>
            <a:endCxn id="3788" idx="2"/>
          </p:cNvCxnSpPr>
          <p:nvPr/>
        </p:nvCxnSpPr>
        <p:spPr>
          <a:xfrm rot="10800000">
            <a:off x="4450846" y="3818161"/>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89" name="Google Shape;3789;p116"/>
          <p:cNvCxnSpPr>
            <a:stCxn id="3722" idx="1"/>
            <a:endCxn id="3788" idx="2"/>
          </p:cNvCxnSpPr>
          <p:nvPr/>
        </p:nvCxnSpPr>
        <p:spPr>
          <a:xfrm rot="10800000">
            <a:off x="4450903" y="3818161"/>
            <a:ext cx="55524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90" name="Google Shape;3790;p116"/>
          <p:cNvCxnSpPr>
            <a:endCxn id="3788" idx="2"/>
          </p:cNvCxnSpPr>
          <p:nvPr/>
        </p:nvCxnSpPr>
        <p:spPr>
          <a:xfrm rot="10800000">
            <a:off x="4450994" y="3818043"/>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91" name="Google Shape;3791;p116"/>
          <p:cNvCxnSpPr>
            <a:endCxn id="3788" idx="2"/>
          </p:cNvCxnSpPr>
          <p:nvPr/>
        </p:nvCxnSpPr>
        <p:spPr>
          <a:xfrm rot="10800000">
            <a:off x="4450994" y="3818043"/>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92" name="Google Shape;3792;p116"/>
          <p:cNvCxnSpPr>
            <a:stCxn id="3709" idx="1"/>
            <a:endCxn id="3788" idx="2"/>
          </p:cNvCxnSpPr>
          <p:nvPr/>
        </p:nvCxnSpPr>
        <p:spPr>
          <a:xfrm rot="10800000">
            <a:off x="4450859"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93" name="Google Shape;3793;p116"/>
          <p:cNvCxnSpPr>
            <a:stCxn id="3702" idx="1"/>
            <a:endCxn id="3788" idx="2"/>
          </p:cNvCxnSpPr>
          <p:nvPr/>
        </p:nvCxnSpPr>
        <p:spPr>
          <a:xfrm rot="10800000">
            <a:off x="4451044"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94" name="Google Shape;3794;p116"/>
          <p:cNvCxnSpPr>
            <a:stCxn id="3713" idx="1"/>
            <a:endCxn id="3788" idx="2"/>
          </p:cNvCxnSpPr>
          <p:nvPr/>
        </p:nvCxnSpPr>
        <p:spPr>
          <a:xfrm rot="10800000">
            <a:off x="4451101"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3795" name="Google Shape;3795;p116"/>
          <p:cNvCxnSpPr>
            <a:stCxn id="3796" idx="3"/>
            <a:endCxn id="3797" idx="7"/>
          </p:cNvCxnSpPr>
          <p:nvPr/>
        </p:nvCxnSpPr>
        <p:spPr>
          <a:xfrm flipH="1">
            <a:off x="4501846" y="46340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798" name="Google Shape;3798;p116"/>
          <p:cNvCxnSpPr>
            <a:endCxn id="3797" idx="7"/>
          </p:cNvCxnSpPr>
          <p:nvPr/>
        </p:nvCxnSpPr>
        <p:spPr>
          <a:xfrm flipH="1">
            <a:off x="4501861" y="4629407"/>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3799" name="Google Shape;3799;p116"/>
          <p:cNvCxnSpPr>
            <a:stCxn id="3800" idx="5"/>
            <a:endCxn id="3801" idx="1"/>
          </p:cNvCxnSpPr>
          <p:nvPr/>
        </p:nvCxnSpPr>
        <p:spPr>
          <a:xfrm>
            <a:off x="6369532" y="46340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802" name="Google Shape;3802;p116"/>
          <p:cNvCxnSpPr>
            <a:stCxn id="3803" idx="5"/>
            <a:endCxn id="3801" idx="1"/>
          </p:cNvCxnSpPr>
          <p:nvPr/>
        </p:nvCxnSpPr>
        <p:spPr>
          <a:xfrm>
            <a:off x="5124417" y="46340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804" name="Google Shape;3804;p116"/>
          <p:cNvCxnSpPr>
            <a:endCxn id="3805" idx="1"/>
          </p:cNvCxnSpPr>
          <p:nvPr/>
        </p:nvCxnSpPr>
        <p:spPr>
          <a:xfrm>
            <a:off x="4501732" y="4633907"/>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806" name="Google Shape;3806;p116"/>
          <p:cNvCxnSpPr>
            <a:stCxn id="3807" idx="5"/>
            <a:endCxn id="3801" idx="1"/>
          </p:cNvCxnSpPr>
          <p:nvPr/>
        </p:nvCxnSpPr>
        <p:spPr>
          <a:xfrm>
            <a:off x="4501860" y="4634057"/>
            <a:ext cx="5501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808" name="Google Shape;3808;p116"/>
          <p:cNvCxnSpPr>
            <a:stCxn id="3807" idx="5"/>
            <a:endCxn id="3809" idx="1"/>
          </p:cNvCxnSpPr>
          <p:nvPr/>
        </p:nvCxnSpPr>
        <p:spPr>
          <a:xfrm>
            <a:off x="4501860"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810" name="Google Shape;3810;p116"/>
          <p:cNvCxnSpPr>
            <a:stCxn id="3811" idx="5"/>
            <a:endCxn id="3801" idx="1"/>
          </p:cNvCxnSpPr>
          <p:nvPr/>
        </p:nvCxnSpPr>
        <p:spPr>
          <a:xfrm>
            <a:off x="5746975" y="46340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812" name="Google Shape;3812;p116"/>
          <p:cNvCxnSpPr>
            <a:stCxn id="3797" idx="5"/>
            <a:endCxn id="3813" idx="0"/>
          </p:cNvCxnSpPr>
          <p:nvPr/>
        </p:nvCxnSpPr>
        <p:spPr>
          <a:xfrm>
            <a:off x="4501861"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14" name="Google Shape;3814;p116"/>
          <p:cNvCxnSpPr>
            <a:stCxn id="3815" idx="4"/>
            <a:endCxn id="3813" idx="0"/>
          </p:cNvCxnSpPr>
          <p:nvPr/>
        </p:nvCxnSpPr>
        <p:spPr>
          <a:xfrm>
            <a:off x="5073631"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816" name="Google Shape;3816;p116"/>
          <p:cNvCxnSpPr>
            <a:stCxn id="3817" idx="3"/>
            <a:endCxn id="3813" idx="0"/>
          </p:cNvCxnSpPr>
          <p:nvPr/>
        </p:nvCxnSpPr>
        <p:spPr>
          <a:xfrm flipH="1">
            <a:off x="5073602"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18" name="Google Shape;3818;p116"/>
          <p:cNvCxnSpPr>
            <a:stCxn id="3819" idx="3"/>
            <a:endCxn id="3813" idx="0"/>
          </p:cNvCxnSpPr>
          <p:nvPr/>
        </p:nvCxnSpPr>
        <p:spPr>
          <a:xfrm flipH="1">
            <a:off x="5073659"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20" name="Google Shape;3820;p116"/>
          <p:cNvCxnSpPr>
            <a:stCxn id="3821" idx="3"/>
            <a:endCxn id="3813" idx="0"/>
          </p:cNvCxnSpPr>
          <p:nvPr/>
        </p:nvCxnSpPr>
        <p:spPr>
          <a:xfrm flipH="1">
            <a:off x="5073417"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22" name="Google Shape;3822;p116"/>
          <p:cNvCxnSpPr>
            <a:stCxn id="3809" idx="3"/>
            <a:endCxn id="3813" idx="0"/>
          </p:cNvCxnSpPr>
          <p:nvPr/>
        </p:nvCxnSpPr>
        <p:spPr>
          <a:xfrm flipH="1">
            <a:off x="5073474" y="50912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23" name="Google Shape;3823;p116"/>
          <p:cNvCxnSpPr>
            <a:stCxn id="3805" idx="3"/>
          </p:cNvCxnSpPr>
          <p:nvPr/>
        </p:nvCxnSpPr>
        <p:spPr>
          <a:xfrm flipH="1">
            <a:off x="5073532" y="50912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24" name="Google Shape;3824;p116"/>
          <p:cNvCxnSpPr>
            <a:stCxn id="3825" idx="3"/>
            <a:endCxn id="3813" idx="0"/>
          </p:cNvCxnSpPr>
          <p:nvPr/>
        </p:nvCxnSpPr>
        <p:spPr>
          <a:xfrm flipH="1">
            <a:off x="5073646" y="50912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26" name="Google Shape;3826;p116"/>
          <p:cNvCxnSpPr>
            <a:stCxn id="3801" idx="3"/>
            <a:endCxn id="3813" idx="0"/>
          </p:cNvCxnSpPr>
          <p:nvPr/>
        </p:nvCxnSpPr>
        <p:spPr>
          <a:xfrm flipH="1">
            <a:off x="5073404" y="5091280"/>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27" name="Google Shape;3827;p116"/>
          <p:cNvCxnSpPr>
            <a:stCxn id="3817" idx="4"/>
            <a:endCxn id="3828" idx="0"/>
          </p:cNvCxnSpPr>
          <p:nvPr/>
        </p:nvCxnSpPr>
        <p:spPr>
          <a:xfrm>
            <a:off x="5696189"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829" name="Google Shape;3829;p116"/>
          <p:cNvCxnSpPr>
            <a:stCxn id="3815" idx="5"/>
            <a:endCxn id="3828" idx="0"/>
          </p:cNvCxnSpPr>
          <p:nvPr/>
        </p:nvCxnSpPr>
        <p:spPr>
          <a:xfrm>
            <a:off x="5124418"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30" name="Google Shape;3830;p116"/>
          <p:cNvCxnSpPr>
            <a:stCxn id="3797" idx="5"/>
            <a:endCxn id="3828" idx="0"/>
          </p:cNvCxnSpPr>
          <p:nvPr/>
        </p:nvCxnSpPr>
        <p:spPr>
          <a:xfrm>
            <a:off x="4501861"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31" name="Google Shape;3831;p116"/>
          <p:cNvCxnSpPr>
            <a:stCxn id="3819" idx="3"/>
            <a:endCxn id="3828" idx="0"/>
          </p:cNvCxnSpPr>
          <p:nvPr/>
        </p:nvCxnSpPr>
        <p:spPr>
          <a:xfrm flipH="1">
            <a:off x="5696159"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32" name="Google Shape;3832;p116"/>
          <p:cNvCxnSpPr>
            <a:stCxn id="3821" idx="3"/>
            <a:endCxn id="3828" idx="0"/>
          </p:cNvCxnSpPr>
          <p:nvPr/>
        </p:nvCxnSpPr>
        <p:spPr>
          <a:xfrm flipH="1">
            <a:off x="5696217"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33" name="Google Shape;3833;p116"/>
          <p:cNvCxnSpPr>
            <a:stCxn id="3809" idx="3"/>
            <a:endCxn id="3828" idx="0"/>
          </p:cNvCxnSpPr>
          <p:nvPr/>
        </p:nvCxnSpPr>
        <p:spPr>
          <a:xfrm flipH="1">
            <a:off x="5695974"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34" name="Google Shape;3834;p116"/>
          <p:cNvCxnSpPr>
            <a:stCxn id="3805" idx="3"/>
            <a:endCxn id="3828" idx="0"/>
          </p:cNvCxnSpPr>
          <p:nvPr/>
        </p:nvCxnSpPr>
        <p:spPr>
          <a:xfrm flipH="1">
            <a:off x="5696032" y="50912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35" name="Google Shape;3835;p116"/>
          <p:cNvCxnSpPr>
            <a:stCxn id="3825" idx="3"/>
            <a:endCxn id="3828" idx="0"/>
          </p:cNvCxnSpPr>
          <p:nvPr/>
        </p:nvCxnSpPr>
        <p:spPr>
          <a:xfrm flipH="1">
            <a:off x="5696146"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36" name="Google Shape;3836;p116"/>
          <p:cNvCxnSpPr>
            <a:stCxn id="3801" idx="3"/>
            <a:endCxn id="3828" idx="0"/>
          </p:cNvCxnSpPr>
          <p:nvPr/>
        </p:nvCxnSpPr>
        <p:spPr>
          <a:xfrm flipH="1">
            <a:off x="5696204" y="50912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37" name="Google Shape;3837;p116"/>
          <p:cNvCxnSpPr>
            <a:stCxn id="3801" idx="3"/>
            <a:endCxn id="3838" idx="0"/>
          </p:cNvCxnSpPr>
          <p:nvPr/>
        </p:nvCxnSpPr>
        <p:spPr>
          <a:xfrm flipH="1">
            <a:off x="6318704"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39" name="Google Shape;3839;p116"/>
          <p:cNvCxnSpPr>
            <a:stCxn id="3825" idx="3"/>
            <a:endCxn id="3838" idx="0"/>
          </p:cNvCxnSpPr>
          <p:nvPr/>
        </p:nvCxnSpPr>
        <p:spPr>
          <a:xfrm flipH="1">
            <a:off x="6318646" y="50912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40" name="Google Shape;3840;p116"/>
          <p:cNvCxnSpPr>
            <a:stCxn id="3805" idx="3"/>
            <a:endCxn id="3838" idx="0"/>
          </p:cNvCxnSpPr>
          <p:nvPr/>
        </p:nvCxnSpPr>
        <p:spPr>
          <a:xfrm flipH="1">
            <a:off x="6318532"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41" name="Google Shape;3841;p116"/>
          <p:cNvCxnSpPr>
            <a:stCxn id="3809" idx="3"/>
            <a:endCxn id="3838" idx="0"/>
          </p:cNvCxnSpPr>
          <p:nvPr/>
        </p:nvCxnSpPr>
        <p:spPr>
          <a:xfrm flipH="1">
            <a:off x="6318774"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42" name="Google Shape;3842;p116"/>
          <p:cNvCxnSpPr>
            <a:stCxn id="3821" idx="3"/>
            <a:endCxn id="3838" idx="0"/>
          </p:cNvCxnSpPr>
          <p:nvPr/>
        </p:nvCxnSpPr>
        <p:spPr>
          <a:xfrm flipH="1">
            <a:off x="6318717"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43" name="Google Shape;3843;p116"/>
          <p:cNvCxnSpPr>
            <a:stCxn id="3819" idx="4"/>
            <a:endCxn id="3838" idx="0"/>
          </p:cNvCxnSpPr>
          <p:nvPr/>
        </p:nvCxnSpPr>
        <p:spPr>
          <a:xfrm>
            <a:off x="6318746"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844" name="Google Shape;3844;p116"/>
          <p:cNvCxnSpPr>
            <a:stCxn id="3817" idx="5"/>
            <a:endCxn id="3838" idx="0"/>
          </p:cNvCxnSpPr>
          <p:nvPr/>
        </p:nvCxnSpPr>
        <p:spPr>
          <a:xfrm>
            <a:off x="5746976"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45" name="Google Shape;3845;p116"/>
          <p:cNvCxnSpPr>
            <a:stCxn id="3815" idx="5"/>
            <a:endCxn id="3838" idx="0"/>
          </p:cNvCxnSpPr>
          <p:nvPr/>
        </p:nvCxnSpPr>
        <p:spPr>
          <a:xfrm>
            <a:off x="5124418"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46" name="Google Shape;3846;p116"/>
          <p:cNvCxnSpPr>
            <a:stCxn id="3797" idx="5"/>
            <a:endCxn id="3838" idx="0"/>
          </p:cNvCxnSpPr>
          <p:nvPr/>
        </p:nvCxnSpPr>
        <p:spPr>
          <a:xfrm>
            <a:off x="4501861"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47" name="Google Shape;3847;p116"/>
          <p:cNvCxnSpPr>
            <a:stCxn id="3797" idx="4"/>
            <a:endCxn id="3848" idx="0"/>
          </p:cNvCxnSpPr>
          <p:nvPr/>
        </p:nvCxnSpPr>
        <p:spPr>
          <a:xfrm>
            <a:off x="4451074"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849" name="Google Shape;3849;p116"/>
          <p:cNvCxnSpPr>
            <a:stCxn id="3815" idx="3"/>
            <a:endCxn id="3848" idx="0"/>
          </p:cNvCxnSpPr>
          <p:nvPr/>
        </p:nvCxnSpPr>
        <p:spPr>
          <a:xfrm flipH="1">
            <a:off x="4451045"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50" name="Google Shape;3850;p116"/>
          <p:cNvCxnSpPr>
            <a:stCxn id="3817" idx="3"/>
            <a:endCxn id="3848" idx="0"/>
          </p:cNvCxnSpPr>
          <p:nvPr/>
        </p:nvCxnSpPr>
        <p:spPr>
          <a:xfrm flipH="1">
            <a:off x="4451102"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51" name="Google Shape;3851;p116"/>
          <p:cNvCxnSpPr>
            <a:stCxn id="3819" idx="3"/>
            <a:endCxn id="3848" idx="0"/>
          </p:cNvCxnSpPr>
          <p:nvPr/>
        </p:nvCxnSpPr>
        <p:spPr>
          <a:xfrm flipH="1">
            <a:off x="4450859"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52" name="Google Shape;3852;p116"/>
          <p:cNvCxnSpPr>
            <a:stCxn id="3821" idx="3"/>
            <a:endCxn id="3848" idx="0"/>
          </p:cNvCxnSpPr>
          <p:nvPr/>
        </p:nvCxnSpPr>
        <p:spPr>
          <a:xfrm flipH="1">
            <a:off x="4450917" y="50912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53" name="Google Shape;3853;p116"/>
          <p:cNvCxnSpPr>
            <a:stCxn id="3809" idx="3"/>
            <a:endCxn id="3848" idx="0"/>
          </p:cNvCxnSpPr>
          <p:nvPr/>
        </p:nvCxnSpPr>
        <p:spPr>
          <a:xfrm flipH="1">
            <a:off x="4450974" y="50912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54" name="Google Shape;3854;p116"/>
          <p:cNvCxnSpPr>
            <a:stCxn id="3805" idx="3"/>
            <a:endCxn id="3848" idx="0"/>
          </p:cNvCxnSpPr>
          <p:nvPr/>
        </p:nvCxnSpPr>
        <p:spPr>
          <a:xfrm flipH="1">
            <a:off x="4451032"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55" name="Google Shape;3855;p116"/>
          <p:cNvCxnSpPr>
            <a:stCxn id="3825" idx="3"/>
            <a:endCxn id="3848" idx="0"/>
          </p:cNvCxnSpPr>
          <p:nvPr/>
        </p:nvCxnSpPr>
        <p:spPr>
          <a:xfrm flipH="1">
            <a:off x="4450846" y="5091280"/>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56" name="Google Shape;3856;p116"/>
          <p:cNvCxnSpPr>
            <a:stCxn id="3801" idx="3"/>
            <a:endCxn id="3848" idx="0"/>
          </p:cNvCxnSpPr>
          <p:nvPr/>
        </p:nvCxnSpPr>
        <p:spPr>
          <a:xfrm flipH="1">
            <a:off x="4450904" y="5091280"/>
            <a:ext cx="55524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57" name="Google Shape;3857;p116"/>
          <p:cNvCxnSpPr>
            <a:stCxn id="3821" idx="4"/>
            <a:endCxn id="3858" idx="0"/>
          </p:cNvCxnSpPr>
          <p:nvPr/>
        </p:nvCxnSpPr>
        <p:spPr>
          <a:xfrm>
            <a:off x="6941304"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859" name="Google Shape;3859;p116"/>
          <p:cNvCxnSpPr>
            <a:stCxn id="3809" idx="3"/>
            <a:endCxn id="3858" idx="0"/>
          </p:cNvCxnSpPr>
          <p:nvPr/>
        </p:nvCxnSpPr>
        <p:spPr>
          <a:xfrm flipH="1">
            <a:off x="6941274"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60" name="Google Shape;3860;p116"/>
          <p:cNvCxnSpPr>
            <a:stCxn id="3805" idx="3"/>
            <a:endCxn id="3858" idx="0"/>
          </p:cNvCxnSpPr>
          <p:nvPr/>
        </p:nvCxnSpPr>
        <p:spPr>
          <a:xfrm flipH="1">
            <a:off x="6941332"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61" name="Google Shape;3861;p116"/>
          <p:cNvCxnSpPr>
            <a:stCxn id="3825" idx="3"/>
            <a:endCxn id="3858" idx="0"/>
          </p:cNvCxnSpPr>
          <p:nvPr/>
        </p:nvCxnSpPr>
        <p:spPr>
          <a:xfrm flipH="1">
            <a:off x="6941146" y="50912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62" name="Google Shape;3862;p116"/>
          <p:cNvCxnSpPr>
            <a:stCxn id="3801" idx="3"/>
            <a:endCxn id="3858" idx="0"/>
          </p:cNvCxnSpPr>
          <p:nvPr/>
        </p:nvCxnSpPr>
        <p:spPr>
          <a:xfrm flipH="1">
            <a:off x="6941204" y="50912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63" name="Google Shape;3863;p116"/>
          <p:cNvCxnSpPr>
            <a:stCxn id="3819" idx="5"/>
            <a:endCxn id="3858" idx="0"/>
          </p:cNvCxnSpPr>
          <p:nvPr/>
        </p:nvCxnSpPr>
        <p:spPr>
          <a:xfrm>
            <a:off x="6369533"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64" name="Google Shape;3864;p116"/>
          <p:cNvCxnSpPr>
            <a:stCxn id="3817" idx="5"/>
            <a:endCxn id="3858" idx="0"/>
          </p:cNvCxnSpPr>
          <p:nvPr/>
        </p:nvCxnSpPr>
        <p:spPr>
          <a:xfrm>
            <a:off x="5746976"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65" name="Google Shape;3865;p116"/>
          <p:cNvCxnSpPr>
            <a:stCxn id="3815" idx="5"/>
            <a:endCxn id="3858" idx="0"/>
          </p:cNvCxnSpPr>
          <p:nvPr/>
        </p:nvCxnSpPr>
        <p:spPr>
          <a:xfrm>
            <a:off x="5124418"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66" name="Google Shape;3866;p116"/>
          <p:cNvCxnSpPr>
            <a:stCxn id="3797" idx="5"/>
            <a:endCxn id="3858" idx="0"/>
          </p:cNvCxnSpPr>
          <p:nvPr/>
        </p:nvCxnSpPr>
        <p:spPr>
          <a:xfrm>
            <a:off x="4501861" y="50912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67" name="Google Shape;3867;p116"/>
          <p:cNvCxnSpPr>
            <a:stCxn id="3805" idx="4"/>
            <a:endCxn id="3868" idx="0"/>
          </p:cNvCxnSpPr>
          <p:nvPr/>
        </p:nvCxnSpPr>
        <p:spPr>
          <a:xfrm>
            <a:off x="8186418"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869" name="Google Shape;3869;p116"/>
          <p:cNvCxnSpPr>
            <a:stCxn id="3825" idx="3"/>
            <a:endCxn id="3868" idx="0"/>
          </p:cNvCxnSpPr>
          <p:nvPr/>
        </p:nvCxnSpPr>
        <p:spPr>
          <a:xfrm flipH="1">
            <a:off x="8186446"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70" name="Google Shape;3870;p116"/>
          <p:cNvCxnSpPr>
            <a:stCxn id="3801" idx="3"/>
            <a:endCxn id="3868" idx="0"/>
          </p:cNvCxnSpPr>
          <p:nvPr/>
        </p:nvCxnSpPr>
        <p:spPr>
          <a:xfrm flipH="1">
            <a:off x="8186204"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71" name="Google Shape;3871;p116"/>
          <p:cNvCxnSpPr>
            <a:stCxn id="3809" idx="5"/>
            <a:endCxn id="3868" idx="0"/>
          </p:cNvCxnSpPr>
          <p:nvPr/>
        </p:nvCxnSpPr>
        <p:spPr>
          <a:xfrm>
            <a:off x="7614648"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72" name="Google Shape;3872;p116"/>
          <p:cNvCxnSpPr>
            <a:stCxn id="3821" idx="5"/>
            <a:endCxn id="3868" idx="0"/>
          </p:cNvCxnSpPr>
          <p:nvPr/>
        </p:nvCxnSpPr>
        <p:spPr>
          <a:xfrm>
            <a:off x="6992090"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73" name="Google Shape;3873;p116"/>
          <p:cNvCxnSpPr>
            <a:stCxn id="3819" idx="5"/>
            <a:endCxn id="3868" idx="0"/>
          </p:cNvCxnSpPr>
          <p:nvPr/>
        </p:nvCxnSpPr>
        <p:spPr>
          <a:xfrm>
            <a:off x="6369533"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74" name="Google Shape;3874;p116"/>
          <p:cNvCxnSpPr>
            <a:stCxn id="3817" idx="5"/>
            <a:endCxn id="3868" idx="0"/>
          </p:cNvCxnSpPr>
          <p:nvPr/>
        </p:nvCxnSpPr>
        <p:spPr>
          <a:xfrm>
            <a:off x="5746976" y="50912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75" name="Google Shape;3875;p116"/>
          <p:cNvCxnSpPr>
            <a:stCxn id="3815" idx="5"/>
            <a:endCxn id="3868" idx="0"/>
          </p:cNvCxnSpPr>
          <p:nvPr/>
        </p:nvCxnSpPr>
        <p:spPr>
          <a:xfrm>
            <a:off x="5124418" y="50912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76" name="Google Shape;3876;p116"/>
          <p:cNvCxnSpPr>
            <a:stCxn id="3797" idx="5"/>
            <a:endCxn id="3868" idx="0"/>
          </p:cNvCxnSpPr>
          <p:nvPr/>
        </p:nvCxnSpPr>
        <p:spPr>
          <a:xfrm>
            <a:off x="4501861"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77" name="Google Shape;3877;p116"/>
          <p:cNvCxnSpPr>
            <a:stCxn id="3825" idx="4"/>
            <a:endCxn id="3878" idx="0"/>
          </p:cNvCxnSpPr>
          <p:nvPr/>
        </p:nvCxnSpPr>
        <p:spPr>
          <a:xfrm>
            <a:off x="9431533"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879" name="Google Shape;3879;p116"/>
          <p:cNvCxnSpPr>
            <a:stCxn id="3801" idx="3"/>
            <a:endCxn id="3878" idx="0"/>
          </p:cNvCxnSpPr>
          <p:nvPr/>
        </p:nvCxnSpPr>
        <p:spPr>
          <a:xfrm flipH="1">
            <a:off x="9431504"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80" name="Google Shape;3880;p116"/>
          <p:cNvCxnSpPr>
            <a:stCxn id="3805" idx="5"/>
            <a:endCxn id="3878" idx="0"/>
          </p:cNvCxnSpPr>
          <p:nvPr/>
        </p:nvCxnSpPr>
        <p:spPr>
          <a:xfrm>
            <a:off x="8237205"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81" name="Google Shape;3881;p116"/>
          <p:cNvCxnSpPr>
            <a:stCxn id="3809" idx="5"/>
            <a:endCxn id="3878" idx="0"/>
          </p:cNvCxnSpPr>
          <p:nvPr/>
        </p:nvCxnSpPr>
        <p:spPr>
          <a:xfrm>
            <a:off x="7614648"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82" name="Google Shape;3882;p116"/>
          <p:cNvCxnSpPr>
            <a:stCxn id="3821" idx="5"/>
            <a:endCxn id="3878" idx="0"/>
          </p:cNvCxnSpPr>
          <p:nvPr/>
        </p:nvCxnSpPr>
        <p:spPr>
          <a:xfrm>
            <a:off x="6992090" y="50912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83" name="Google Shape;3883;p116"/>
          <p:cNvCxnSpPr>
            <a:stCxn id="3819" idx="5"/>
            <a:endCxn id="3878" idx="0"/>
          </p:cNvCxnSpPr>
          <p:nvPr/>
        </p:nvCxnSpPr>
        <p:spPr>
          <a:xfrm>
            <a:off x="6369533" y="50912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84" name="Google Shape;3884;p116"/>
          <p:cNvCxnSpPr>
            <a:stCxn id="3817" idx="5"/>
            <a:endCxn id="3878" idx="0"/>
          </p:cNvCxnSpPr>
          <p:nvPr/>
        </p:nvCxnSpPr>
        <p:spPr>
          <a:xfrm>
            <a:off x="5746976"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85" name="Google Shape;3885;p116"/>
          <p:cNvCxnSpPr>
            <a:stCxn id="3815" idx="5"/>
            <a:endCxn id="3878" idx="0"/>
          </p:cNvCxnSpPr>
          <p:nvPr/>
        </p:nvCxnSpPr>
        <p:spPr>
          <a:xfrm>
            <a:off x="5124418" y="50912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86" name="Google Shape;3886;p116"/>
          <p:cNvCxnSpPr>
            <a:stCxn id="3797" idx="5"/>
            <a:endCxn id="3878" idx="0"/>
          </p:cNvCxnSpPr>
          <p:nvPr/>
        </p:nvCxnSpPr>
        <p:spPr>
          <a:xfrm>
            <a:off x="4501861" y="5091280"/>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87" name="Google Shape;3887;p116"/>
          <p:cNvCxnSpPr>
            <a:stCxn id="3809" idx="4"/>
            <a:endCxn id="3888" idx="0"/>
          </p:cNvCxnSpPr>
          <p:nvPr/>
        </p:nvCxnSpPr>
        <p:spPr>
          <a:xfrm>
            <a:off x="7563861"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889" name="Google Shape;3889;p116"/>
          <p:cNvCxnSpPr>
            <a:stCxn id="3805" idx="3"/>
            <a:endCxn id="3888" idx="0"/>
          </p:cNvCxnSpPr>
          <p:nvPr/>
        </p:nvCxnSpPr>
        <p:spPr>
          <a:xfrm flipH="1">
            <a:off x="7563832"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90" name="Google Shape;3890;p116"/>
          <p:cNvCxnSpPr>
            <a:stCxn id="3825" idx="3"/>
            <a:endCxn id="3888" idx="0"/>
          </p:cNvCxnSpPr>
          <p:nvPr/>
        </p:nvCxnSpPr>
        <p:spPr>
          <a:xfrm flipH="1">
            <a:off x="7563646"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91" name="Google Shape;3891;p116"/>
          <p:cNvCxnSpPr>
            <a:stCxn id="3801" idx="3"/>
            <a:endCxn id="3888" idx="0"/>
          </p:cNvCxnSpPr>
          <p:nvPr/>
        </p:nvCxnSpPr>
        <p:spPr>
          <a:xfrm flipH="1">
            <a:off x="7563704" y="50912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92" name="Google Shape;3892;p116"/>
          <p:cNvCxnSpPr>
            <a:stCxn id="3821" idx="5"/>
            <a:endCxn id="3888" idx="0"/>
          </p:cNvCxnSpPr>
          <p:nvPr/>
        </p:nvCxnSpPr>
        <p:spPr>
          <a:xfrm>
            <a:off x="6992090"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93" name="Google Shape;3893;p116"/>
          <p:cNvCxnSpPr>
            <a:stCxn id="3819" idx="5"/>
            <a:endCxn id="3888" idx="0"/>
          </p:cNvCxnSpPr>
          <p:nvPr/>
        </p:nvCxnSpPr>
        <p:spPr>
          <a:xfrm>
            <a:off x="6369533"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94" name="Google Shape;3894;p116"/>
          <p:cNvCxnSpPr>
            <a:stCxn id="3817" idx="5"/>
            <a:endCxn id="3888" idx="0"/>
          </p:cNvCxnSpPr>
          <p:nvPr/>
        </p:nvCxnSpPr>
        <p:spPr>
          <a:xfrm>
            <a:off x="5746976"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95" name="Google Shape;3895;p116"/>
          <p:cNvCxnSpPr>
            <a:stCxn id="3815" idx="5"/>
            <a:endCxn id="3888" idx="0"/>
          </p:cNvCxnSpPr>
          <p:nvPr/>
        </p:nvCxnSpPr>
        <p:spPr>
          <a:xfrm>
            <a:off x="5124418" y="50912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96" name="Google Shape;3896;p116"/>
          <p:cNvCxnSpPr>
            <a:stCxn id="3797" idx="5"/>
            <a:endCxn id="3888" idx="0"/>
          </p:cNvCxnSpPr>
          <p:nvPr/>
        </p:nvCxnSpPr>
        <p:spPr>
          <a:xfrm>
            <a:off x="4501861" y="50912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897" name="Google Shape;3897;p116"/>
          <p:cNvCxnSpPr>
            <a:stCxn id="3801" idx="4"/>
            <a:endCxn id="3898" idx="0"/>
          </p:cNvCxnSpPr>
          <p:nvPr/>
        </p:nvCxnSpPr>
        <p:spPr>
          <a:xfrm>
            <a:off x="10054090"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3899" name="Google Shape;3899;p116"/>
          <p:cNvCxnSpPr>
            <a:stCxn id="3825" idx="5"/>
            <a:endCxn id="3898" idx="0"/>
          </p:cNvCxnSpPr>
          <p:nvPr/>
        </p:nvCxnSpPr>
        <p:spPr>
          <a:xfrm>
            <a:off x="9482320"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900" name="Google Shape;3900;p116"/>
          <p:cNvCxnSpPr>
            <a:stCxn id="3805" idx="5"/>
            <a:endCxn id="3898" idx="0"/>
          </p:cNvCxnSpPr>
          <p:nvPr/>
        </p:nvCxnSpPr>
        <p:spPr>
          <a:xfrm>
            <a:off x="8237205"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901" name="Google Shape;3901;p116"/>
          <p:cNvCxnSpPr>
            <a:stCxn id="3809" idx="5"/>
            <a:endCxn id="3898" idx="0"/>
          </p:cNvCxnSpPr>
          <p:nvPr/>
        </p:nvCxnSpPr>
        <p:spPr>
          <a:xfrm>
            <a:off x="7614648" y="50912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902" name="Google Shape;3902;p116"/>
          <p:cNvCxnSpPr>
            <a:stCxn id="3821" idx="5"/>
            <a:endCxn id="3898" idx="0"/>
          </p:cNvCxnSpPr>
          <p:nvPr/>
        </p:nvCxnSpPr>
        <p:spPr>
          <a:xfrm>
            <a:off x="6992090" y="50912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903" name="Google Shape;3903;p116"/>
          <p:cNvCxnSpPr>
            <a:stCxn id="3819" idx="5"/>
            <a:endCxn id="3898" idx="0"/>
          </p:cNvCxnSpPr>
          <p:nvPr/>
        </p:nvCxnSpPr>
        <p:spPr>
          <a:xfrm>
            <a:off x="6369533"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904" name="Google Shape;3904;p116"/>
          <p:cNvCxnSpPr>
            <a:stCxn id="3817" idx="5"/>
            <a:endCxn id="3898" idx="0"/>
          </p:cNvCxnSpPr>
          <p:nvPr/>
        </p:nvCxnSpPr>
        <p:spPr>
          <a:xfrm>
            <a:off x="5746976" y="50912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905" name="Google Shape;3905;p116"/>
          <p:cNvCxnSpPr>
            <a:stCxn id="3815" idx="5"/>
            <a:endCxn id="3898" idx="0"/>
          </p:cNvCxnSpPr>
          <p:nvPr/>
        </p:nvCxnSpPr>
        <p:spPr>
          <a:xfrm>
            <a:off x="5124418" y="5091280"/>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3906" name="Google Shape;3906;p116"/>
          <p:cNvCxnSpPr>
            <a:stCxn id="3797" idx="5"/>
            <a:endCxn id="3898" idx="0"/>
          </p:cNvCxnSpPr>
          <p:nvPr/>
        </p:nvCxnSpPr>
        <p:spPr>
          <a:xfrm>
            <a:off x="4501861" y="5091280"/>
            <a:ext cx="5552100" cy="265500"/>
          </a:xfrm>
          <a:prstGeom prst="straightConnector1">
            <a:avLst/>
          </a:prstGeom>
          <a:noFill/>
          <a:ln w="9525" cap="flat" cmpd="sng">
            <a:solidFill>
              <a:srgbClr val="757070"/>
            </a:solidFill>
            <a:prstDash val="solid"/>
            <a:miter lim="800000"/>
            <a:headEnd type="none" w="sm" len="sm"/>
            <a:tailEnd type="none" w="sm" len="sm"/>
          </a:ln>
        </p:spPr>
      </p:cxnSp>
      <p:sp>
        <p:nvSpPr>
          <p:cNvPr id="3907" name="Google Shape;3907;p116"/>
          <p:cNvSpPr/>
          <p:nvPr/>
        </p:nvSpPr>
        <p:spPr>
          <a:xfrm>
            <a:off x="4335600" y="3012031"/>
            <a:ext cx="230700" cy="4344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908" name="Google Shape;3908;p116"/>
          <p:cNvSpPr txBox="1"/>
          <p:nvPr/>
        </p:nvSpPr>
        <p:spPr>
          <a:xfrm>
            <a:off x="8666398" y="3490371"/>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a:t>
            </a:r>
            <a:endParaRPr sz="800"/>
          </a:p>
        </p:txBody>
      </p:sp>
      <p:sp>
        <p:nvSpPr>
          <p:cNvPr id="3909" name="Google Shape;3909;p116"/>
          <p:cNvSpPr/>
          <p:nvPr/>
        </p:nvSpPr>
        <p:spPr>
          <a:xfrm>
            <a:off x="4206509" y="2810740"/>
            <a:ext cx="524100" cy="1470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3910" name="Google Shape;3910;p116"/>
          <p:cNvSpPr/>
          <p:nvPr/>
        </p:nvSpPr>
        <p:spPr>
          <a:xfrm>
            <a:off x="4299940" y="2428638"/>
            <a:ext cx="337500" cy="3375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cxnSp>
        <p:nvCxnSpPr>
          <p:cNvPr id="3911" name="Google Shape;3911;p116"/>
          <p:cNvCxnSpPr>
            <a:stCxn id="3807" idx="5"/>
            <a:endCxn id="3815" idx="1"/>
          </p:cNvCxnSpPr>
          <p:nvPr/>
        </p:nvCxnSpPr>
        <p:spPr>
          <a:xfrm>
            <a:off x="4501860"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12" name="Google Shape;3912;p116"/>
          <p:cNvCxnSpPr>
            <a:stCxn id="3803" idx="4"/>
            <a:endCxn id="3815" idx="0"/>
          </p:cNvCxnSpPr>
          <p:nvPr/>
        </p:nvCxnSpPr>
        <p:spPr>
          <a:xfrm>
            <a:off x="5073631"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913" name="Google Shape;3913;p116"/>
          <p:cNvCxnSpPr>
            <a:stCxn id="3811" idx="3"/>
            <a:endCxn id="3815" idx="7"/>
          </p:cNvCxnSpPr>
          <p:nvPr/>
        </p:nvCxnSpPr>
        <p:spPr>
          <a:xfrm flipH="1">
            <a:off x="5124301"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14" name="Google Shape;3914;p116"/>
          <p:cNvCxnSpPr>
            <a:stCxn id="3800" idx="3"/>
            <a:endCxn id="3815" idx="7"/>
          </p:cNvCxnSpPr>
          <p:nvPr/>
        </p:nvCxnSpPr>
        <p:spPr>
          <a:xfrm flipH="1">
            <a:off x="5124359"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15" name="Google Shape;3915;p116"/>
          <p:cNvCxnSpPr>
            <a:stCxn id="3916" idx="3"/>
            <a:endCxn id="3815" idx="7"/>
          </p:cNvCxnSpPr>
          <p:nvPr/>
        </p:nvCxnSpPr>
        <p:spPr>
          <a:xfrm flipH="1">
            <a:off x="5124416"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17" name="Google Shape;3917;p116"/>
          <p:cNvCxnSpPr>
            <a:stCxn id="3918" idx="3"/>
            <a:endCxn id="3815" idx="7"/>
          </p:cNvCxnSpPr>
          <p:nvPr/>
        </p:nvCxnSpPr>
        <p:spPr>
          <a:xfrm flipH="1">
            <a:off x="5124474"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19" name="Google Shape;3919;p116"/>
          <p:cNvCxnSpPr>
            <a:stCxn id="3920" idx="3"/>
            <a:endCxn id="3815" idx="7"/>
          </p:cNvCxnSpPr>
          <p:nvPr/>
        </p:nvCxnSpPr>
        <p:spPr>
          <a:xfrm flipH="1">
            <a:off x="5124531"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21" name="Google Shape;3921;p116"/>
          <p:cNvCxnSpPr>
            <a:stCxn id="3796" idx="3"/>
            <a:endCxn id="3815" idx="7"/>
          </p:cNvCxnSpPr>
          <p:nvPr/>
        </p:nvCxnSpPr>
        <p:spPr>
          <a:xfrm flipH="1">
            <a:off x="5124346" y="46340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22" name="Google Shape;3922;p116"/>
          <p:cNvCxnSpPr>
            <a:stCxn id="3923" idx="3"/>
            <a:endCxn id="3815" idx="7"/>
          </p:cNvCxnSpPr>
          <p:nvPr/>
        </p:nvCxnSpPr>
        <p:spPr>
          <a:xfrm flipH="1">
            <a:off x="5124403" y="46340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24" name="Google Shape;3924;p116"/>
          <p:cNvCxnSpPr>
            <a:stCxn id="3811" idx="4"/>
            <a:endCxn id="3817" idx="0"/>
          </p:cNvCxnSpPr>
          <p:nvPr/>
        </p:nvCxnSpPr>
        <p:spPr>
          <a:xfrm>
            <a:off x="5696188"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925" name="Google Shape;3925;p116"/>
          <p:cNvCxnSpPr>
            <a:stCxn id="3803" idx="5"/>
            <a:endCxn id="3817" idx="1"/>
          </p:cNvCxnSpPr>
          <p:nvPr/>
        </p:nvCxnSpPr>
        <p:spPr>
          <a:xfrm>
            <a:off x="5124417"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26" name="Google Shape;3926;p116"/>
          <p:cNvCxnSpPr>
            <a:endCxn id="3817" idx="1"/>
          </p:cNvCxnSpPr>
          <p:nvPr/>
        </p:nvCxnSpPr>
        <p:spPr>
          <a:xfrm>
            <a:off x="4501802" y="4633907"/>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927" name="Google Shape;3927;p116"/>
          <p:cNvCxnSpPr>
            <a:stCxn id="3800" idx="3"/>
            <a:endCxn id="3817" idx="7"/>
          </p:cNvCxnSpPr>
          <p:nvPr/>
        </p:nvCxnSpPr>
        <p:spPr>
          <a:xfrm flipH="1">
            <a:off x="5746859"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28" name="Google Shape;3928;p116"/>
          <p:cNvCxnSpPr>
            <a:stCxn id="3916" idx="3"/>
            <a:endCxn id="3817" idx="7"/>
          </p:cNvCxnSpPr>
          <p:nvPr/>
        </p:nvCxnSpPr>
        <p:spPr>
          <a:xfrm flipH="1">
            <a:off x="5746916"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29" name="Google Shape;3929;p116"/>
          <p:cNvCxnSpPr>
            <a:stCxn id="3918" idx="3"/>
            <a:endCxn id="3817" idx="7"/>
          </p:cNvCxnSpPr>
          <p:nvPr/>
        </p:nvCxnSpPr>
        <p:spPr>
          <a:xfrm flipH="1">
            <a:off x="5746974"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30" name="Google Shape;3930;p116"/>
          <p:cNvCxnSpPr>
            <a:stCxn id="3920" idx="3"/>
            <a:endCxn id="3817" idx="7"/>
          </p:cNvCxnSpPr>
          <p:nvPr/>
        </p:nvCxnSpPr>
        <p:spPr>
          <a:xfrm flipH="1">
            <a:off x="5747031"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31" name="Google Shape;3931;p116"/>
          <p:cNvCxnSpPr>
            <a:stCxn id="3796" idx="3"/>
            <a:endCxn id="3817" idx="7"/>
          </p:cNvCxnSpPr>
          <p:nvPr/>
        </p:nvCxnSpPr>
        <p:spPr>
          <a:xfrm flipH="1">
            <a:off x="5746846" y="46340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32" name="Google Shape;3932;p116"/>
          <p:cNvCxnSpPr>
            <a:stCxn id="3923" idx="3"/>
            <a:endCxn id="3817" idx="7"/>
          </p:cNvCxnSpPr>
          <p:nvPr/>
        </p:nvCxnSpPr>
        <p:spPr>
          <a:xfrm flipH="1">
            <a:off x="5746903" y="46340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33" name="Google Shape;3933;p116"/>
          <p:cNvCxnSpPr>
            <a:stCxn id="3923" idx="3"/>
            <a:endCxn id="3819" idx="7"/>
          </p:cNvCxnSpPr>
          <p:nvPr/>
        </p:nvCxnSpPr>
        <p:spPr>
          <a:xfrm flipH="1">
            <a:off x="6369403" y="46340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34" name="Google Shape;3934;p116"/>
          <p:cNvCxnSpPr>
            <a:stCxn id="3796" idx="3"/>
            <a:endCxn id="3819" idx="7"/>
          </p:cNvCxnSpPr>
          <p:nvPr/>
        </p:nvCxnSpPr>
        <p:spPr>
          <a:xfrm flipH="1">
            <a:off x="6369646"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35" name="Google Shape;3935;p116"/>
          <p:cNvCxnSpPr>
            <a:stCxn id="3920" idx="3"/>
            <a:endCxn id="3819" idx="7"/>
          </p:cNvCxnSpPr>
          <p:nvPr/>
        </p:nvCxnSpPr>
        <p:spPr>
          <a:xfrm flipH="1">
            <a:off x="6369531"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36" name="Google Shape;3936;p116"/>
          <p:cNvCxnSpPr>
            <a:stCxn id="3918" idx="3"/>
            <a:endCxn id="3819" idx="7"/>
          </p:cNvCxnSpPr>
          <p:nvPr/>
        </p:nvCxnSpPr>
        <p:spPr>
          <a:xfrm flipH="1">
            <a:off x="6369474"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37" name="Google Shape;3937;p116"/>
          <p:cNvCxnSpPr>
            <a:stCxn id="3916" idx="3"/>
            <a:endCxn id="3819" idx="7"/>
          </p:cNvCxnSpPr>
          <p:nvPr/>
        </p:nvCxnSpPr>
        <p:spPr>
          <a:xfrm flipH="1">
            <a:off x="6369416"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38" name="Google Shape;3938;p116"/>
          <p:cNvCxnSpPr>
            <a:stCxn id="3800" idx="4"/>
            <a:endCxn id="3819" idx="0"/>
          </p:cNvCxnSpPr>
          <p:nvPr/>
        </p:nvCxnSpPr>
        <p:spPr>
          <a:xfrm>
            <a:off x="6318746"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939" name="Google Shape;3939;p116"/>
          <p:cNvCxnSpPr>
            <a:stCxn id="3811" idx="5"/>
            <a:endCxn id="3819" idx="1"/>
          </p:cNvCxnSpPr>
          <p:nvPr/>
        </p:nvCxnSpPr>
        <p:spPr>
          <a:xfrm>
            <a:off x="5746975"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40" name="Google Shape;3940;p116"/>
          <p:cNvCxnSpPr>
            <a:stCxn id="3803" idx="5"/>
            <a:endCxn id="3819" idx="1"/>
          </p:cNvCxnSpPr>
          <p:nvPr/>
        </p:nvCxnSpPr>
        <p:spPr>
          <a:xfrm>
            <a:off x="5124417"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41" name="Google Shape;3941;p116"/>
          <p:cNvCxnSpPr>
            <a:stCxn id="3807" idx="5"/>
            <a:endCxn id="3819" idx="1"/>
          </p:cNvCxnSpPr>
          <p:nvPr/>
        </p:nvCxnSpPr>
        <p:spPr>
          <a:xfrm>
            <a:off x="4501860"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42" name="Google Shape;3942;p116"/>
          <p:cNvCxnSpPr>
            <a:stCxn id="3807" idx="4"/>
            <a:endCxn id="3797" idx="0"/>
          </p:cNvCxnSpPr>
          <p:nvPr/>
        </p:nvCxnSpPr>
        <p:spPr>
          <a:xfrm>
            <a:off x="4451073"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943" name="Google Shape;3943;p116"/>
          <p:cNvCxnSpPr>
            <a:stCxn id="3803" idx="3"/>
            <a:endCxn id="3797" idx="7"/>
          </p:cNvCxnSpPr>
          <p:nvPr/>
        </p:nvCxnSpPr>
        <p:spPr>
          <a:xfrm flipH="1">
            <a:off x="4501744"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44" name="Google Shape;3944;p116"/>
          <p:cNvCxnSpPr>
            <a:stCxn id="3811" idx="3"/>
            <a:endCxn id="3797" idx="7"/>
          </p:cNvCxnSpPr>
          <p:nvPr/>
        </p:nvCxnSpPr>
        <p:spPr>
          <a:xfrm flipH="1">
            <a:off x="4501801"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45" name="Google Shape;3945;p116"/>
          <p:cNvCxnSpPr>
            <a:stCxn id="3800" idx="3"/>
            <a:endCxn id="3797" idx="7"/>
          </p:cNvCxnSpPr>
          <p:nvPr/>
        </p:nvCxnSpPr>
        <p:spPr>
          <a:xfrm flipH="1">
            <a:off x="4501859"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46" name="Google Shape;3946;p116"/>
          <p:cNvCxnSpPr>
            <a:stCxn id="3916" idx="3"/>
            <a:endCxn id="3797" idx="7"/>
          </p:cNvCxnSpPr>
          <p:nvPr/>
        </p:nvCxnSpPr>
        <p:spPr>
          <a:xfrm flipH="1">
            <a:off x="4501916"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47" name="Google Shape;3947;p116"/>
          <p:cNvCxnSpPr>
            <a:stCxn id="3918" idx="3"/>
            <a:endCxn id="3797" idx="7"/>
          </p:cNvCxnSpPr>
          <p:nvPr/>
        </p:nvCxnSpPr>
        <p:spPr>
          <a:xfrm flipH="1">
            <a:off x="4501974"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48" name="Google Shape;3948;p116"/>
          <p:cNvCxnSpPr>
            <a:stCxn id="3920" idx="3"/>
          </p:cNvCxnSpPr>
          <p:nvPr/>
        </p:nvCxnSpPr>
        <p:spPr>
          <a:xfrm flipH="1">
            <a:off x="4501731" y="4634057"/>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949" name="Google Shape;3949;p116"/>
          <p:cNvCxnSpPr>
            <a:stCxn id="3916" idx="4"/>
            <a:endCxn id="3821" idx="0"/>
          </p:cNvCxnSpPr>
          <p:nvPr/>
        </p:nvCxnSpPr>
        <p:spPr>
          <a:xfrm>
            <a:off x="6941303"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950" name="Google Shape;3950;p116"/>
          <p:cNvCxnSpPr>
            <a:stCxn id="3918" idx="3"/>
            <a:endCxn id="3821" idx="7"/>
          </p:cNvCxnSpPr>
          <p:nvPr/>
        </p:nvCxnSpPr>
        <p:spPr>
          <a:xfrm flipH="1">
            <a:off x="6991974"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51" name="Google Shape;3951;p116"/>
          <p:cNvCxnSpPr>
            <a:stCxn id="3920" idx="3"/>
            <a:endCxn id="3821" idx="7"/>
          </p:cNvCxnSpPr>
          <p:nvPr/>
        </p:nvCxnSpPr>
        <p:spPr>
          <a:xfrm flipH="1">
            <a:off x="6992031"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52" name="Google Shape;3952;p116"/>
          <p:cNvCxnSpPr>
            <a:stCxn id="3796" idx="3"/>
            <a:endCxn id="3821" idx="7"/>
          </p:cNvCxnSpPr>
          <p:nvPr/>
        </p:nvCxnSpPr>
        <p:spPr>
          <a:xfrm flipH="1">
            <a:off x="6992146"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53" name="Google Shape;3953;p116"/>
          <p:cNvCxnSpPr>
            <a:stCxn id="3923" idx="3"/>
            <a:endCxn id="3821" idx="7"/>
          </p:cNvCxnSpPr>
          <p:nvPr/>
        </p:nvCxnSpPr>
        <p:spPr>
          <a:xfrm flipH="1">
            <a:off x="6992203"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54" name="Google Shape;3954;p116"/>
          <p:cNvCxnSpPr>
            <a:stCxn id="3800" idx="5"/>
            <a:endCxn id="3821" idx="1"/>
          </p:cNvCxnSpPr>
          <p:nvPr/>
        </p:nvCxnSpPr>
        <p:spPr>
          <a:xfrm>
            <a:off x="6369532"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55" name="Google Shape;3955;p116"/>
          <p:cNvCxnSpPr>
            <a:stCxn id="3811" idx="5"/>
            <a:endCxn id="3821" idx="1"/>
          </p:cNvCxnSpPr>
          <p:nvPr/>
        </p:nvCxnSpPr>
        <p:spPr>
          <a:xfrm>
            <a:off x="5746975"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56" name="Google Shape;3956;p116"/>
          <p:cNvCxnSpPr>
            <a:stCxn id="3803" idx="5"/>
            <a:endCxn id="3821" idx="1"/>
          </p:cNvCxnSpPr>
          <p:nvPr/>
        </p:nvCxnSpPr>
        <p:spPr>
          <a:xfrm>
            <a:off x="5124417"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57" name="Google Shape;3957;p116"/>
          <p:cNvCxnSpPr>
            <a:stCxn id="3807" idx="5"/>
            <a:endCxn id="3821" idx="1"/>
          </p:cNvCxnSpPr>
          <p:nvPr/>
        </p:nvCxnSpPr>
        <p:spPr>
          <a:xfrm>
            <a:off x="4501860"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58" name="Google Shape;3958;p116"/>
          <p:cNvCxnSpPr>
            <a:stCxn id="3920" idx="4"/>
            <a:endCxn id="3805" idx="0"/>
          </p:cNvCxnSpPr>
          <p:nvPr/>
        </p:nvCxnSpPr>
        <p:spPr>
          <a:xfrm>
            <a:off x="8186418"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959" name="Google Shape;3959;p116"/>
          <p:cNvCxnSpPr>
            <a:stCxn id="3796" idx="3"/>
            <a:endCxn id="3805" idx="7"/>
          </p:cNvCxnSpPr>
          <p:nvPr/>
        </p:nvCxnSpPr>
        <p:spPr>
          <a:xfrm flipH="1">
            <a:off x="8237146"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60" name="Google Shape;3960;p116"/>
          <p:cNvCxnSpPr>
            <a:stCxn id="3923" idx="3"/>
            <a:endCxn id="3805" idx="7"/>
          </p:cNvCxnSpPr>
          <p:nvPr/>
        </p:nvCxnSpPr>
        <p:spPr>
          <a:xfrm flipH="1">
            <a:off x="8237203"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61" name="Google Shape;3961;p116"/>
          <p:cNvCxnSpPr>
            <a:stCxn id="3918" idx="5"/>
            <a:endCxn id="3805" idx="1"/>
          </p:cNvCxnSpPr>
          <p:nvPr/>
        </p:nvCxnSpPr>
        <p:spPr>
          <a:xfrm>
            <a:off x="7614647"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62" name="Google Shape;3962;p116"/>
          <p:cNvCxnSpPr>
            <a:stCxn id="3916" idx="5"/>
            <a:endCxn id="3805" idx="1"/>
          </p:cNvCxnSpPr>
          <p:nvPr/>
        </p:nvCxnSpPr>
        <p:spPr>
          <a:xfrm>
            <a:off x="6992090"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63" name="Google Shape;3963;p116"/>
          <p:cNvCxnSpPr>
            <a:stCxn id="3800" idx="5"/>
          </p:cNvCxnSpPr>
          <p:nvPr/>
        </p:nvCxnSpPr>
        <p:spPr>
          <a:xfrm>
            <a:off x="6369532" y="4634057"/>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964" name="Google Shape;3964;p116"/>
          <p:cNvCxnSpPr>
            <a:stCxn id="3811" idx="5"/>
          </p:cNvCxnSpPr>
          <p:nvPr/>
        </p:nvCxnSpPr>
        <p:spPr>
          <a:xfrm>
            <a:off x="5746975" y="4634057"/>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965" name="Google Shape;3965;p116"/>
          <p:cNvCxnSpPr>
            <a:stCxn id="3803" idx="5"/>
            <a:endCxn id="3805" idx="1"/>
          </p:cNvCxnSpPr>
          <p:nvPr/>
        </p:nvCxnSpPr>
        <p:spPr>
          <a:xfrm>
            <a:off x="5124417"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66" name="Google Shape;3966;p116"/>
          <p:cNvCxnSpPr>
            <a:stCxn id="3796" idx="4"/>
            <a:endCxn id="3825" idx="0"/>
          </p:cNvCxnSpPr>
          <p:nvPr/>
        </p:nvCxnSpPr>
        <p:spPr>
          <a:xfrm>
            <a:off x="9431532"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967" name="Google Shape;3967;p116"/>
          <p:cNvCxnSpPr>
            <a:stCxn id="3923" idx="3"/>
            <a:endCxn id="3825" idx="7"/>
          </p:cNvCxnSpPr>
          <p:nvPr/>
        </p:nvCxnSpPr>
        <p:spPr>
          <a:xfrm flipH="1">
            <a:off x="9482203"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68" name="Google Shape;3968;p116"/>
          <p:cNvCxnSpPr>
            <a:stCxn id="3920" idx="5"/>
          </p:cNvCxnSpPr>
          <p:nvPr/>
        </p:nvCxnSpPr>
        <p:spPr>
          <a:xfrm>
            <a:off x="8237205" y="4634057"/>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969" name="Google Shape;3969;p116"/>
          <p:cNvCxnSpPr>
            <a:stCxn id="3918" idx="5"/>
          </p:cNvCxnSpPr>
          <p:nvPr/>
        </p:nvCxnSpPr>
        <p:spPr>
          <a:xfrm>
            <a:off x="7614647" y="4634057"/>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970" name="Google Shape;3970;p116"/>
          <p:cNvCxnSpPr>
            <a:stCxn id="3916" idx="5"/>
            <a:endCxn id="3825" idx="1"/>
          </p:cNvCxnSpPr>
          <p:nvPr/>
        </p:nvCxnSpPr>
        <p:spPr>
          <a:xfrm>
            <a:off x="6992090"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71" name="Google Shape;3971;p116"/>
          <p:cNvCxnSpPr>
            <a:stCxn id="3800" idx="5"/>
            <a:endCxn id="3825" idx="1"/>
          </p:cNvCxnSpPr>
          <p:nvPr/>
        </p:nvCxnSpPr>
        <p:spPr>
          <a:xfrm>
            <a:off x="6369532"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72" name="Google Shape;3972;p116"/>
          <p:cNvCxnSpPr>
            <a:stCxn id="3811" idx="5"/>
            <a:endCxn id="3825" idx="1"/>
          </p:cNvCxnSpPr>
          <p:nvPr/>
        </p:nvCxnSpPr>
        <p:spPr>
          <a:xfrm>
            <a:off x="5746975" y="46340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73" name="Google Shape;3973;p116"/>
          <p:cNvCxnSpPr>
            <a:stCxn id="3803" idx="5"/>
            <a:endCxn id="3825" idx="1"/>
          </p:cNvCxnSpPr>
          <p:nvPr/>
        </p:nvCxnSpPr>
        <p:spPr>
          <a:xfrm>
            <a:off x="5124417" y="46340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74" name="Google Shape;3974;p116"/>
          <p:cNvCxnSpPr>
            <a:endCxn id="3825" idx="1"/>
          </p:cNvCxnSpPr>
          <p:nvPr/>
        </p:nvCxnSpPr>
        <p:spPr>
          <a:xfrm>
            <a:off x="4501846" y="4633907"/>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3975" name="Google Shape;3975;p116"/>
          <p:cNvCxnSpPr>
            <a:stCxn id="3918" idx="4"/>
            <a:endCxn id="3809" idx="0"/>
          </p:cNvCxnSpPr>
          <p:nvPr/>
        </p:nvCxnSpPr>
        <p:spPr>
          <a:xfrm>
            <a:off x="7563860"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3976" name="Google Shape;3976;p116"/>
          <p:cNvCxnSpPr>
            <a:stCxn id="3920" idx="3"/>
            <a:endCxn id="3809" idx="7"/>
          </p:cNvCxnSpPr>
          <p:nvPr/>
        </p:nvCxnSpPr>
        <p:spPr>
          <a:xfrm flipH="1">
            <a:off x="7614531"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77" name="Google Shape;3977;p116"/>
          <p:cNvCxnSpPr>
            <a:stCxn id="3796" idx="3"/>
            <a:endCxn id="3809" idx="7"/>
          </p:cNvCxnSpPr>
          <p:nvPr/>
        </p:nvCxnSpPr>
        <p:spPr>
          <a:xfrm flipH="1">
            <a:off x="7614646"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78" name="Google Shape;3978;p116"/>
          <p:cNvCxnSpPr>
            <a:stCxn id="3923" idx="3"/>
            <a:endCxn id="3809" idx="7"/>
          </p:cNvCxnSpPr>
          <p:nvPr/>
        </p:nvCxnSpPr>
        <p:spPr>
          <a:xfrm flipH="1">
            <a:off x="7614703"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79" name="Google Shape;3979;p116"/>
          <p:cNvCxnSpPr>
            <a:stCxn id="3916" idx="5"/>
            <a:endCxn id="3809" idx="1"/>
          </p:cNvCxnSpPr>
          <p:nvPr/>
        </p:nvCxnSpPr>
        <p:spPr>
          <a:xfrm>
            <a:off x="6992090"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80" name="Google Shape;3980;p116"/>
          <p:cNvCxnSpPr>
            <a:stCxn id="3800" idx="5"/>
            <a:endCxn id="3809" idx="1"/>
          </p:cNvCxnSpPr>
          <p:nvPr/>
        </p:nvCxnSpPr>
        <p:spPr>
          <a:xfrm>
            <a:off x="6369532"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81" name="Google Shape;3981;p116"/>
          <p:cNvCxnSpPr>
            <a:stCxn id="3811" idx="5"/>
            <a:endCxn id="3809" idx="1"/>
          </p:cNvCxnSpPr>
          <p:nvPr/>
        </p:nvCxnSpPr>
        <p:spPr>
          <a:xfrm>
            <a:off x="5746975"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82" name="Google Shape;3982;p116"/>
          <p:cNvCxnSpPr>
            <a:stCxn id="3803" idx="5"/>
            <a:endCxn id="3809" idx="1"/>
          </p:cNvCxnSpPr>
          <p:nvPr/>
        </p:nvCxnSpPr>
        <p:spPr>
          <a:xfrm>
            <a:off x="5124417"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3983" name="Google Shape;3983;p116"/>
          <p:cNvCxnSpPr>
            <a:stCxn id="3923" idx="4"/>
            <a:endCxn id="3801" idx="0"/>
          </p:cNvCxnSpPr>
          <p:nvPr/>
        </p:nvCxnSpPr>
        <p:spPr>
          <a:xfrm>
            <a:off x="10054090" y="4655094"/>
            <a:ext cx="0" cy="313500"/>
          </a:xfrm>
          <a:prstGeom prst="straightConnector1">
            <a:avLst/>
          </a:prstGeom>
          <a:noFill/>
          <a:ln w="9525" cap="flat" cmpd="sng">
            <a:solidFill>
              <a:srgbClr val="757070"/>
            </a:solidFill>
            <a:prstDash val="solid"/>
            <a:miter lim="800000"/>
            <a:headEnd type="none" w="sm" len="sm"/>
            <a:tailEnd type="none" w="sm" len="sm"/>
          </a:ln>
        </p:spPr>
      </p:cxnSp>
      <p:grpSp>
        <p:nvGrpSpPr>
          <p:cNvPr id="3984" name="Google Shape;3984;p116"/>
          <p:cNvGrpSpPr/>
          <p:nvPr/>
        </p:nvGrpSpPr>
        <p:grpSpPr>
          <a:xfrm>
            <a:off x="4188860" y="3490322"/>
            <a:ext cx="524268" cy="2820701"/>
            <a:chOff x="2373345" y="2288592"/>
            <a:chExt cx="731400" cy="3935130"/>
          </a:xfrm>
        </p:grpSpPr>
        <p:sp>
          <p:nvSpPr>
            <p:cNvPr id="3848" name="Google Shape;3848;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788" name="Google Shape;3788;p116"/>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985" name="Google Shape;3985;p116"/>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3986" name="Google Shape;3986;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987" name="Google Shape;3987;p116"/>
            <p:cNvGrpSpPr/>
            <p:nvPr/>
          </p:nvGrpSpPr>
          <p:grpSpPr>
            <a:xfrm>
              <a:off x="2638956" y="3713152"/>
              <a:ext cx="200401" cy="838267"/>
              <a:chOff x="2638956" y="3426714"/>
              <a:chExt cx="200401" cy="838267"/>
            </a:xfrm>
          </p:grpSpPr>
          <p:sp>
            <p:nvSpPr>
              <p:cNvPr id="3797" name="Google Shape;3797;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807" name="Google Shape;3807;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11" name="Google Shape;3711;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988" name="Google Shape;3988;p116"/>
          <p:cNvGrpSpPr/>
          <p:nvPr/>
        </p:nvGrpSpPr>
        <p:grpSpPr>
          <a:xfrm>
            <a:off x="4811417" y="3490322"/>
            <a:ext cx="524268" cy="2820701"/>
            <a:chOff x="2373345" y="2288592"/>
            <a:chExt cx="731400" cy="3935130"/>
          </a:xfrm>
        </p:grpSpPr>
        <p:sp>
          <p:nvSpPr>
            <p:cNvPr id="3813" name="Google Shape;3813;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777" name="Google Shape;3777;p116"/>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989" name="Google Shape;3989;p116"/>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90" name="Google Shape;3990;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991" name="Google Shape;3991;p116"/>
            <p:cNvGrpSpPr/>
            <p:nvPr/>
          </p:nvGrpSpPr>
          <p:grpSpPr>
            <a:xfrm>
              <a:off x="2638956" y="3713152"/>
              <a:ext cx="200401" cy="838267"/>
              <a:chOff x="2638956" y="3426714"/>
              <a:chExt cx="200401" cy="838267"/>
            </a:xfrm>
          </p:grpSpPr>
          <p:sp>
            <p:nvSpPr>
              <p:cNvPr id="3815" name="Google Shape;3815;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803" name="Google Shape;3803;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02" name="Google Shape;3702;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992" name="Google Shape;3992;p116"/>
          <p:cNvGrpSpPr/>
          <p:nvPr/>
        </p:nvGrpSpPr>
        <p:grpSpPr>
          <a:xfrm>
            <a:off x="5433975" y="3490322"/>
            <a:ext cx="524268" cy="2820701"/>
            <a:chOff x="2373345" y="2288592"/>
            <a:chExt cx="731400" cy="3935130"/>
          </a:xfrm>
        </p:grpSpPr>
        <p:sp>
          <p:nvSpPr>
            <p:cNvPr id="3828" name="Google Shape;3828;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771" name="Google Shape;3771;p116"/>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993" name="Google Shape;3993;p116"/>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94" name="Google Shape;3994;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995" name="Google Shape;3995;p116"/>
            <p:cNvGrpSpPr/>
            <p:nvPr/>
          </p:nvGrpSpPr>
          <p:grpSpPr>
            <a:xfrm>
              <a:off x="2638956" y="3713152"/>
              <a:ext cx="200401" cy="838267"/>
              <a:chOff x="2638956" y="3426714"/>
              <a:chExt cx="200401" cy="838267"/>
            </a:xfrm>
          </p:grpSpPr>
          <p:sp>
            <p:nvSpPr>
              <p:cNvPr id="3817" name="Google Shape;3817;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811" name="Google Shape;3811;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13" name="Google Shape;3713;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996" name="Google Shape;3996;p116"/>
          <p:cNvGrpSpPr/>
          <p:nvPr/>
        </p:nvGrpSpPr>
        <p:grpSpPr>
          <a:xfrm>
            <a:off x="6056532" y="3490322"/>
            <a:ext cx="524268" cy="2820701"/>
            <a:chOff x="2373345" y="2288592"/>
            <a:chExt cx="731400" cy="3935130"/>
          </a:xfrm>
        </p:grpSpPr>
        <p:sp>
          <p:nvSpPr>
            <p:cNvPr id="3838" name="Google Shape;3838;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761" name="Google Shape;3761;p116"/>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997" name="Google Shape;3997;p116"/>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98" name="Google Shape;3998;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999" name="Google Shape;3999;p116"/>
            <p:cNvGrpSpPr/>
            <p:nvPr/>
          </p:nvGrpSpPr>
          <p:grpSpPr>
            <a:xfrm>
              <a:off x="2638956" y="3713152"/>
              <a:ext cx="200401" cy="838267"/>
              <a:chOff x="2638956" y="3426714"/>
              <a:chExt cx="200401" cy="838267"/>
            </a:xfrm>
          </p:grpSpPr>
          <p:sp>
            <p:nvSpPr>
              <p:cNvPr id="3819" name="Google Shape;3819;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800" name="Google Shape;3800;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09" name="Google Shape;3709;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00" name="Google Shape;4000;p116"/>
          <p:cNvGrpSpPr/>
          <p:nvPr/>
        </p:nvGrpSpPr>
        <p:grpSpPr>
          <a:xfrm>
            <a:off x="6679089" y="3490322"/>
            <a:ext cx="524268" cy="2820701"/>
            <a:chOff x="2373345" y="2288592"/>
            <a:chExt cx="731400" cy="3935130"/>
          </a:xfrm>
        </p:grpSpPr>
        <p:sp>
          <p:nvSpPr>
            <p:cNvPr id="3858" name="Google Shape;3858;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751" name="Google Shape;3751;p116"/>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001" name="Google Shape;4001;p116"/>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4002" name="Google Shape;4002;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003" name="Google Shape;4003;p116"/>
            <p:cNvGrpSpPr/>
            <p:nvPr/>
          </p:nvGrpSpPr>
          <p:grpSpPr>
            <a:xfrm>
              <a:off x="2638956" y="3713152"/>
              <a:ext cx="200401" cy="838267"/>
              <a:chOff x="2638956" y="3426714"/>
              <a:chExt cx="200401" cy="838267"/>
            </a:xfrm>
          </p:grpSpPr>
          <p:sp>
            <p:nvSpPr>
              <p:cNvPr id="3821" name="Google Shape;3821;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916" name="Google Shape;3916;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07" name="Google Shape;3707;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04" name="Google Shape;4004;p116"/>
          <p:cNvGrpSpPr/>
          <p:nvPr/>
        </p:nvGrpSpPr>
        <p:grpSpPr>
          <a:xfrm>
            <a:off x="7301647" y="3490322"/>
            <a:ext cx="524268" cy="2820701"/>
            <a:chOff x="2373345" y="2288592"/>
            <a:chExt cx="731400" cy="3935130"/>
          </a:xfrm>
        </p:grpSpPr>
        <p:sp>
          <p:nvSpPr>
            <p:cNvPr id="3888" name="Google Shape;3888;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740" name="Google Shape;3740;p116"/>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005" name="Google Shape;4005;p116"/>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06" name="Google Shape;4006;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007" name="Google Shape;4007;p116"/>
            <p:cNvGrpSpPr/>
            <p:nvPr/>
          </p:nvGrpSpPr>
          <p:grpSpPr>
            <a:xfrm>
              <a:off x="2638956" y="3713152"/>
              <a:ext cx="200401" cy="838267"/>
              <a:chOff x="2638956" y="3426714"/>
              <a:chExt cx="200401" cy="838267"/>
            </a:xfrm>
          </p:grpSpPr>
          <p:sp>
            <p:nvSpPr>
              <p:cNvPr id="3809" name="Google Shape;3809;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918" name="Google Shape;3918;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05" name="Google Shape;3705;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08" name="Google Shape;4008;p116"/>
          <p:cNvGrpSpPr/>
          <p:nvPr/>
        </p:nvGrpSpPr>
        <p:grpSpPr>
          <a:xfrm>
            <a:off x="7924204" y="3490322"/>
            <a:ext cx="524268" cy="2820701"/>
            <a:chOff x="2373345" y="2288592"/>
            <a:chExt cx="731400" cy="3935130"/>
          </a:xfrm>
        </p:grpSpPr>
        <p:sp>
          <p:nvSpPr>
            <p:cNvPr id="3868" name="Google Shape;3868;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731" name="Google Shape;3731;p116"/>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009" name="Google Shape;4009;p116"/>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10" name="Google Shape;4010;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011" name="Google Shape;4011;p116"/>
            <p:cNvGrpSpPr/>
            <p:nvPr/>
          </p:nvGrpSpPr>
          <p:grpSpPr>
            <a:xfrm>
              <a:off x="2638956" y="3713152"/>
              <a:ext cx="200401" cy="838267"/>
              <a:chOff x="2638956" y="3426714"/>
              <a:chExt cx="200401" cy="838267"/>
            </a:xfrm>
          </p:grpSpPr>
          <p:sp>
            <p:nvSpPr>
              <p:cNvPr id="3805" name="Google Shape;3805;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920" name="Google Shape;3920;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15" name="Google Shape;3715;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12" name="Google Shape;4012;p116"/>
          <p:cNvGrpSpPr/>
          <p:nvPr/>
        </p:nvGrpSpPr>
        <p:grpSpPr>
          <a:xfrm>
            <a:off x="9169319" y="3490322"/>
            <a:ext cx="524268" cy="2820701"/>
            <a:chOff x="2373345" y="2288592"/>
            <a:chExt cx="731400" cy="3935130"/>
          </a:xfrm>
        </p:grpSpPr>
        <p:sp>
          <p:nvSpPr>
            <p:cNvPr id="3878" name="Google Shape;3878;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3720" name="Google Shape;3720;p116"/>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4013" name="Google Shape;4013;p116"/>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14" name="Google Shape;4014;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015" name="Google Shape;4015;p116"/>
            <p:cNvGrpSpPr/>
            <p:nvPr/>
          </p:nvGrpSpPr>
          <p:grpSpPr>
            <a:xfrm>
              <a:off x="2638956" y="3713152"/>
              <a:ext cx="200401" cy="838267"/>
              <a:chOff x="2638956" y="3426714"/>
              <a:chExt cx="200401" cy="838267"/>
            </a:xfrm>
          </p:grpSpPr>
          <p:sp>
            <p:nvSpPr>
              <p:cNvPr id="3825" name="Google Shape;3825;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796" name="Google Shape;3796;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18" name="Google Shape;3718;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16" name="Google Shape;4016;p116"/>
          <p:cNvGrpSpPr/>
          <p:nvPr/>
        </p:nvGrpSpPr>
        <p:grpSpPr>
          <a:xfrm>
            <a:off x="9791876" y="3490322"/>
            <a:ext cx="524268" cy="2820701"/>
            <a:chOff x="2373345" y="2288592"/>
            <a:chExt cx="731400" cy="3935130"/>
          </a:xfrm>
        </p:grpSpPr>
        <p:sp>
          <p:nvSpPr>
            <p:cNvPr id="3898" name="Google Shape;3898;p116"/>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3703" name="Google Shape;3703;p116"/>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017" name="Google Shape;4017;p116"/>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4018" name="Google Shape;4018;p116"/>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019" name="Google Shape;4019;p116"/>
            <p:cNvGrpSpPr/>
            <p:nvPr/>
          </p:nvGrpSpPr>
          <p:grpSpPr>
            <a:xfrm>
              <a:off x="2638956" y="3713152"/>
              <a:ext cx="200401" cy="838267"/>
              <a:chOff x="2638956" y="3426714"/>
              <a:chExt cx="200401" cy="838267"/>
            </a:xfrm>
          </p:grpSpPr>
          <p:sp>
            <p:nvSpPr>
              <p:cNvPr id="3801" name="Google Shape;3801;p116"/>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923" name="Google Shape;3923;p116"/>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22" name="Google Shape;3722;p116"/>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4020" name="Google Shape;4020;p116"/>
          <p:cNvCxnSpPr>
            <a:stCxn id="3796" idx="5"/>
            <a:endCxn id="3801" idx="1"/>
          </p:cNvCxnSpPr>
          <p:nvPr/>
        </p:nvCxnSpPr>
        <p:spPr>
          <a:xfrm>
            <a:off x="9482319" y="4634057"/>
            <a:ext cx="521100" cy="355500"/>
          </a:xfrm>
          <a:prstGeom prst="straightConnector1">
            <a:avLst/>
          </a:prstGeom>
          <a:noFill/>
          <a:ln w="9525" cap="flat" cmpd="sng">
            <a:solidFill>
              <a:srgbClr val="757070"/>
            </a:solidFill>
            <a:prstDash val="solid"/>
            <a:miter lim="800000"/>
            <a:headEnd type="none" w="sm" len="sm"/>
            <a:tailEnd type="none" w="sm" len="sm"/>
          </a:ln>
        </p:spPr>
      </p:cxnSp>
      <p:sp>
        <p:nvSpPr>
          <p:cNvPr id="4021" name="Google Shape;4021;p116"/>
          <p:cNvSpPr txBox="1"/>
          <p:nvPr/>
        </p:nvSpPr>
        <p:spPr>
          <a:xfrm>
            <a:off x="8666398" y="5409448"/>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sz="800"/>
          </a:p>
        </p:txBody>
      </p:sp>
      <p:cxnSp>
        <p:nvCxnSpPr>
          <p:cNvPr id="4022" name="Google Shape;4022;p116"/>
          <p:cNvCxnSpPr>
            <a:stCxn id="3920" idx="5"/>
            <a:endCxn id="3801" idx="1"/>
          </p:cNvCxnSpPr>
          <p:nvPr/>
        </p:nvCxnSpPr>
        <p:spPr>
          <a:xfrm>
            <a:off x="8237205"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023" name="Google Shape;4023;p116"/>
          <p:cNvCxnSpPr>
            <a:stCxn id="3918" idx="5"/>
            <a:endCxn id="3801" idx="1"/>
          </p:cNvCxnSpPr>
          <p:nvPr/>
        </p:nvCxnSpPr>
        <p:spPr>
          <a:xfrm>
            <a:off x="7614647"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024" name="Google Shape;4024;p116"/>
          <p:cNvCxnSpPr>
            <a:stCxn id="3916" idx="5"/>
          </p:cNvCxnSpPr>
          <p:nvPr/>
        </p:nvCxnSpPr>
        <p:spPr>
          <a:xfrm>
            <a:off x="6992090" y="4634057"/>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25" name="Google Shape;4025;p116"/>
          <p:cNvCxnSpPr/>
          <p:nvPr/>
        </p:nvCxnSpPr>
        <p:spPr>
          <a:xfrm flipH="1">
            <a:off x="4501892" y="41803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26" name="Google Shape;4026;p116"/>
          <p:cNvCxnSpPr/>
          <p:nvPr/>
        </p:nvCxnSpPr>
        <p:spPr>
          <a:xfrm flipH="1">
            <a:off x="4501950" y="4175900"/>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4027" name="Google Shape;4027;p116"/>
          <p:cNvCxnSpPr/>
          <p:nvPr/>
        </p:nvCxnSpPr>
        <p:spPr>
          <a:xfrm>
            <a:off x="6369529"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28" name="Google Shape;4028;p116"/>
          <p:cNvCxnSpPr/>
          <p:nvPr/>
        </p:nvCxnSpPr>
        <p:spPr>
          <a:xfrm>
            <a:off x="5124414" y="41803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29" name="Google Shape;4029;p116"/>
          <p:cNvCxnSpPr/>
          <p:nvPr/>
        </p:nvCxnSpPr>
        <p:spPr>
          <a:xfrm>
            <a:off x="4501856"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30" name="Google Shape;4030;p116"/>
          <p:cNvCxnSpPr/>
          <p:nvPr/>
        </p:nvCxnSpPr>
        <p:spPr>
          <a:xfrm>
            <a:off x="4501857" y="4180328"/>
            <a:ext cx="5501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31" name="Google Shape;4031;p116"/>
          <p:cNvCxnSpPr/>
          <p:nvPr/>
        </p:nvCxnSpPr>
        <p:spPr>
          <a:xfrm>
            <a:off x="4501857"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32" name="Google Shape;4032;p116"/>
          <p:cNvCxnSpPr/>
          <p:nvPr/>
        </p:nvCxnSpPr>
        <p:spPr>
          <a:xfrm>
            <a:off x="5746972" y="41803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33" name="Google Shape;4033;p116"/>
          <p:cNvCxnSpPr/>
          <p:nvPr/>
        </p:nvCxnSpPr>
        <p:spPr>
          <a:xfrm>
            <a:off x="4501857"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34" name="Google Shape;4034;p116"/>
          <p:cNvCxnSpPr/>
          <p:nvPr/>
        </p:nvCxnSpPr>
        <p:spPr>
          <a:xfrm>
            <a:off x="5073653"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035" name="Google Shape;4035;p116"/>
          <p:cNvCxnSpPr/>
          <p:nvPr/>
        </p:nvCxnSpPr>
        <p:spPr>
          <a:xfrm flipH="1">
            <a:off x="5124348"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36" name="Google Shape;4036;p116"/>
          <p:cNvCxnSpPr/>
          <p:nvPr/>
        </p:nvCxnSpPr>
        <p:spPr>
          <a:xfrm flipH="1">
            <a:off x="5124405"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37" name="Google Shape;4037;p116"/>
          <p:cNvCxnSpPr/>
          <p:nvPr/>
        </p:nvCxnSpPr>
        <p:spPr>
          <a:xfrm flipH="1">
            <a:off x="5124462"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38" name="Google Shape;4038;p116"/>
          <p:cNvCxnSpPr/>
          <p:nvPr/>
        </p:nvCxnSpPr>
        <p:spPr>
          <a:xfrm flipH="1">
            <a:off x="5124520"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39" name="Google Shape;4039;p116"/>
          <p:cNvCxnSpPr/>
          <p:nvPr/>
        </p:nvCxnSpPr>
        <p:spPr>
          <a:xfrm flipH="1">
            <a:off x="5124577"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40" name="Google Shape;4040;p116"/>
          <p:cNvCxnSpPr/>
          <p:nvPr/>
        </p:nvCxnSpPr>
        <p:spPr>
          <a:xfrm flipH="1">
            <a:off x="5124392" y="41803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41" name="Google Shape;4041;p116"/>
          <p:cNvCxnSpPr/>
          <p:nvPr/>
        </p:nvCxnSpPr>
        <p:spPr>
          <a:xfrm flipH="1">
            <a:off x="5124449" y="41803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42" name="Google Shape;4042;p116"/>
          <p:cNvCxnSpPr/>
          <p:nvPr/>
        </p:nvCxnSpPr>
        <p:spPr>
          <a:xfrm>
            <a:off x="5696210"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043" name="Google Shape;4043;p116"/>
          <p:cNvCxnSpPr/>
          <p:nvPr/>
        </p:nvCxnSpPr>
        <p:spPr>
          <a:xfrm>
            <a:off x="5124414"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44" name="Google Shape;4044;p116"/>
          <p:cNvCxnSpPr/>
          <p:nvPr/>
        </p:nvCxnSpPr>
        <p:spPr>
          <a:xfrm>
            <a:off x="4501856"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45" name="Google Shape;4045;p116"/>
          <p:cNvCxnSpPr/>
          <p:nvPr/>
        </p:nvCxnSpPr>
        <p:spPr>
          <a:xfrm flipH="1">
            <a:off x="5746905"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46" name="Google Shape;4046;p116"/>
          <p:cNvCxnSpPr/>
          <p:nvPr/>
        </p:nvCxnSpPr>
        <p:spPr>
          <a:xfrm flipH="1">
            <a:off x="5746962"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47" name="Google Shape;4047;p116"/>
          <p:cNvCxnSpPr/>
          <p:nvPr/>
        </p:nvCxnSpPr>
        <p:spPr>
          <a:xfrm flipH="1">
            <a:off x="5747020"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48" name="Google Shape;4048;p116"/>
          <p:cNvCxnSpPr/>
          <p:nvPr/>
        </p:nvCxnSpPr>
        <p:spPr>
          <a:xfrm flipH="1">
            <a:off x="5747077"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49" name="Google Shape;4049;p116"/>
          <p:cNvCxnSpPr/>
          <p:nvPr/>
        </p:nvCxnSpPr>
        <p:spPr>
          <a:xfrm flipH="1">
            <a:off x="5746892"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50" name="Google Shape;4050;p116"/>
          <p:cNvCxnSpPr/>
          <p:nvPr/>
        </p:nvCxnSpPr>
        <p:spPr>
          <a:xfrm flipH="1">
            <a:off x="5746949" y="41803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51" name="Google Shape;4051;p116"/>
          <p:cNvCxnSpPr/>
          <p:nvPr/>
        </p:nvCxnSpPr>
        <p:spPr>
          <a:xfrm flipH="1">
            <a:off x="6369449"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52" name="Google Shape;4052;p116"/>
          <p:cNvCxnSpPr/>
          <p:nvPr/>
        </p:nvCxnSpPr>
        <p:spPr>
          <a:xfrm flipH="1">
            <a:off x="6369692"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53" name="Google Shape;4053;p116"/>
          <p:cNvCxnSpPr/>
          <p:nvPr/>
        </p:nvCxnSpPr>
        <p:spPr>
          <a:xfrm flipH="1">
            <a:off x="6369577"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54" name="Google Shape;4054;p116"/>
          <p:cNvCxnSpPr/>
          <p:nvPr/>
        </p:nvCxnSpPr>
        <p:spPr>
          <a:xfrm flipH="1">
            <a:off x="6369520"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55" name="Google Shape;4055;p116"/>
          <p:cNvCxnSpPr/>
          <p:nvPr/>
        </p:nvCxnSpPr>
        <p:spPr>
          <a:xfrm flipH="1">
            <a:off x="6369462"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56" name="Google Shape;4056;p116"/>
          <p:cNvCxnSpPr/>
          <p:nvPr/>
        </p:nvCxnSpPr>
        <p:spPr>
          <a:xfrm>
            <a:off x="6318767"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057" name="Google Shape;4057;p116"/>
          <p:cNvCxnSpPr/>
          <p:nvPr/>
        </p:nvCxnSpPr>
        <p:spPr>
          <a:xfrm>
            <a:off x="5746972"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58" name="Google Shape;4058;p116"/>
          <p:cNvCxnSpPr/>
          <p:nvPr/>
        </p:nvCxnSpPr>
        <p:spPr>
          <a:xfrm>
            <a:off x="5124414"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59" name="Google Shape;4059;p116"/>
          <p:cNvCxnSpPr/>
          <p:nvPr/>
        </p:nvCxnSpPr>
        <p:spPr>
          <a:xfrm>
            <a:off x="4501857"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60" name="Google Shape;4060;p116"/>
          <p:cNvCxnSpPr/>
          <p:nvPr/>
        </p:nvCxnSpPr>
        <p:spPr>
          <a:xfrm>
            <a:off x="4451095"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061" name="Google Shape;4061;p116"/>
          <p:cNvCxnSpPr/>
          <p:nvPr/>
        </p:nvCxnSpPr>
        <p:spPr>
          <a:xfrm flipH="1">
            <a:off x="4501790"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62" name="Google Shape;4062;p116"/>
          <p:cNvCxnSpPr/>
          <p:nvPr/>
        </p:nvCxnSpPr>
        <p:spPr>
          <a:xfrm flipH="1">
            <a:off x="4501848"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63" name="Google Shape;4063;p116"/>
          <p:cNvCxnSpPr/>
          <p:nvPr/>
        </p:nvCxnSpPr>
        <p:spPr>
          <a:xfrm flipH="1">
            <a:off x="4501905"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64" name="Google Shape;4064;p116"/>
          <p:cNvCxnSpPr/>
          <p:nvPr/>
        </p:nvCxnSpPr>
        <p:spPr>
          <a:xfrm flipH="1">
            <a:off x="4501962"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65" name="Google Shape;4065;p116"/>
          <p:cNvCxnSpPr/>
          <p:nvPr/>
        </p:nvCxnSpPr>
        <p:spPr>
          <a:xfrm flipH="1">
            <a:off x="4502020"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66" name="Google Shape;4066;p116"/>
          <p:cNvCxnSpPr/>
          <p:nvPr/>
        </p:nvCxnSpPr>
        <p:spPr>
          <a:xfrm flipH="1">
            <a:off x="4501777"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67" name="Google Shape;4067;p116"/>
          <p:cNvCxnSpPr/>
          <p:nvPr/>
        </p:nvCxnSpPr>
        <p:spPr>
          <a:xfrm>
            <a:off x="6941325"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068" name="Google Shape;4068;p116"/>
          <p:cNvCxnSpPr/>
          <p:nvPr/>
        </p:nvCxnSpPr>
        <p:spPr>
          <a:xfrm flipH="1">
            <a:off x="6992020"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69" name="Google Shape;4069;p116"/>
          <p:cNvCxnSpPr/>
          <p:nvPr/>
        </p:nvCxnSpPr>
        <p:spPr>
          <a:xfrm flipH="1">
            <a:off x="6992077"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70" name="Google Shape;4070;p116"/>
          <p:cNvCxnSpPr/>
          <p:nvPr/>
        </p:nvCxnSpPr>
        <p:spPr>
          <a:xfrm flipH="1">
            <a:off x="6992192"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71" name="Google Shape;4071;p116"/>
          <p:cNvCxnSpPr/>
          <p:nvPr/>
        </p:nvCxnSpPr>
        <p:spPr>
          <a:xfrm flipH="1">
            <a:off x="6992249"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72" name="Google Shape;4072;p116"/>
          <p:cNvCxnSpPr/>
          <p:nvPr/>
        </p:nvCxnSpPr>
        <p:spPr>
          <a:xfrm>
            <a:off x="6369529"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73" name="Google Shape;4073;p116"/>
          <p:cNvCxnSpPr/>
          <p:nvPr/>
        </p:nvCxnSpPr>
        <p:spPr>
          <a:xfrm>
            <a:off x="5746972"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74" name="Google Shape;4074;p116"/>
          <p:cNvCxnSpPr/>
          <p:nvPr/>
        </p:nvCxnSpPr>
        <p:spPr>
          <a:xfrm>
            <a:off x="5124414"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75" name="Google Shape;4075;p116"/>
          <p:cNvCxnSpPr/>
          <p:nvPr/>
        </p:nvCxnSpPr>
        <p:spPr>
          <a:xfrm>
            <a:off x="4501857"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76" name="Google Shape;4076;p116"/>
          <p:cNvCxnSpPr/>
          <p:nvPr/>
        </p:nvCxnSpPr>
        <p:spPr>
          <a:xfrm>
            <a:off x="8186440"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077" name="Google Shape;4077;p116"/>
          <p:cNvCxnSpPr/>
          <p:nvPr/>
        </p:nvCxnSpPr>
        <p:spPr>
          <a:xfrm flipH="1">
            <a:off x="8237192"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78" name="Google Shape;4078;p116"/>
          <p:cNvCxnSpPr/>
          <p:nvPr/>
        </p:nvCxnSpPr>
        <p:spPr>
          <a:xfrm flipH="1">
            <a:off x="8237249"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79" name="Google Shape;4079;p116"/>
          <p:cNvCxnSpPr/>
          <p:nvPr/>
        </p:nvCxnSpPr>
        <p:spPr>
          <a:xfrm>
            <a:off x="7614644"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80" name="Google Shape;4080;p116"/>
          <p:cNvCxnSpPr/>
          <p:nvPr/>
        </p:nvCxnSpPr>
        <p:spPr>
          <a:xfrm>
            <a:off x="6992087"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81" name="Google Shape;4081;p116"/>
          <p:cNvCxnSpPr/>
          <p:nvPr/>
        </p:nvCxnSpPr>
        <p:spPr>
          <a:xfrm>
            <a:off x="6369529"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82" name="Google Shape;4082;p116"/>
          <p:cNvCxnSpPr/>
          <p:nvPr/>
        </p:nvCxnSpPr>
        <p:spPr>
          <a:xfrm>
            <a:off x="5746972"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83" name="Google Shape;4083;p116"/>
          <p:cNvCxnSpPr/>
          <p:nvPr/>
        </p:nvCxnSpPr>
        <p:spPr>
          <a:xfrm>
            <a:off x="5124414"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84" name="Google Shape;4084;p116"/>
          <p:cNvCxnSpPr/>
          <p:nvPr/>
        </p:nvCxnSpPr>
        <p:spPr>
          <a:xfrm>
            <a:off x="9431554"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085" name="Google Shape;4085;p116"/>
          <p:cNvCxnSpPr/>
          <p:nvPr/>
        </p:nvCxnSpPr>
        <p:spPr>
          <a:xfrm flipH="1">
            <a:off x="9482249"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86" name="Google Shape;4086;p116"/>
          <p:cNvCxnSpPr/>
          <p:nvPr/>
        </p:nvCxnSpPr>
        <p:spPr>
          <a:xfrm>
            <a:off x="8237201"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87" name="Google Shape;4087;p116"/>
          <p:cNvCxnSpPr/>
          <p:nvPr/>
        </p:nvCxnSpPr>
        <p:spPr>
          <a:xfrm>
            <a:off x="7614644"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88" name="Google Shape;4088;p116"/>
          <p:cNvCxnSpPr/>
          <p:nvPr/>
        </p:nvCxnSpPr>
        <p:spPr>
          <a:xfrm>
            <a:off x="6992087"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89" name="Google Shape;4089;p116"/>
          <p:cNvCxnSpPr/>
          <p:nvPr/>
        </p:nvCxnSpPr>
        <p:spPr>
          <a:xfrm>
            <a:off x="6369529"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90" name="Google Shape;4090;p116"/>
          <p:cNvCxnSpPr/>
          <p:nvPr/>
        </p:nvCxnSpPr>
        <p:spPr>
          <a:xfrm>
            <a:off x="5746972"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91" name="Google Shape;4091;p116"/>
          <p:cNvCxnSpPr/>
          <p:nvPr/>
        </p:nvCxnSpPr>
        <p:spPr>
          <a:xfrm>
            <a:off x="5124414" y="41803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92" name="Google Shape;4092;p116"/>
          <p:cNvCxnSpPr/>
          <p:nvPr/>
        </p:nvCxnSpPr>
        <p:spPr>
          <a:xfrm>
            <a:off x="4501856" y="41803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93" name="Google Shape;4093;p116"/>
          <p:cNvCxnSpPr/>
          <p:nvPr/>
        </p:nvCxnSpPr>
        <p:spPr>
          <a:xfrm>
            <a:off x="7563882"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094" name="Google Shape;4094;p116"/>
          <p:cNvCxnSpPr/>
          <p:nvPr/>
        </p:nvCxnSpPr>
        <p:spPr>
          <a:xfrm flipH="1">
            <a:off x="7614577"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95" name="Google Shape;4095;p116"/>
          <p:cNvCxnSpPr/>
          <p:nvPr/>
        </p:nvCxnSpPr>
        <p:spPr>
          <a:xfrm flipH="1">
            <a:off x="7614692"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96" name="Google Shape;4096;p116"/>
          <p:cNvCxnSpPr/>
          <p:nvPr/>
        </p:nvCxnSpPr>
        <p:spPr>
          <a:xfrm flipH="1">
            <a:off x="7614749"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97" name="Google Shape;4097;p116"/>
          <p:cNvCxnSpPr/>
          <p:nvPr/>
        </p:nvCxnSpPr>
        <p:spPr>
          <a:xfrm>
            <a:off x="6992087"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98" name="Google Shape;4098;p116"/>
          <p:cNvCxnSpPr/>
          <p:nvPr/>
        </p:nvCxnSpPr>
        <p:spPr>
          <a:xfrm>
            <a:off x="6369529"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099" name="Google Shape;4099;p116"/>
          <p:cNvCxnSpPr/>
          <p:nvPr/>
        </p:nvCxnSpPr>
        <p:spPr>
          <a:xfrm>
            <a:off x="5746972"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100" name="Google Shape;4100;p116"/>
          <p:cNvCxnSpPr/>
          <p:nvPr/>
        </p:nvCxnSpPr>
        <p:spPr>
          <a:xfrm>
            <a:off x="5124414"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101" name="Google Shape;4101;p116"/>
          <p:cNvCxnSpPr/>
          <p:nvPr/>
        </p:nvCxnSpPr>
        <p:spPr>
          <a:xfrm>
            <a:off x="10054112"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102" name="Google Shape;4102;p116"/>
          <p:cNvCxnSpPr/>
          <p:nvPr/>
        </p:nvCxnSpPr>
        <p:spPr>
          <a:xfrm>
            <a:off x="9482316"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103" name="Google Shape;4103;p116"/>
          <p:cNvCxnSpPr/>
          <p:nvPr/>
        </p:nvCxnSpPr>
        <p:spPr>
          <a:xfrm>
            <a:off x="8237201"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104" name="Google Shape;4104;p116"/>
          <p:cNvCxnSpPr/>
          <p:nvPr/>
        </p:nvCxnSpPr>
        <p:spPr>
          <a:xfrm>
            <a:off x="7614644"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105" name="Google Shape;4105;p116"/>
          <p:cNvCxnSpPr/>
          <p:nvPr/>
        </p:nvCxnSpPr>
        <p:spPr>
          <a:xfrm>
            <a:off x="6992087"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106" name="Google Shape;4106;p116"/>
          <p:cNvCxnSpPr>
            <a:stCxn id="3702" idx="0"/>
            <a:endCxn id="3777" idx="2"/>
          </p:cNvCxnSpPr>
          <p:nvPr/>
        </p:nvCxnSpPr>
        <p:spPr>
          <a:xfrm rot="10800000">
            <a:off x="5073631"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107" name="Google Shape;4107;p116"/>
          <p:cNvCxnSpPr>
            <a:stCxn id="3713" idx="0"/>
            <a:endCxn id="3771" idx="2"/>
          </p:cNvCxnSpPr>
          <p:nvPr/>
        </p:nvCxnSpPr>
        <p:spPr>
          <a:xfrm rot="10800000">
            <a:off x="5696188"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108" name="Google Shape;4108;p116"/>
          <p:cNvCxnSpPr>
            <a:stCxn id="3709" idx="1"/>
            <a:endCxn id="3771" idx="2"/>
          </p:cNvCxnSpPr>
          <p:nvPr/>
        </p:nvCxnSpPr>
        <p:spPr>
          <a:xfrm rot="10800000">
            <a:off x="5696159"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09" name="Google Shape;4109;p116"/>
          <p:cNvCxnSpPr>
            <a:stCxn id="3711" idx="0"/>
            <a:endCxn id="3788" idx="2"/>
          </p:cNvCxnSpPr>
          <p:nvPr/>
        </p:nvCxnSpPr>
        <p:spPr>
          <a:xfrm rot="10800000">
            <a:off x="4451073"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110" name="Google Shape;4110;p116"/>
          <p:cNvCxnSpPr>
            <a:stCxn id="3715" idx="1"/>
            <a:endCxn id="3788" idx="2"/>
          </p:cNvCxnSpPr>
          <p:nvPr/>
        </p:nvCxnSpPr>
        <p:spPr>
          <a:xfrm rot="10800000">
            <a:off x="4451031" y="3818161"/>
            <a:ext cx="3684600" cy="257100"/>
          </a:xfrm>
          <a:prstGeom prst="straightConnector1">
            <a:avLst/>
          </a:prstGeom>
          <a:noFill/>
          <a:ln w="9525" cap="flat" cmpd="sng">
            <a:solidFill>
              <a:srgbClr val="757070"/>
            </a:solidFill>
            <a:prstDash val="solid"/>
            <a:miter lim="800000"/>
            <a:headEnd type="none" w="sm" len="sm"/>
            <a:tailEnd type="none" w="sm" len="sm"/>
          </a:ln>
        </p:spPr>
      </p:cxnSp>
      <p:sp>
        <p:nvSpPr>
          <p:cNvPr id="4111" name="Google Shape;4111;p116"/>
          <p:cNvSpPr txBox="1"/>
          <p:nvPr/>
        </p:nvSpPr>
        <p:spPr>
          <a:xfrm>
            <a:off x="2529750" y="2375780"/>
            <a:ext cx="5211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s</a:t>
            </a:r>
            <a:r>
              <a:rPr lang="en-US" baseline="-25000">
                <a:latin typeface="Calibri"/>
                <a:ea typeface="Calibri"/>
                <a:cs typeface="Calibri"/>
                <a:sym typeface="Calibri"/>
              </a:rPr>
              <a:t>1</a:t>
            </a:r>
            <a:endParaRPr baseline="-25000">
              <a:latin typeface="Calibri"/>
              <a:ea typeface="Calibri"/>
              <a:cs typeface="Calibri"/>
              <a:sym typeface="Calibri"/>
            </a:endParaRPr>
          </a:p>
        </p:txBody>
      </p:sp>
      <p:sp>
        <p:nvSpPr>
          <p:cNvPr id="4112" name="Google Shape;4112;p116"/>
          <p:cNvSpPr txBox="1"/>
          <p:nvPr/>
        </p:nvSpPr>
        <p:spPr>
          <a:xfrm>
            <a:off x="3367950" y="2375780"/>
            <a:ext cx="5211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s</a:t>
            </a:r>
            <a:r>
              <a:rPr lang="en-US" baseline="-25000">
                <a:latin typeface="Calibri"/>
                <a:ea typeface="Calibri"/>
                <a:cs typeface="Calibri"/>
                <a:sym typeface="Calibri"/>
              </a:rPr>
              <a:t>2</a:t>
            </a:r>
            <a:endParaRPr baseline="-25000">
              <a:latin typeface="Calibri"/>
              <a:ea typeface="Calibri"/>
              <a:cs typeface="Calibri"/>
              <a:sym typeface="Calibri"/>
            </a:endParaRPr>
          </a:p>
        </p:txBody>
      </p:sp>
      <p:sp>
        <p:nvSpPr>
          <p:cNvPr id="4113" name="Google Shape;4113;p116"/>
          <p:cNvSpPr txBox="1"/>
          <p:nvPr/>
        </p:nvSpPr>
        <p:spPr>
          <a:xfrm>
            <a:off x="4282350" y="2375780"/>
            <a:ext cx="5211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s</a:t>
            </a:r>
            <a:r>
              <a:rPr lang="en-US" baseline="-25000">
                <a:latin typeface="Calibri"/>
                <a:ea typeface="Calibri"/>
                <a:cs typeface="Calibri"/>
                <a:sym typeface="Calibri"/>
              </a:rPr>
              <a:t>3</a:t>
            </a:r>
            <a:endParaRPr baseline="-25000">
              <a:latin typeface="Calibri"/>
              <a:ea typeface="Calibri"/>
              <a:cs typeface="Calibri"/>
              <a:sym typeface="Calibri"/>
            </a:endParaRPr>
          </a:p>
        </p:txBody>
      </p:sp>
      <p:sp>
        <p:nvSpPr>
          <p:cNvPr id="4114" name="Google Shape;4114;p116"/>
          <p:cNvSpPr/>
          <p:nvPr/>
        </p:nvSpPr>
        <p:spPr>
          <a:xfrm rot="-5400000">
            <a:off x="3266424" y="1838174"/>
            <a:ext cx="540600" cy="348600"/>
          </a:xfrm>
          <a:prstGeom prst="rightArrow">
            <a:avLst>
              <a:gd name="adj1" fmla="val 50000"/>
              <a:gd name="adj2" fmla="val 50000"/>
            </a:avLst>
          </a:prstGeom>
          <a:solidFill>
            <a:srgbClr val="4A86E8"/>
          </a:solidFill>
          <a:ln w="95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15" name="Google Shape;4115;p116"/>
          <p:cNvSpPr/>
          <p:nvPr/>
        </p:nvSpPr>
        <p:spPr>
          <a:xfrm>
            <a:off x="2229525" y="2337825"/>
            <a:ext cx="2627700" cy="654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16"/>
          <p:cNvSpPr txBox="1"/>
          <p:nvPr/>
        </p:nvSpPr>
        <p:spPr>
          <a:xfrm>
            <a:off x="2229725" y="1289425"/>
            <a:ext cx="2627700" cy="43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Calibri"/>
                <a:ea typeface="Calibri"/>
                <a:cs typeface="Calibri"/>
                <a:sym typeface="Calibri"/>
              </a:rPr>
              <a:t>Document Score</a:t>
            </a:r>
            <a:endParaRPr sz="2400">
              <a:latin typeface="Calibri"/>
              <a:ea typeface="Calibri"/>
              <a:cs typeface="Calibri"/>
              <a:sym typeface="Calibri"/>
            </a:endParaRPr>
          </a:p>
        </p:txBody>
      </p:sp>
      <p:sp>
        <p:nvSpPr>
          <p:cNvPr id="4117" name="Google Shape;4117;p116"/>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Approach #1: Score Aggregation</a:t>
            </a:r>
            <a:endParaRPr/>
          </a:p>
        </p:txBody>
      </p:sp>
      <p:sp>
        <p:nvSpPr>
          <p:cNvPr id="4118" name="Google Shape;4118;p116"/>
          <p:cNvSpPr txBox="1"/>
          <p:nvPr/>
        </p:nvSpPr>
        <p:spPr>
          <a:xfrm>
            <a:off x="5196750" y="1265675"/>
            <a:ext cx="6666000" cy="17790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Calibri"/>
              <a:buAutoNum type="arabicPeriod"/>
            </a:pPr>
            <a:r>
              <a:rPr lang="en-US" sz="1600">
                <a:latin typeface="Calibri"/>
                <a:ea typeface="Calibri"/>
                <a:cs typeface="Calibri"/>
                <a:sym typeface="Calibri"/>
              </a:rPr>
              <a:t>Over </a:t>
            </a:r>
            <a:r>
              <a:rPr lang="en-US" sz="1600" b="1">
                <a:latin typeface="Calibri"/>
                <a:ea typeface="Calibri"/>
                <a:cs typeface="Calibri"/>
                <a:sym typeface="Calibri"/>
              </a:rPr>
              <a:t>passage</a:t>
            </a:r>
            <a:r>
              <a:rPr lang="en-US" sz="1600">
                <a:latin typeface="Calibri"/>
                <a:ea typeface="Calibri"/>
                <a:cs typeface="Calibri"/>
                <a:sym typeface="Calibri"/>
              </a:rPr>
              <a:t> scores. </a:t>
            </a:r>
            <a:r>
              <a:rPr lang="en-US" sz="1600" i="1">
                <a:latin typeface="Calibri"/>
                <a:ea typeface="Calibri"/>
                <a:cs typeface="Calibri"/>
                <a:sym typeface="Calibri"/>
              </a:rPr>
              <a:t>Dai, Callan. Deeper Text Understanding for IR with Contextual Neural Language Modeling. SIGIR 2019.</a:t>
            </a:r>
            <a:endParaRPr sz="1600" i="1">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en-US" sz="1600">
                <a:latin typeface="Calibri"/>
                <a:ea typeface="Calibri"/>
                <a:cs typeface="Calibri"/>
                <a:sym typeface="Calibri"/>
              </a:rPr>
              <a:t>Over </a:t>
            </a:r>
            <a:r>
              <a:rPr lang="en-US" sz="1600" b="1">
                <a:latin typeface="Calibri"/>
                <a:ea typeface="Calibri"/>
                <a:cs typeface="Calibri"/>
                <a:sym typeface="Calibri"/>
              </a:rPr>
              <a:t>sentence</a:t>
            </a:r>
            <a:r>
              <a:rPr lang="en-US" sz="1600">
                <a:latin typeface="Calibri"/>
                <a:ea typeface="Calibri"/>
                <a:cs typeface="Calibri"/>
                <a:sym typeface="Calibri"/>
              </a:rPr>
              <a:t> scores. </a:t>
            </a:r>
            <a:r>
              <a:rPr lang="en-US" sz="1600" i="1">
                <a:latin typeface="Calibri"/>
                <a:ea typeface="Calibri"/>
                <a:cs typeface="Calibri"/>
                <a:sym typeface="Calibri"/>
              </a:rPr>
              <a:t>Yilmaz, Yang, Zhang, Lin. Cross-Domain Modeling of Sentence-Level Evidence for Document Retrieval. EMNLP '19.</a:t>
            </a:r>
            <a:endParaRPr sz="1600" i="1">
              <a:latin typeface="Calibri"/>
              <a:ea typeface="Calibri"/>
              <a:cs typeface="Calibri"/>
              <a:sym typeface="Calibri"/>
            </a:endParaRPr>
          </a:p>
        </p:txBody>
      </p:sp>
      <p:sp>
        <p:nvSpPr>
          <p:cNvPr id="4119" name="Google Shape;4119;p11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8">
                                            <p:txEl>
                                              <p:pRg st="0" end="0"/>
                                            </p:txEl>
                                          </p:spTgt>
                                        </p:tgtEl>
                                        <p:attrNameLst>
                                          <p:attrName>style.visibility</p:attrName>
                                        </p:attrNameLst>
                                      </p:cBhvr>
                                      <p:to>
                                        <p:strVal val="visible"/>
                                      </p:to>
                                    </p:set>
                                    <p:animEffect transition="in" filter="fade">
                                      <p:cBhvr>
                                        <p:cTn id="7" dur="1"/>
                                        <p:tgtEl>
                                          <p:spTgt spid="41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18">
                                            <p:txEl>
                                              <p:pRg st="1" end="1"/>
                                            </p:txEl>
                                          </p:spTgt>
                                        </p:tgtEl>
                                        <p:attrNameLst>
                                          <p:attrName>style.visibility</p:attrName>
                                        </p:attrNameLst>
                                      </p:cBhvr>
                                      <p:to>
                                        <p:strVal val="visible"/>
                                      </p:to>
                                    </p:set>
                                    <p:animEffect transition="in" filter="fade">
                                      <p:cBhvr>
                                        <p:cTn id="12" dur="1"/>
                                        <p:tgtEl>
                                          <p:spTgt spid="41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4"/>
          <p:cNvSpPr txBox="1">
            <a:spLocks noGrp="1"/>
          </p:cNvSpPr>
          <p:nvPr>
            <p:ph type="body" idx="1"/>
          </p:nvPr>
        </p:nvSpPr>
        <p:spPr>
          <a:xfrm>
            <a:off x="836705" y="1681918"/>
            <a:ext cx="10515600" cy="175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solidFill>
                <a:srgbClr val="000000"/>
              </a:solidFill>
            </a:endParaRPr>
          </a:p>
          <a:p>
            <a:pPr marL="914400" lvl="0" indent="457200" algn="l" rtl="0">
              <a:spcBef>
                <a:spcPts val="1000"/>
              </a:spcBef>
              <a:spcAft>
                <a:spcPts val="0"/>
              </a:spcAft>
              <a:buNone/>
            </a:pPr>
            <a:r>
              <a:rPr lang="en-US">
                <a:solidFill>
                  <a:srgbClr val="000000"/>
                </a:solidFill>
              </a:rPr>
              <a:t> </a:t>
            </a:r>
            <a:r>
              <a:rPr lang="en-US" i="1">
                <a:solidFill>
                  <a:srgbClr val="000000"/>
                </a:solidFill>
              </a:rPr>
              <a:t>collection</a:t>
            </a:r>
            <a:r>
              <a:rPr lang="en-US">
                <a:solidFill>
                  <a:srgbClr val="000000"/>
                </a:solidFill>
              </a:rPr>
              <a:t> of texts</a:t>
            </a:r>
            <a:endParaRPr/>
          </a:p>
        </p:txBody>
      </p:sp>
      <p:sp>
        <p:nvSpPr>
          <p:cNvPr id="308" name="Google Shape;308;p54"/>
          <p:cNvSpPr txBox="1">
            <a:spLocks noGrp="1"/>
          </p:cNvSpPr>
          <p:nvPr>
            <p:ph type="body" idx="1"/>
          </p:nvPr>
        </p:nvSpPr>
        <p:spPr>
          <a:xfrm>
            <a:off x="830175" y="1810847"/>
            <a:ext cx="10515600" cy="1752000"/>
          </a:xfrm>
          <a:prstGeom prst="rect">
            <a:avLst/>
          </a:prstGeom>
        </p:spPr>
        <p:txBody>
          <a:bodyPr spcFirstLastPara="1" wrap="square" lIns="91425" tIns="45700" rIns="91425" bIns="45700" anchor="t" anchorCtr="0">
            <a:normAutofit/>
          </a:bodyPr>
          <a:lstStyle/>
          <a:p>
            <a:pPr marL="914400" lvl="0" indent="457200" algn="l" rtl="0">
              <a:spcBef>
                <a:spcPts val="1000"/>
              </a:spcBef>
              <a:spcAft>
                <a:spcPts val="0"/>
              </a:spcAft>
              <a:buNone/>
            </a:pPr>
            <a:endParaRPr/>
          </a:p>
          <a:p>
            <a:pPr marL="914400" lvl="0" indent="457200" algn="l" rtl="0">
              <a:spcBef>
                <a:spcPts val="1000"/>
              </a:spcBef>
              <a:spcAft>
                <a:spcPts val="0"/>
              </a:spcAft>
              <a:buNone/>
            </a:pPr>
            <a:endParaRPr/>
          </a:p>
          <a:p>
            <a:pPr marL="0" lvl="0" indent="0" algn="l" rtl="0">
              <a:spcBef>
                <a:spcPts val="1000"/>
              </a:spcBef>
              <a:spcAft>
                <a:spcPts val="0"/>
              </a:spcAft>
              <a:buNone/>
            </a:pPr>
            <a:r>
              <a:rPr lang="en-US"/>
              <a:t>Return:	 a ranked list of </a:t>
            </a:r>
            <a:r>
              <a:rPr lang="en-US" i="1"/>
              <a:t>k</a:t>
            </a:r>
            <a:r>
              <a:rPr lang="en-US"/>
              <a:t> texts d</a:t>
            </a:r>
            <a:r>
              <a:rPr lang="en-US" sz="2000" baseline="-25000"/>
              <a:t>1</a:t>
            </a:r>
            <a:r>
              <a:rPr lang="en-US"/>
              <a:t> … d</a:t>
            </a:r>
            <a:r>
              <a:rPr lang="en-US" sz="2000" baseline="-25000"/>
              <a:t>k</a:t>
            </a:r>
            <a:endParaRPr sz="2000" baseline="-25000"/>
          </a:p>
          <a:p>
            <a:pPr marL="0" lvl="0" indent="0" algn="l" rtl="0">
              <a:spcBef>
                <a:spcPts val="1000"/>
              </a:spcBef>
              <a:spcAft>
                <a:spcPts val="0"/>
              </a:spcAft>
              <a:buNone/>
            </a:pPr>
            <a:endParaRPr/>
          </a:p>
        </p:txBody>
      </p:sp>
      <p:sp>
        <p:nvSpPr>
          <p:cNvPr id="309" name="Google Shape;309;p54"/>
          <p:cNvSpPr txBox="1">
            <a:spLocks noGrp="1"/>
          </p:cNvSpPr>
          <p:nvPr>
            <p:ph type="body" idx="1"/>
          </p:nvPr>
        </p:nvSpPr>
        <p:spPr>
          <a:xfrm>
            <a:off x="838775" y="1827538"/>
            <a:ext cx="10515600" cy="17520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en-US"/>
              <a:t>Maximizing:  a metric of interest</a:t>
            </a:r>
            <a:endParaRPr/>
          </a:p>
        </p:txBody>
      </p:sp>
      <p:sp>
        <p:nvSpPr>
          <p:cNvPr id="310" name="Google Shape;310;p54"/>
          <p:cNvSpPr txBox="1">
            <a:spLocks noGrp="1"/>
          </p:cNvSpPr>
          <p:nvPr>
            <p:ph type="body" idx="1"/>
          </p:nvPr>
        </p:nvSpPr>
        <p:spPr>
          <a:xfrm>
            <a:off x="835190" y="1762910"/>
            <a:ext cx="10515600" cy="175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Given:	 query </a:t>
            </a:r>
            <a:r>
              <a:rPr lang="en-US" i="1"/>
              <a:t>q</a:t>
            </a:r>
            <a:r>
              <a:rPr lang="en-US">
                <a:solidFill>
                  <a:srgbClr val="3333FF"/>
                </a:solidFill>
              </a:rPr>
              <a:t> </a:t>
            </a:r>
            <a:r>
              <a:rPr lang="en-US" i="1">
                <a:solidFill>
                  <a:srgbClr val="3333FF"/>
                </a:solidFill>
              </a:rPr>
              <a:t> </a:t>
            </a:r>
            <a:endParaRPr>
              <a:solidFill>
                <a:srgbClr val="000000"/>
              </a:solidFill>
            </a:endParaRPr>
          </a:p>
          <a:p>
            <a:pPr marL="914400" lvl="0" indent="457200" algn="l" rtl="0">
              <a:spcBef>
                <a:spcPts val="1000"/>
              </a:spcBef>
              <a:spcAft>
                <a:spcPts val="0"/>
              </a:spcAft>
              <a:buNone/>
            </a:pPr>
            <a:r>
              <a:rPr lang="en-US">
                <a:solidFill>
                  <a:srgbClr val="000000"/>
                </a:solidFill>
              </a:rPr>
              <a:t> </a:t>
            </a:r>
            <a:endParaRPr/>
          </a:p>
        </p:txBody>
      </p:sp>
      <p:sp>
        <p:nvSpPr>
          <p:cNvPr id="311" name="Google Shape;311;p5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Focus: Ad hoc Retrieval</a:t>
            </a:r>
            <a:endParaRPr/>
          </a:p>
        </p:txBody>
      </p:sp>
      <p:grpSp>
        <p:nvGrpSpPr>
          <p:cNvPr id="312" name="Google Shape;312;p54"/>
          <p:cNvGrpSpPr/>
          <p:nvPr/>
        </p:nvGrpSpPr>
        <p:grpSpPr>
          <a:xfrm>
            <a:off x="1046950" y="4855588"/>
            <a:ext cx="2885400" cy="1049688"/>
            <a:chOff x="1046950" y="4855588"/>
            <a:chExt cx="2885400" cy="1049688"/>
          </a:xfrm>
        </p:grpSpPr>
        <p:sp>
          <p:nvSpPr>
            <p:cNvPr id="313" name="Google Shape;313;p54"/>
            <p:cNvSpPr txBox="1"/>
            <p:nvPr/>
          </p:nvSpPr>
          <p:spPr>
            <a:xfrm>
              <a:off x="1046950" y="5105175"/>
              <a:ext cx="2885400" cy="800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Times New Roman"/>
                  <a:ea typeface="Times New Roman"/>
                  <a:cs typeface="Times New Roman"/>
                  <a:sym typeface="Times New Roman"/>
                </a:rPr>
                <a:t>query</a:t>
              </a:r>
              <a:endParaRPr sz="2800">
                <a:solidFill>
                  <a:srgbClr val="3333FF"/>
                </a:solidFill>
                <a:latin typeface="Times New Roman"/>
                <a:ea typeface="Times New Roman"/>
                <a:cs typeface="Times New Roman"/>
                <a:sym typeface="Times New Roman"/>
              </a:endParaRPr>
            </a:p>
            <a:p>
              <a:pPr marL="0" lvl="0" indent="0" algn="l" rtl="0">
                <a:lnSpc>
                  <a:spcPct val="90000"/>
                </a:lnSpc>
                <a:spcBef>
                  <a:spcPts val="1000"/>
                </a:spcBef>
                <a:spcAft>
                  <a:spcPts val="0"/>
                </a:spcAft>
                <a:buNone/>
              </a:pPr>
              <a:r>
                <a:rPr lang="en-US" sz="2000" i="1">
                  <a:latin typeface="Calibri"/>
                  <a:ea typeface="Calibri"/>
                  <a:cs typeface="Calibri"/>
                  <a:sym typeface="Calibri"/>
                </a:rPr>
                <a:t>black bear attacks</a:t>
              </a:r>
              <a:endParaRPr sz="2000" i="1">
                <a:latin typeface="Calibri"/>
                <a:ea typeface="Calibri"/>
                <a:cs typeface="Calibri"/>
                <a:sym typeface="Calibri"/>
              </a:endParaRPr>
            </a:p>
          </p:txBody>
        </p:sp>
        <p:pic>
          <p:nvPicPr>
            <p:cNvPr id="314" name="Google Shape;314;p54"/>
            <p:cNvPicPr preferRelativeResize="0"/>
            <p:nvPr/>
          </p:nvPicPr>
          <p:blipFill>
            <a:blip r:embed="rId3">
              <a:alphaModFix/>
            </a:blip>
            <a:stretch>
              <a:fillRect/>
            </a:stretch>
          </p:blipFill>
          <p:spPr>
            <a:xfrm>
              <a:off x="2089600" y="4855588"/>
              <a:ext cx="800100" cy="800100"/>
            </a:xfrm>
            <a:prstGeom prst="rect">
              <a:avLst/>
            </a:prstGeom>
            <a:noFill/>
            <a:ln>
              <a:noFill/>
            </a:ln>
          </p:spPr>
        </p:pic>
      </p:grpSp>
      <p:grpSp>
        <p:nvGrpSpPr>
          <p:cNvPr id="315" name="Google Shape;315;p54"/>
          <p:cNvGrpSpPr/>
          <p:nvPr/>
        </p:nvGrpSpPr>
        <p:grpSpPr>
          <a:xfrm>
            <a:off x="2676450" y="3934295"/>
            <a:ext cx="4419900" cy="2555193"/>
            <a:chOff x="2676450" y="3934295"/>
            <a:chExt cx="4419900" cy="2555193"/>
          </a:xfrm>
        </p:grpSpPr>
        <p:grpSp>
          <p:nvGrpSpPr>
            <p:cNvPr id="316" name="Google Shape;316;p54"/>
            <p:cNvGrpSpPr/>
            <p:nvPr/>
          </p:nvGrpSpPr>
          <p:grpSpPr>
            <a:xfrm>
              <a:off x="2676450" y="3934295"/>
              <a:ext cx="4419900" cy="2555193"/>
              <a:chOff x="2676450" y="3934295"/>
              <a:chExt cx="4419900" cy="2555193"/>
            </a:xfrm>
          </p:grpSpPr>
          <p:pic>
            <p:nvPicPr>
              <p:cNvPr id="317" name="Google Shape;317;p54"/>
              <p:cNvPicPr preferRelativeResize="0"/>
              <p:nvPr/>
            </p:nvPicPr>
            <p:blipFill>
              <a:blip r:embed="rId4">
                <a:alphaModFix/>
              </a:blip>
              <a:stretch>
                <a:fillRect/>
              </a:stretch>
            </p:blipFill>
            <p:spPr>
              <a:xfrm>
                <a:off x="5196150" y="3934295"/>
                <a:ext cx="950100" cy="1318005"/>
              </a:xfrm>
              <a:prstGeom prst="rect">
                <a:avLst/>
              </a:prstGeom>
              <a:noFill/>
              <a:ln>
                <a:noFill/>
              </a:ln>
            </p:spPr>
          </p:pic>
          <p:pic>
            <p:nvPicPr>
              <p:cNvPr id="318" name="Google Shape;318;p54"/>
              <p:cNvPicPr preferRelativeResize="0"/>
              <p:nvPr/>
            </p:nvPicPr>
            <p:blipFill>
              <a:blip r:embed="rId4">
                <a:alphaModFix/>
              </a:blip>
              <a:stretch>
                <a:fillRect/>
              </a:stretch>
            </p:blipFill>
            <p:spPr>
              <a:xfrm>
                <a:off x="5348550" y="4086695"/>
                <a:ext cx="950100" cy="1318005"/>
              </a:xfrm>
              <a:prstGeom prst="rect">
                <a:avLst/>
              </a:prstGeom>
              <a:noFill/>
              <a:ln>
                <a:noFill/>
              </a:ln>
            </p:spPr>
          </p:pic>
          <p:pic>
            <p:nvPicPr>
              <p:cNvPr id="319" name="Google Shape;319;p54"/>
              <p:cNvPicPr preferRelativeResize="0"/>
              <p:nvPr/>
            </p:nvPicPr>
            <p:blipFill>
              <a:blip r:embed="rId4">
                <a:alphaModFix/>
              </a:blip>
              <a:stretch>
                <a:fillRect/>
              </a:stretch>
            </p:blipFill>
            <p:spPr>
              <a:xfrm>
                <a:off x="5500950" y="4239095"/>
                <a:ext cx="950100" cy="1318005"/>
              </a:xfrm>
              <a:prstGeom prst="rect">
                <a:avLst/>
              </a:prstGeom>
              <a:noFill/>
              <a:ln>
                <a:noFill/>
              </a:ln>
            </p:spPr>
          </p:pic>
          <p:pic>
            <p:nvPicPr>
              <p:cNvPr id="320" name="Google Shape;320;p54"/>
              <p:cNvPicPr preferRelativeResize="0"/>
              <p:nvPr/>
            </p:nvPicPr>
            <p:blipFill>
              <a:blip r:embed="rId4">
                <a:alphaModFix/>
              </a:blip>
              <a:stretch>
                <a:fillRect/>
              </a:stretch>
            </p:blipFill>
            <p:spPr>
              <a:xfrm>
                <a:off x="5653350" y="4391495"/>
                <a:ext cx="950100" cy="1318005"/>
              </a:xfrm>
              <a:prstGeom prst="rect">
                <a:avLst/>
              </a:prstGeom>
              <a:noFill/>
              <a:ln>
                <a:noFill/>
              </a:ln>
            </p:spPr>
          </p:pic>
          <p:pic>
            <p:nvPicPr>
              <p:cNvPr id="321" name="Google Shape;321;p54"/>
              <p:cNvPicPr preferRelativeResize="0"/>
              <p:nvPr/>
            </p:nvPicPr>
            <p:blipFill>
              <a:blip r:embed="rId4">
                <a:alphaModFix/>
              </a:blip>
              <a:stretch>
                <a:fillRect/>
              </a:stretch>
            </p:blipFill>
            <p:spPr>
              <a:xfrm>
                <a:off x="5805750" y="4543895"/>
                <a:ext cx="950100" cy="1318005"/>
              </a:xfrm>
              <a:prstGeom prst="rect">
                <a:avLst/>
              </a:prstGeom>
              <a:noFill/>
              <a:ln>
                <a:noFill/>
              </a:ln>
            </p:spPr>
          </p:pic>
          <p:sp>
            <p:nvSpPr>
              <p:cNvPr id="322" name="Google Shape;322;p54"/>
              <p:cNvSpPr txBox="1"/>
              <p:nvPr/>
            </p:nvSpPr>
            <p:spPr>
              <a:xfrm>
                <a:off x="6146250" y="5557088"/>
                <a:ext cx="9501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b="1">
                    <a:latin typeface="Calibri"/>
                    <a:ea typeface="Calibri"/>
                    <a:cs typeface="Calibri"/>
                    <a:sym typeface="Calibri"/>
                  </a:rPr>
                  <a:t>...</a:t>
                </a:r>
                <a:endParaRPr sz="3400" b="1">
                  <a:latin typeface="Calibri"/>
                  <a:ea typeface="Calibri"/>
                  <a:cs typeface="Calibri"/>
                  <a:sym typeface="Calibri"/>
                </a:endParaRPr>
              </a:p>
            </p:txBody>
          </p:sp>
          <p:sp>
            <p:nvSpPr>
              <p:cNvPr id="323" name="Google Shape;323;p54"/>
              <p:cNvSpPr txBox="1"/>
              <p:nvPr/>
            </p:nvSpPr>
            <p:spPr>
              <a:xfrm>
                <a:off x="2676450" y="5479400"/>
                <a:ext cx="2976900" cy="693600"/>
              </a:xfrm>
              <a:prstGeom prst="rect">
                <a:avLst/>
              </a:prstGeom>
              <a:noFill/>
              <a:ln>
                <a:noFill/>
              </a:ln>
            </p:spPr>
            <p:txBody>
              <a:bodyPr spcFirstLastPara="1" wrap="square" lIns="91425" tIns="91425" rIns="91425" bIns="91425" anchor="t" anchorCtr="0">
                <a:noAutofit/>
              </a:bodyPr>
              <a:lstStyle/>
              <a:p>
                <a:pPr marL="914400" lvl="0" indent="457200" algn="l" rtl="0">
                  <a:lnSpc>
                    <a:spcPct val="90000"/>
                  </a:lnSpc>
                  <a:spcBef>
                    <a:spcPts val="1000"/>
                  </a:spcBef>
                  <a:spcAft>
                    <a:spcPts val="0"/>
                  </a:spcAft>
                  <a:buNone/>
                </a:pPr>
                <a:r>
                  <a:rPr lang="en-US" sz="2800">
                    <a:solidFill>
                      <a:srgbClr val="3333FF"/>
                    </a:solidFill>
                    <a:latin typeface="Calibri"/>
                    <a:ea typeface="Calibri"/>
                    <a:cs typeface="Calibri"/>
                    <a:sym typeface="Calibri"/>
                  </a:rPr>
                  <a:t>collection</a:t>
                </a:r>
                <a:endParaRPr>
                  <a:latin typeface="Calibri"/>
                  <a:ea typeface="Calibri"/>
                  <a:cs typeface="Calibri"/>
                  <a:sym typeface="Calibri"/>
                </a:endParaRPr>
              </a:p>
            </p:txBody>
          </p:sp>
        </p:grpSp>
        <p:pic>
          <p:nvPicPr>
            <p:cNvPr id="324" name="Google Shape;324;p54"/>
            <p:cNvPicPr preferRelativeResize="0"/>
            <p:nvPr/>
          </p:nvPicPr>
          <p:blipFill>
            <a:blip r:embed="rId5">
              <a:alphaModFix/>
            </a:blip>
            <a:stretch>
              <a:fillRect/>
            </a:stretch>
          </p:blipFill>
          <p:spPr>
            <a:xfrm>
              <a:off x="3528575" y="4452200"/>
              <a:ext cx="800100" cy="800100"/>
            </a:xfrm>
            <a:prstGeom prst="rect">
              <a:avLst/>
            </a:prstGeom>
            <a:noFill/>
            <a:ln>
              <a:noFill/>
            </a:ln>
          </p:spPr>
        </p:pic>
      </p:grpSp>
      <p:grpSp>
        <p:nvGrpSpPr>
          <p:cNvPr id="325" name="Google Shape;325;p54"/>
          <p:cNvGrpSpPr/>
          <p:nvPr/>
        </p:nvGrpSpPr>
        <p:grpSpPr>
          <a:xfrm>
            <a:off x="9146225" y="2694550"/>
            <a:ext cx="2163000" cy="3926488"/>
            <a:chOff x="9146225" y="2694550"/>
            <a:chExt cx="2163000" cy="3926488"/>
          </a:xfrm>
        </p:grpSpPr>
        <p:sp>
          <p:nvSpPr>
            <p:cNvPr id="326" name="Google Shape;326;p54"/>
            <p:cNvSpPr txBox="1"/>
            <p:nvPr/>
          </p:nvSpPr>
          <p:spPr>
            <a:xfrm>
              <a:off x="9146225" y="2694550"/>
              <a:ext cx="21630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333FF"/>
                  </a:solidFill>
                  <a:latin typeface="Calibri"/>
                  <a:ea typeface="Calibri"/>
                  <a:cs typeface="Calibri"/>
                  <a:sym typeface="Calibri"/>
                </a:rPr>
                <a:t>metric: </a:t>
              </a:r>
              <a:r>
                <a:rPr lang="en-US" sz="2800">
                  <a:latin typeface="Calibri"/>
                  <a:ea typeface="Calibri"/>
                  <a:cs typeface="Calibri"/>
                  <a:sym typeface="Calibri"/>
                </a:rPr>
                <a:t>0.66</a:t>
              </a:r>
              <a:endParaRPr sz="2800">
                <a:latin typeface="Calibri"/>
                <a:ea typeface="Calibri"/>
                <a:cs typeface="Calibri"/>
                <a:sym typeface="Calibri"/>
              </a:endParaRPr>
            </a:p>
          </p:txBody>
        </p:sp>
        <p:pic>
          <p:nvPicPr>
            <p:cNvPr id="327" name="Google Shape;327;p54"/>
            <p:cNvPicPr preferRelativeResize="0"/>
            <p:nvPr/>
          </p:nvPicPr>
          <p:blipFill>
            <a:blip r:embed="rId6">
              <a:alphaModFix/>
            </a:blip>
            <a:stretch>
              <a:fillRect/>
            </a:stretch>
          </p:blipFill>
          <p:spPr>
            <a:xfrm>
              <a:off x="10443825" y="4241963"/>
              <a:ext cx="245475" cy="245475"/>
            </a:xfrm>
            <a:prstGeom prst="rect">
              <a:avLst/>
            </a:prstGeom>
            <a:noFill/>
            <a:ln>
              <a:noFill/>
            </a:ln>
          </p:spPr>
        </p:pic>
        <p:pic>
          <p:nvPicPr>
            <p:cNvPr id="328" name="Google Shape;328;p54"/>
            <p:cNvPicPr preferRelativeResize="0"/>
            <p:nvPr/>
          </p:nvPicPr>
          <p:blipFill>
            <a:blip r:embed="rId6">
              <a:alphaModFix/>
            </a:blip>
            <a:stretch>
              <a:fillRect/>
            </a:stretch>
          </p:blipFill>
          <p:spPr>
            <a:xfrm>
              <a:off x="10443825" y="6375563"/>
              <a:ext cx="245475" cy="245475"/>
            </a:xfrm>
            <a:prstGeom prst="rect">
              <a:avLst/>
            </a:prstGeom>
            <a:noFill/>
            <a:ln>
              <a:noFill/>
            </a:ln>
          </p:spPr>
        </p:pic>
        <p:pic>
          <p:nvPicPr>
            <p:cNvPr id="329" name="Google Shape;329;p54"/>
            <p:cNvPicPr preferRelativeResize="0"/>
            <p:nvPr/>
          </p:nvPicPr>
          <p:blipFill>
            <a:blip r:embed="rId7">
              <a:alphaModFix/>
            </a:blip>
            <a:stretch>
              <a:fillRect/>
            </a:stretch>
          </p:blipFill>
          <p:spPr>
            <a:xfrm>
              <a:off x="10381525" y="5317200"/>
              <a:ext cx="228600" cy="228600"/>
            </a:xfrm>
            <a:prstGeom prst="rect">
              <a:avLst/>
            </a:prstGeom>
            <a:noFill/>
            <a:ln>
              <a:noFill/>
            </a:ln>
          </p:spPr>
        </p:pic>
      </p:grpSp>
      <p:grpSp>
        <p:nvGrpSpPr>
          <p:cNvPr id="330" name="Google Shape;330;p54"/>
          <p:cNvGrpSpPr/>
          <p:nvPr/>
        </p:nvGrpSpPr>
        <p:grpSpPr>
          <a:xfrm>
            <a:off x="7623325" y="3411475"/>
            <a:ext cx="3140050" cy="3281125"/>
            <a:chOff x="7623325" y="3411475"/>
            <a:chExt cx="3140050" cy="3281125"/>
          </a:xfrm>
        </p:grpSpPr>
        <p:pic>
          <p:nvPicPr>
            <p:cNvPr id="331" name="Google Shape;331;p54"/>
            <p:cNvPicPr preferRelativeResize="0"/>
            <p:nvPr/>
          </p:nvPicPr>
          <p:blipFill>
            <a:blip r:embed="rId8">
              <a:alphaModFix/>
            </a:blip>
            <a:stretch>
              <a:fillRect/>
            </a:stretch>
          </p:blipFill>
          <p:spPr>
            <a:xfrm>
              <a:off x="9692075" y="3487675"/>
              <a:ext cx="1071300" cy="1071325"/>
            </a:xfrm>
            <a:prstGeom prst="rect">
              <a:avLst/>
            </a:prstGeom>
            <a:noFill/>
            <a:ln>
              <a:noFill/>
            </a:ln>
          </p:spPr>
        </p:pic>
        <p:sp>
          <p:nvSpPr>
            <p:cNvPr id="332" name="Google Shape;332;p54"/>
            <p:cNvSpPr/>
            <p:nvPr/>
          </p:nvSpPr>
          <p:spPr>
            <a:xfrm>
              <a:off x="7623325" y="4345650"/>
              <a:ext cx="1137300" cy="8001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33" name="Google Shape;333;p54"/>
            <p:cNvPicPr preferRelativeResize="0"/>
            <p:nvPr/>
          </p:nvPicPr>
          <p:blipFill>
            <a:blip r:embed="rId8">
              <a:alphaModFix/>
            </a:blip>
            <a:stretch>
              <a:fillRect/>
            </a:stretch>
          </p:blipFill>
          <p:spPr>
            <a:xfrm>
              <a:off x="9692075" y="4554475"/>
              <a:ext cx="1071300" cy="1071325"/>
            </a:xfrm>
            <a:prstGeom prst="rect">
              <a:avLst/>
            </a:prstGeom>
            <a:noFill/>
            <a:ln>
              <a:noFill/>
            </a:ln>
          </p:spPr>
        </p:pic>
        <p:pic>
          <p:nvPicPr>
            <p:cNvPr id="334" name="Google Shape;334;p54"/>
            <p:cNvPicPr preferRelativeResize="0"/>
            <p:nvPr/>
          </p:nvPicPr>
          <p:blipFill>
            <a:blip r:embed="rId8">
              <a:alphaModFix/>
            </a:blip>
            <a:stretch>
              <a:fillRect/>
            </a:stretch>
          </p:blipFill>
          <p:spPr>
            <a:xfrm>
              <a:off x="9692075" y="5621275"/>
              <a:ext cx="1071300" cy="1071325"/>
            </a:xfrm>
            <a:prstGeom prst="rect">
              <a:avLst/>
            </a:prstGeom>
            <a:noFill/>
            <a:ln>
              <a:noFill/>
            </a:ln>
          </p:spPr>
        </p:pic>
        <p:sp>
          <p:nvSpPr>
            <p:cNvPr id="335" name="Google Shape;335;p54"/>
            <p:cNvSpPr txBox="1"/>
            <p:nvPr/>
          </p:nvSpPr>
          <p:spPr>
            <a:xfrm>
              <a:off x="9435000" y="3411475"/>
              <a:ext cx="480300" cy="462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1.</a:t>
              </a:r>
              <a:endParaRPr>
                <a:latin typeface="Calibri"/>
                <a:ea typeface="Calibri"/>
                <a:cs typeface="Calibri"/>
                <a:sym typeface="Calibri"/>
              </a:endParaRPr>
            </a:p>
          </p:txBody>
        </p:sp>
        <p:sp>
          <p:nvSpPr>
            <p:cNvPr id="336" name="Google Shape;336;p54"/>
            <p:cNvSpPr txBox="1"/>
            <p:nvPr/>
          </p:nvSpPr>
          <p:spPr>
            <a:xfrm>
              <a:off x="9435000" y="4478275"/>
              <a:ext cx="480300" cy="462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2.</a:t>
              </a:r>
              <a:endParaRPr>
                <a:latin typeface="Calibri"/>
                <a:ea typeface="Calibri"/>
                <a:cs typeface="Calibri"/>
                <a:sym typeface="Calibri"/>
              </a:endParaRPr>
            </a:p>
          </p:txBody>
        </p:sp>
        <p:sp>
          <p:nvSpPr>
            <p:cNvPr id="337" name="Google Shape;337;p54"/>
            <p:cNvSpPr txBox="1"/>
            <p:nvPr/>
          </p:nvSpPr>
          <p:spPr>
            <a:xfrm>
              <a:off x="9435000" y="5545075"/>
              <a:ext cx="480300" cy="462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800">
                  <a:solidFill>
                    <a:srgbClr val="3333FF"/>
                  </a:solidFill>
                  <a:latin typeface="Calibri"/>
                  <a:ea typeface="Calibri"/>
                  <a:cs typeface="Calibri"/>
                  <a:sym typeface="Calibri"/>
                </a:rPr>
                <a:t>3.</a:t>
              </a:r>
              <a:endParaRPr>
                <a:latin typeface="Calibri"/>
                <a:ea typeface="Calibri"/>
                <a:cs typeface="Calibri"/>
                <a:sym typeface="Calibri"/>
              </a:endParaRPr>
            </a:p>
          </p:txBody>
        </p:sp>
      </p:grpSp>
      <p:sp>
        <p:nvSpPr>
          <p:cNvPr id="338" name="Google Shape;338;p54"/>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
                                        <p:tgtEl>
                                          <p:spTgt spid="307"/>
                                        </p:tgtEl>
                                      </p:cBhvr>
                                    </p:animEffect>
                                  </p:childTnLst>
                                </p:cTn>
                              </p:par>
                              <p:par>
                                <p:cTn id="8" presetID="10" presetClass="entr" presetSubtype="0"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Effect transition="in" filter="fade">
                                      <p:cBhvr>
                                        <p:cTn id="10" dur="1"/>
                                        <p:tgtEl>
                                          <p:spTgt spid="3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8"/>
                                        </p:tgtEl>
                                        <p:attrNameLst>
                                          <p:attrName>style.visibility</p:attrName>
                                        </p:attrNameLst>
                                      </p:cBhvr>
                                      <p:to>
                                        <p:strVal val="visible"/>
                                      </p:to>
                                    </p:set>
                                    <p:animEffect transition="in" filter="fade">
                                      <p:cBhvr>
                                        <p:cTn id="15" dur="1"/>
                                        <p:tgtEl>
                                          <p:spTgt spid="308"/>
                                        </p:tgtEl>
                                      </p:cBhvr>
                                    </p:animEffect>
                                  </p:childTnLst>
                                </p:cTn>
                              </p:par>
                              <p:par>
                                <p:cTn id="16" presetID="10" presetClass="entr" presetSubtype="0" fill="hold" nodeType="withEffect">
                                  <p:stCondLst>
                                    <p:cond delay="0"/>
                                  </p:stCondLst>
                                  <p:childTnLst>
                                    <p:set>
                                      <p:cBhvr>
                                        <p:cTn id="17" dur="1" fill="hold">
                                          <p:stCondLst>
                                            <p:cond delay="0"/>
                                          </p:stCondLst>
                                        </p:cTn>
                                        <p:tgtEl>
                                          <p:spTgt spid="330"/>
                                        </p:tgtEl>
                                        <p:attrNameLst>
                                          <p:attrName>style.visibility</p:attrName>
                                        </p:attrNameLst>
                                      </p:cBhvr>
                                      <p:to>
                                        <p:strVal val="visible"/>
                                      </p:to>
                                    </p:set>
                                    <p:animEffect transition="in" filter="fade">
                                      <p:cBhvr>
                                        <p:cTn id="18" dur="1"/>
                                        <p:tgtEl>
                                          <p:spTgt spid="3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9"/>
                                        </p:tgtEl>
                                        <p:attrNameLst>
                                          <p:attrName>style.visibility</p:attrName>
                                        </p:attrNameLst>
                                      </p:cBhvr>
                                      <p:to>
                                        <p:strVal val="visible"/>
                                      </p:to>
                                    </p:set>
                                    <p:animEffect transition="in" filter="fade">
                                      <p:cBhvr>
                                        <p:cTn id="23" dur="1"/>
                                        <p:tgtEl>
                                          <p:spTgt spid="309"/>
                                        </p:tgtEl>
                                      </p:cBhvr>
                                    </p:animEffect>
                                  </p:childTnLst>
                                </p:cTn>
                              </p:par>
                              <p:par>
                                <p:cTn id="24" presetID="10" presetClass="entr" presetSubtype="0" fill="hold" nodeType="withEffect">
                                  <p:stCondLst>
                                    <p:cond delay="0"/>
                                  </p:stCondLst>
                                  <p:childTnLst>
                                    <p:set>
                                      <p:cBhvr>
                                        <p:cTn id="25" dur="1" fill="hold">
                                          <p:stCondLst>
                                            <p:cond delay="0"/>
                                          </p:stCondLst>
                                        </p:cTn>
                                        <p:tgtEl>
                                          <p:spTgt spid="325"/>
                                        </p:tgtEl>
                                        <p:attrNameLst>
                                          <p:attrName>style.visibility</p:attrName>
                                        </p:attrNameLst>
                                      </p:cBhvr>
                                      <p:to>
                                        <p:strVal val="visible"/>
                                      </p:to>
                                    </p:set>
                                    <p:animEffect transition="in" filter="fade">
                                      <p:cBhvr>
                                        <p:cTn id="26" dur="1"/>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4123"/>
        <p:cNvGrpSpPr/>
        <p:nvPr/>
      </p:nvGrpSpPr>
      <p:grpSpPr>
        <a:xfrm>
          <a:off x="0" y="0"/>
          <a:ext cx="0" cy="0"/>
          <a:chOff x="0" y="0"/>
          <a:chExt cx="0" cy="0"/>
        </a:xfrm>
      </p:grpSpPr>
      <p:sp>
        <p:nvSpPr>
          <p:cNvPr id="4124" name="Google Shape;4124;p117"/>
          <p:cNvSpPr/>
          <p:nvPr/>
        </p:nvSpPr>
        <p:spPr>
          <a:xfrm>
            <a:off x="2235500" y="3145405"/>
            <a:ext cx="6518400" cy="251130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4125" name="Google Shape;4125;p117"/>
          <p:cNvCxnSpPr>
            <a:stCxn id="4126" idx="7"/>
            <a:endCxn id="4127" idx="2"/>
          </p:cNvCxnSpPr>
          <p:nvPr/>
        </p:nvCxnSpPr>
        <p:spPr>
          <a:xfrm rot="10800000" flipH="1">
            <a:off x="3371817" y="3589561"/>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28" name="Google Shape;4128;p117"/>
          <p:cNvCxnSpPr>
            <a:stCxn id="4129" idx="7"/>
            <a:endCxn id="4127" idx="2"/>
          </p:cNvCxnSpPr>
          <p:nvPr/>
        </p:nvCxnSpPr>
        <p:spPr>
          <a:xfrm rot="10800000" flipH="1">
            <a:off x="5862047" y="35895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30" name="Google Shape;4130;p117"/>
          <p:cNvCxnSpPr>
            <a:stCxn id="4131" idx="7"/>
            <a:endCxn id="4127" idx="2"/>
          </p:cNvCxnSpPr>
          <p:nvPr/>
        </p:nvCxnSpPr>
        <p:spPr>
          <a:xfrm rot="10800000" flipH="1">
            <a:off x="5239490" y="35895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32" name="Google Shape;4132;p117"/>
          <p:cNvCxnSpPr>
            <a:stCxn id="4133" idx="7"/>
            <a:endCxn id="4127" idx="2"/>
          </p:cNvCxnSpPr>
          <p:nvPr/>
        </p:nvCxnSpPr>
        <p:spPr>
          <a:xfrm rot="10800000" flipH="1">
            <a:off x="4616932" y="35895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34" name="Google Shape;4134;p117"/>
          <p:cNvCxnSpPr>
            <a:stCxn id="4135" idx="7"/>
            <a:endCxn id="4127" idx="2"/>
          </p:cNvCxnSpPr>
          <p:nvPr/>
        </p:nvCxnSpPr>
        <p:spPr>
          <a:xfrm rot="10800000" flipH="1">
            <a:off x="2749260" y="3589561"/>
            <a:ext cx="555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36" name="Google Shape;4136;p117"/>
          <p:cNvCxnSpPr>
            <a:stCxn id="4137" idx="7"/>
            <a:endCxn id="4127" idx="2"/>
          </p:cNvCxnSpPr>
          <p:nvPr/>
        </p:nvCxnSpPr>
        <p:spPr>
          <a:xfrm rot="10800000" flipH="1">
            <a:off x="3994375" y="35895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38" name="Google Shape;4138;p117"/>
          <p:cNvCxnSpPr>
            <a:stCxn id="4139" idx="7"/>
            <a:endCxn id="4127" idx="2"/>
          </p:cNvCxnSpPr>
          <p:nvPr/>
        </p:nvCxnSpPr>
        <p:spPr>
          <a:xfrm rot="10800000" flipH="1">
            <a:off x="6484605" y="35895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40" name="Google Shape;4140;p117"/>
          <p:cNvCxnSpPr>
            <a:endCxn id="4127" idx="2"/>
          </p:cNvCxnSpPr>
          <p:nvPr/>
        </p:nvCxnSpPr>
        <p:spPr>
          <a:xfrm rot="10800000">
            <a:off x="8301410" y="3589443"/>
            <a:ext cx="0" cy="230700"/>
          </a:xfrm>
          <a:prstGeom prst="straightConnector1">
            <a:avLst/>
          </a:prstGeom>
          <a:noFill/>
          <a:ln w="9525" cap="flat" cmpd="sng">
            <a:solidFill>
              <a:srgbClr val="757070"/>
            </a:solidFill>
            <a:prstDash val="solid"/>
            <a:miter lim="800000"/>
            <a:headEnd type="none" w="sm" len="sm"/>
            <a:tailEnd type="none" w="sm" len="sm"/>
          </a:ln>
        </p:spPr>
      </p:cxnSp>
      <p:cxnSp>
        <p:nvCxnSpPr>
          <p:cNvPr id="4141" name="Google Shape;4141;p117"/>
          <p:cNvCxnSpPr>
            <a:stCxn id="4142" idx="7"/>
            <a:endCxn id="4127" idx="2"/>
          </p:cNvCxnSpPr>
          <p:nvPr/>
        </p:nvCxnSpPr>
        <p:spPr>
          <a:xfrm rot="10800000" flipH="1">
            <a:off x="7729719"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43" name="Google Shape;4143;p117"/>
          <p:cNvCxnSpPr>
            <a:stCxn id="4142" idx="0"/>
            <a:endCxn id="4144" idx="2"/>
          </p:cNvCxnSpPr>
          <p:nvPr/>
        </p:nvCxnSpPr>
        <p:spPr>
          <a:xfrm rot="10800000">
            <a:off x="7678932"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145" name="Google Shape;4145;p117"/>
          <p:cNvCxnSpPr>
            <a:stCxn id="4146" idx="1"/>
            <a:endCxn id="4144" idx="2"/>
          </p:cNvCxnSpPr>
          <p:nvPr/>
        </p:nvCxnSpPr>
        <p:spPr>
          <a:xfrm rot="10800000">
            <a:off x="7678903"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47" name="Google Shape;4147;p117"/>
          <p:cNvCxnSpPr>
            <a:stCxn id="4126" idx="7"/>
            <a:endCxn id="4144" idx="2"/>
          </p:cNvCxnSpPr>
          <p:nvPr/>
        </p:nvCxnSpPr>
        <p:spPr>
          <a:xfrm rot="10800000" flipH="1">
            <a:off x="3371817" y="35895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48" name="Google Shape;4148;p117"/>
          <p:cNvCxnSpPr>
            <a:stCxn id="4139" idx="7"/>
            <a:endCxn id="4144" idx="2"/>
          </p:cNvCxnSpPr>
          <p:nvPr/>
        </p:nvCxnSpPr>
        <p:spPr>
          <a:xfrm rot="10800000" flipH="1">
            <a:off x="6484605"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49" name="Google Shape;4149;p117"/>
          <p:cNvCxnSpPr>
            <a:stCxn id="4129" idx="7"/>
            <a:endCxn id="4144" idx="2"/>
          </p:cNvCxnSpPr>
          <p:nvPr/>
        </p:nvCxnSpPr>
        <p:spPr>
          <a:xfrm rot="10800000" flipH="1">
            <a:off x="5862047" y="35895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50" name="Google Shape;4150;p117"/>
          <p:cNvCxnSpPr>
            <a:stCxn id="4131" idx="7"/>
            <a:endCxn id="4144" idx="2"/>
          </p:cNvCxnSpPr>
          <p:nvPr/>
        </p:nvCxnSpPr>
        <p:spPr>
          <a:xfrm rot="10800000" flipH="1">
            <a:off x="5239490" y="35895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51" name="Google Shape;4151;p117"/>
          <p:cNvCxnSpPr>
            <a:stCxn id="4133" idx="7"/>
            <a:endCxn id="4144" idx="2"/>
          </p:cNvCxnSpPr>
          <p:nvPr/>
        </p:nvCxnSpPr>
        <p:spPr>
          <a:xfrm rot="10800000" flipH="1">
            <a:off x="4616932" y="35895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52" name="Google Shape;4152;p117"/>
          <p:cNvCxnSpPr>
            <a:stCxn id="4137" idx="7"/>
            <a:endCxn id="4144" idx="2"/>
          </p:cNvCxnSpPr>
          <p:nvPr/>
        </p:nvCxnSpPr>
        <p:spPr>
          <a:xfrm rot="10800000" flipH="1">
            <a:off x="3994375" y="35895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53" name="Google Shape;4153;p117"/>
          <p:cNvCxnSpPr>
            <a:stCxn id="4135" idx="7"/>
            <a:endCxn id="4144" idx="2"/>
          </p:cNvCxnSpPr>
          <p:nvPr/>
        </p:nvCxnSpPr>
        <p:spPr>
          <a:xfrm rot="10800000" flipH="1">
            <a:off x="2749260" y="3589561"/>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54" name="Google Shape;4154;p117"/>
          <p:cNvCxnSpPr>
            <a:stCxn id="4146" idx="1"/>
            <a:endCxn id="4155" idx="2"/>
          </p:cNvCxnSpPr>
          <p:nvPr/>
        </p:nvCxnSpPr>
        <p:spPr>
          <a:xfrm rot="10800000">
            <a:off x="6433603"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56" name="Google Shape;4156;p117"/>
          <p:cNvCxnSpPr>
            <a:stCxn id="4142" idx="1"/>
            <a:endCxn id="4155" idx="2"/>
          </p:cNvCxnSpPr>
          <p:nvPr/>
        </p:nvCxnSpPr>
        <p:spPr>
          <a:xfrm rot="10800000">
            <a:off x="6433846"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57" name="Google Shape;4157;p117"/>
          <p:cNvCxnSpPr>
            <a:stCxn id="4126" idx="7"/>
            <a:endCxn id="4155" idx="2"/>
          </p:cNvCxnSpPr>
          <p:nvPr/>
        </p:nvCxnSpPr>
        <p:spPr>
          <a:xfrm rot="10800000" flipH="1">
            <a:off x="3371817" y="35895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58" name="Google Shape;4158;p117"/>
          <p:cNvCxnSpPr>
            <a:endCxn id="4155" idx="2"/>
          </p:cNvCxnSpPr>
          <p:nvPr/>
        </p:nvCxnSpPr>
        <p:spPr>
          <a:xfrm rot="10800000" flipH="1">
            <a:off x="2749138" y="3589443"/>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59" name="Google Shape;4159;p117"/>
          <p:cNvCxnSpPr>
            <a:endCxn id="4155" idx="2"/>
          </p:cNvCxnSpPr>
          <p:nvPr/>
        </p:nvCxnSpPr>
        <p:spPr>
          <a:xfrm rot="10800000" flipH="1">
            <a:off x="4616938" y="3589443"/>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60" name="Google Shape;4160;p117"/>
          <p:cNvCxnSpPr>
            <a:stCxn id="4131" idx="7"/>
            <a:endCxn id="4155" idx="2"/>
          </p:cNvCxnSpPr>
          <p:nvPr/>
        </p:nvCxnSpPr>
        <p:spPr>
          <a:xfrm rot="10800000" flipH="1">
            <a:off x="5239490"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61" name="Google Shape;4161;p117"/>
          <p:cNvCxnSpPr>
            <a:stCxn id="4129" idx="7"/>
            <a:endCxn id="4155" idx="2"/>
          </p:cNvCxnSpPr>
          <p:nvPr/>
        </p:nvCxnSpPr>
        <p:spPr>
          <a:xfrm rot="10800000" flipH="1">
            <a:off x="5862047"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62" name="Google Shape;4162;p117"/>
          <p:cNvCxnSpPr>
            <a:stCxn id="4137" idx="7"/>
            <a:endCxn id="4155" idx="2"/>
          </p:cNvCxnSpPr>
          <p:nvPr/>
        </p:nvCxnSpPr>
        <p:spPr>
          <a:xfrm rot="10800000" flipH="1">
            <a:off x="3994375" y="35895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63" name="Google Shape;4163;p117"/>
          <p:cNvCxnSpPr>
            <a:stCxn id="4139" idx="1"/>
            <a:endCxn id="4164" idx="2"/>
          </p:cNvCxnSpPr>
          <p:nvPr/>
        </p:nvCxnSpPr>
        <p:spPr>
          <a:xfrm rot="10800000">
            <a:off x="5811231"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65" name="Google Shape;4165;p117"/>
          <p:cNvCxnSpPr>
            <a:stCxn id="4142" idx="1"/>
            <a:endCxn id="4164" idx="2"/>
          </p:cNvCxnSpPr>
          <p:nvPr/>
        </p:nvCxnSpPr>
        <p:spPr>
          <a:xfrm rot="10800000">
            <a:off x="5811046"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66" name="Google Shape;4166;p117"/>
          <p:cNvCxnSpPr>
            <a:stCxn id="4146" idx="1"/>
            <a:endCxn id="4164" idx="2"/>
          </p:cNvCxnSpPr>
          <p:nvPr/>
        </p:nvCxnSpPr>
        <p:spPr>
          <a:xfrm rot="10800000">
            <a:off x="5811103" y="35895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67" name="Google Shape;4167;p117"/>
          <p:cNvCxnSpPr>
            <a:stCxn id="4126" idx="7"/>
            <a:endCxn id="4164" idx="2"/>
          </p:cNvCxnSpPr>
          <p:nvPr/>
        </p:nvCxnSpPr>
        <p:spPr>
          <a:xfrm rot="10800000" flipH="1">
            <a:off x="3371817" y="35895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68" name="Google Shape;4168;p117"/>
          <p:cNvCxnSpPr>
            <a:stCxn id="4135" idx="7"/>
            <a:endCxn id="4164" idx="2"/>
          </p:cNvCxnSpPr>
          <p:nvPr/>
        </p:nvCxnSpPr>
        <p:spPr>
          <a:xfrm rot="10800000" flipH="1">
            <a:off x="2749260" y="35895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69" name="Google Shape;4169;p117"/>
          <p:cNvCxnSpPr>
            <a:stCxn id="4133" idx="7"/>
            <a:endCxn id="4164" idx="2"/>
          </p:cNvCxnSpPr>
          <p:nvPr/>
        </p:nvCxnSpPr>
        <p:spPr>
          <a:xfrm rot="10800000" flipH="1">
            <a:off x="4616932"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70" name="Google Shape;4170;p117"/>
          <p:cNvCxnSpPr>
            <a:stCxn id="4137" idx="7"/>
            <a:endCxn id="4164" idx="2"/>
          </p:cNvCxnSpPr>
          <p:nvPr/>
        </p:nvCxnSpPr>
        <p:spPr>
          <a:xfrm rot="10800000" flipH="1">
            <a:off x="3994375" y="35895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71" name="Google Shape;4171;p117"/>
          <p:cNvCxnSpPr>
            <a:endCxn id="4164" idx="2"/>
          </p:cNvCxnSpPr>
          <p:nvPr/>
        </p:nvCxnSpPr>
        <p:spPr>
          <a:xfrm rot="10800000" flipH="1">
            <a:off x="5239381" y="3589443"/>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72" name="Google Shape;4172;p117"/>
          <p:cNvCxnSpPr>
            <a:stCxn id="4139" idx="0"/>
            <a:endCxn id="4155" idx="2"/>
          </p:cNvCxnSpPr>
          <p:nvPr/>
        </p:nvCxnSpPr>
        <p:spPr>
          <a:xfrm rot="10800000">
            <a:off x="6433818"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173" name="Google Shape;4173;p117"/>
          <p:cNvCxnSpPr>
            <a:stCxn id="4129" idx="0"/>
            <a:endCxn id="4164" idx="2"/>
          </p:cNvCxnSpPr>
          <p:nvPr/>
        </p:nvCxnSpPr>
        <p:spPr>
          <a:xfrm rot="10800000">
            <a:off x="5811260"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174" name="Google Shape;4174;p117"/>
          <p:cNvCxnSpPr>
            <a:stCxn id="4133" idx="7"/>
            <a:endCxn id="4175" idx="2"/>
          </p:cNvCxnSpPr>
          <p:nvPr/>
        </p:nvCxnSpPr>
        <p:spPr>
          <a:xfrm rot="10800000" flipH="1">
            <a:off x="4616932"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76" name="Google Shape;4176;p117"/>
          <p:cNvCxnSpPr>
            <a:stCxn id="4142" idx="1"/>
            <a:endCxn id="4175" idx="2"/>
          </p:cNvCxnSpPr>
          <p:nvPr/>
        </p:nvCxnSpPr>
        <p:spPr>
          <a:xfrm rot="10800000">
            <a:off x="5188546" y="35895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77" name="Google Shape;4177;p117"/>
          <p:cNvCxnSpPr>
            <a:stCxn id="4139" idx="1"/>
            <a:endCxn id="4175" idx="2"/>
          </p:cNvCxnSpPr>
          <p:nvPr/>
        </p:nvCxnSpPr>
        <p:spPr>
          <a:xfrm rot="10800000">
            <a:off x="5188731"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78" name="Google Shape;4178;p117"/>
          <p:cNvCxnSpPr>
            <a:stCxn id="4129" idx="1"/>
            <a:endCxn id="4175" idx="2"/>
          </p:cNvCxnSpPr>
          <p:nvPr/>
        </p:nvCxnSpPr>
        <p:spPr>
          <a:xfrm rot="10800000">
            <a:off x="5188674"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79" name="Google Shape;4179;p117"/>
          <p:cNvCxnSpPr>
            <a:stCxn id="4146" idx="1"/>
            <a:endCxn id="4175" idx="2"/>
          </p:cNvCxnSpPr>
          <p:nvPr/>
        </p:nvCxnSpPr>
        <p:spPr>
          <a:xfrm rot="10800000">
            <a:off x="5188603" y="35895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80" name="Google Shape;4180;p117"/>
          <p:cNvCxnSpPr>
            <a:stCxn id="4126" idx="7"/>
            <a:endCxn id="4175" idx="2"/>
          </p:cNvCxnSpPr>
          <p:nvPr/>
        </p:nvCxnSpPr>
        <p:spPr>
          <a:xfrm rot="10800000" flipH="1">
            <a:off x="3371817" y="35895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81" name="Google Shape;4181;p117"/>
          <p:cNvCxnSpPr>
            <a:endCxn id="4175" idx="2"/>
          </p:cNvCxnSpPr>
          <p:nvPr/>
        </p:nvCxnSpPr>
        <p:spPr>
          <a:xfrm rot="10800000" flipH="1">
            <a:off x="3994323" y="3589443"/>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82" name="Google Shape;4182;p117"/>
          <p:cNvCxnSpPr>
            <a:stCxn id="4135" idx="7"/>
            <a:endCxn id="4175" idx="2"/>
          </p:cNvCxnSpPr>
          <p:nvPr/>
        </p:nvCxnSpPr>
        <p:spPr>
          <a:xfrm rot="10800000" flipH="1">
            <a:off x="2749260" y="35895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83" name="Google Shape;4183;p117"/>
          <p:cNvCxnSpPr>
            <a:stCxn id="4131" idx="0"/>
            <a:endCxn id="4175" idx="2"/>
          </p:cNvCxnSpPr>
          <p:nvPr/>
        </p:nvCxnSpPr>
        <p:spPr>
          <a:xfrm rot="10800000">
            <a:off x="5188703"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184" name="Google Shape;4184;p117"/>
          <p:cNvCxnSpPr>
            <a:stCxn id="4131" idx="1"/>
            <a:endCxn id="4185" idx="2"/>
          </p:cNvCxnSpPr>
          <p:nvPr/>
        </p:nvCxnSpPr>
        <p:spPr>
          <a:xfrm rot="10800000">
            <a:off x="4566116"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86" name="Google Shape;4186;p117"/>
          <p:cNvCxnSpPr>
            <a:stCxn id="4146" idx="1"/>
            <a:endCxn id="4185" idx="2"/>
          </p:cNvCxnSpPr>
          <p:nvPr/>
        </p:nvCxnSpPr>
        <p:spPr>
          <a:xfrm rot="10800000">
            <a:off x="4566103" y="35895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87" name="Google Shape;4187;p117"/>
          <p:cNvCxnSpPr>
            <a:stCxn id="4142" idx="1"/>
            <a:endCxn id="4185" idx="2"/>
          </p:cNvCxnSpPr>
          <p:nvPr/>
        </p:nvCxnSpPr>
        <p:spPr>
          <a:xfrm rot="10800000">
            <a:off x="4566046" y="35895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88" name="Google Shape;4188;p117"/>
          <p:cNvCxnSpPr>
            <a:stCxn id="4139" idx="1"/>
            <a:endCxn id="4185" idx="2"/>
          </p:cNvCxnSpPr>
          <p:nvPr/>
        </p:nvCxnSpPr>
        <p:spPr>
          <a:xfrm rot="10800000">
            <a:off x="4565931"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89" name="Google Shape;4189;p117"/>
          <p:cNvCxnSpPr>
            <a:stCxn id="4129" idx="1"/>
            <a:endCxn id="4185" idx="2"/>
          </p:cNvCxnSpPr>
          <p:nvPr/>
        </p:nvCxnSpPr>
        <p:spPr>
          <a:xfrm rot="10800000">
            <a:off x="4566174"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90" name="Google Shape;4190;p117"/>
          <p:cNvCxnSpPr>
            <a:stCxn id="4126" idx="7"/>
            <a:endCxn id="4185" idx="2"/>
          </p:cNvCxnSpPr>
          <p:nvPr/>
        </p:nvCxnSpPr>
        <p:spPr>
          <a:xfrm rot="10800000" flipH="1">
            <a:off x="3371817"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91" name="Google Shape;4191;p117"/>
          <p:cNvCxnSpPr>
            <a:stCxn id="4135" idx="7"/>
            <a:endCxn id="4185" idx="2"/>
          </p:cNvCxnSpPr>
          <p:nvPr/>
        </p:nvCxnSpPr>
        <p:spPr>
          <a:xfrm rot="10800000" flipH="1">
            <a:off x="2749260" y="35895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92" name="Google Shape;4192;p117"/>
          <p:cNvCxnSpPr>
            <a:stCxn id="4137" idx="7"/>
            <a:endCxn id="4185" idx="2"/>
          </p:cNvCxnSpPr>
          <p:nvPr/>
        </p:nvCxnSpPr>
        <p:spPr>
          <a:xfrm rot="10800000" flipH="1">
            <a:off x="3994375"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93" name="Google Shape;4193;p117"/>
          <p:cNvCxnSpPr>
            <a:stCxn id="4133" idx="0"/>
            <a:endCxn id="4185" idx="2"/>
          </p:cNvCxnSpPr>
          <p:nvPr/>
        </p:nvCxnSpPr>
        <p:spPr>
          <a:xfrm rot="10800000">
            <a:off x="4566146"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194" name="Google Shape;4194;p117"/>
          <p:cNvCxnSpPr>
            <a:stCxn id="4131" idx="1"/>
            <a:endCxn id="4195" idx="2"/>
          </p:cNvCxnSpPr>
          <p:nvPr/>
        </p:nvCxnSpPr>
        <p:spPr>
          <a:xfrm rot="10800000">
            <a:off x="3943616"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96" name="Google Shape;4196;p117"/>
          <p:cNvCxnSpPr>
            <a:stCxn id="4129" idx="1"/>
            <a:endCxn id="4195" idx="2"/>
          </p:cNvCxnSpPr>
          <p:nvPr/>
        </p:nvCxnSpPr>
        <p:spPr>
          <a:xfrm rot="10800000">
            <a:off x="3943374"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97" name="Google Shape;4197;p117"/>
          <p:cNvCxnSpPr>
            <a:stCxn id="4139" idx="1"/>
            <a:endCxn id="4195" idx="2"/>
          </p:cNvCxnSpPr>
          <p:nvPr/>
        </p:nvCxnSpPr>
        <p:spPr>
          <a:xfrm rot="10800000">
            <a:off x="3943431" y="35895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98" name="Google Shape;4198;p117"/>
          <p:cNvCxnSpPr>
            <a:stCxn id="4142" idx="1"/>
            <a:endCxn id="4195" idx="2"/>
          </p:cNvCxnSpPr>
          <p:nvPr/>
        </p:nvCxnSpPr>
        <p:spPr>
          <a:xfrm rot="10800000">
            <a:off x="3943546" y="35895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199" name="Google Shape;4199;p117"/>
          <p:cNvCxnSpPr>
            <a:stCxn id="4146" idx="1"/>
            <a:endCxn id="4195" idx="2"/>
          </p:cNvCxnSpPr>
          <p:nvPr/>
        </p:nvCxnSpPr>
        <p:spPr>
          <a:xfrm rot="10800000">
            <a:off x="3943603" y="35895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00" name="Google Shape;4200;p117"/>
          <p:cNvCxnSpPr>
            <a:stCxn id="4135" idx="7"/>
            <a:endCxn id="4201" idx="2"/>
          </p:cNvCxnSpPr>
          <p:nvPr/>
        </p:nvCxnSpPr>
        <p:spPr>
          <a:xfrm rot="10800000" flipH="1">
            <a:off x="2749260"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02" name="Google Shape;4202;p117"/>
          <p:cNvCxnSpPr>
            <a:stCxn id="4137" idx="1"/>
            <a:endCxn id="4201" idx="2"/>
          </p:cNvCxnSpPr>
          <p:nvPr/>
        </p:nvCxnSpPr>
        <p:spPr>
          <a:xfrm rot="10800000">
            <a:off x="3321001"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03" name="Google Shape;4203;p117"/>
          <p:cNvCxnSpPr>
            <a:stCxn id="4133" idx="1"/>
            <a:endCxn id="4201" idx="2"/>
          </p:cNvCxnSpPr>
          <p:nvPr/>
        </p:nvCxnSpPr>
        <p:spPr>
          <a:xfrm rot="10800000">
            <a:off x="3321059"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04" name="Google Shape;4204;p117"/>
          <p:cNvCxnSpPr>
            <a:stCxn id="4131" idx="1"/>
            <a:endCxn id="4201" idx="2"/>
          </p:cNvCxnSpPr>
          <p:nvPr/>
        </p:nvCxnSpPr>
        <p:spPr>
          <a:xfrm rot="10800000">
            <a:off x="3320816"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05" name="Google Shape;4205;p117"/>
          <p:cNvCxnSpPr>
            <a:stCxn id="4129" idx="1"/>
            <a:endCxn id="4201" idx="2"/>
          </p:cNvCxnSpPr>
          <p:nvPr/>
        </p:nvCxnSpPr>
        <p:spPr>
          <a:xfrm rot="10800000">
            <a:off x="3320874" y="35895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06" name="Google Shape;4206;p117"/>
          <p:cNvCxnSpPr>
            <a:stCxn id="4139" idx="1"/>
            <a:endCxn id="4201" idx="2"/>
          </p:cNvCxnSpPr>
          <p:nvPr/>
        </p:nvCxnSpPr>
        <p:spPr>
          <a:xfrm rot="10800000">
            <a:off x="3320931" y="35895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07" name="Google Shape;4207;p117"/>
          <p:cNvCxnSpPr>
            <a:stCxn id="4142" idx="1"/>
            <a:endCxn id="4201" idx="2"/>
          </p:cNvCxnSpPr>
          <p:nvPr/>
        </p:nvCxnSpPr>
        <p:spPr>
          <a:xfrm rot="10800000">
            <a:off x="3321046" y="35895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08" name="Google Shape;4208;p117"/>
          <p:cNvCxnSpPr>
            <a:endCxn id="4201" idx="2"/>
          </p:cNvCxnSpPr>
          <p:nvPr/>
        </p:nvCxnSpPr>
        <p:spPr>
          <a:xfrm rot="10800000">
            <a:off x="3320951" y="3589443"/>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09" name="Google Shape;4209;p117"/>
          <p:cNvCxnSpPr>
            <a:stCxn id="4126" idx="7"/>
            <a:endCxn id="4195" idx="2"/>
          </p:cNvCxnSpPr>
          <p:nvPr/>
        </p:nvCxnSpPr>
        <p:spPr>
          <a:xfrm rot="10800000" flipH="1">
            <a:off x="3371817"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10" name="Google Shape;4210;p117"/>
          <p:cNvCxnSpPr>
            <a:stCxn id="4135" idx="7"/>
            <a:endCxn id="4195" idx="2"/>
          </p:cNvCxnSpPr>
          <p:nvPr/>
        </p:nvCxnSpPr>
        <p:spPr>
          <a:xfrm rot="10800000" flipH="1">
            <a:off x="2749260"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11" name="Google Shape;4211;p117"/>
          <p:cNvCxnSpPr>
            <a:stCxn id="4142" idx="1"/>
            <a:endCxn id="4212" idx="2"/>
          </p:cNvCxnSpPr>
          <p:nvPr/>
        </p:nvCxnSpPr>
        <p:spPr>
          <a:xfrm rot="10800000">
            <a:off x="2698246" y="3589561"/>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13" name="Google Shape;4213;p117"/>
          <p:cNvCxnSpPr>
            <a:stCxn id="4146" idx="1"/>
            <a:endCxn id="4212" idx="2"/>
          </p:cNvCxnSpPr>
          <p:nvPr/>
        </p:nvCxnSpPr>
        <p:spPr>
          <a:xfrm rot="10800000">
            <a:off x="2698303" y="3589561"/>
            <a:ext cx="55524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14" name="Google Shape;4214;p117"/>
          <p:cNvCxnSpPr>
            <a:endCxn id="4212" idx="2"/>
          </p:cNvCxnSpPr>
          <p:nvPr/>
        </p:nvCxnSpPr>
        <p:spPr>
          <a:xfrm rot="10800000">
            <a:off x="2698394" y="3589443"/>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15" name="Google Shape;4215;p117"/>
          <p:cNvCxnSpPr>
            <a:endCxn id="4212" idx="2"/>
          </p:cNvCxnSpPr>
          <p:nvPr/>
        </p:nvCxnSpPr>
        <p:spPr>
          <a:xfrm rot="10800000">
            <a:off x="2698394" y="3589443"/>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16" name="Google Shape;4216;p117"/>
          <p:cNvCxnSpPr>
            <a:stCxn id="4133" idx="1"/>
            <a:endCxn id="4212" idx="2"/>
          </p:cNvCxnSpPr>
          <p:nvPr/>
        </p:nvCxnSpPr>
        <p:spPr>
          <a:xfrm rot="10800000">
            <a:off x="2698259" y="35895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17" name="Google Shape;4217;p117"/>
          <p:cNvCxnSpPr>
            <a:stCxn id="4126" idx="1"/>
            <a:endCxn id="4212" idx="2"/>
          </p:cNvCxnSpPr>
          <p:nvPr/>
        </p:nvCxnSpPr>
        <p:spPr>
          <a:xfrm rot="10800000">
            <a:off x="2698444"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18" name="Google Shape;4218;p117"/>
          <p:cNvCxnSpPr>
            <a:stCxn id="4137" idx="1"/>
            <a:endCxn id="4212" idx="2"/>
          </p:cNvCxnSpPr>
          <p:nvPr/>
        </p:nvCxnSpPr>
        <p:spPr>
          <a:xfrm rot="10800000">
            <a:off x="2698501" y="35895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219" name="Google Shape;4219;p117"/>
          <p:cNvCxnSpPr>
            <a:stCxn id="4220" idx="3"/>
            <a:endCxn id="4221" idx="7"/>
          </p:cNvCxnSpPr>
          <p:nvPr/>
        </p:nvCxnSpPr>
        <p:spPr>
          <a:xfrm flipH="1">
            <a:off x="2749246" y="44054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222" name="Google Shape;4222;p117"/>
          <p:cNvCxnSpPr>
            <a:endCxn id="4221" idx="7"/>
          </p:cNvCxnSpPr>
          <p:nvPr/>
        </p:nvCxnSpPr>
        <p:spPr>
          <a:xfrm flipH="1">
            <a:off x="2749261" y="4400807"/>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4223" name="Google Shape;4223;p117"/>
          <p:cNvCxnSpPr>
            <a:stCxn id="4224" idx="5"/>
            <a:endCxn id="4225" idx="1"/>
          </p:cNvCxnSpPr>
          <p:nvPr/>
        </p:nvCxnSpPr>
        <p:spPr>
          <a:xfrm>
            <a:off x="4616932" y="44054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226" name="Google Shape;4226;p117"/>
          <p:cNvCxnSpPr>
            <a:stCxn id="4227" idx="5"/>
            <a:endCxn id="4225" idx="1"/>
          </p:cNvCxnSpPr>
          <p:nvPr/>
        </p:nvCxnSpPr>
        <p:spPr>
          <a:xfrm>
            <a:off x="3371817" y="44054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228" name="Google Shape;4228;p117"/>
          <p:cNvCxnSpPr>
            <a:endCxn id="4229" idx="1"/>
          </p:cNvCxnSpPr>
          <p:nvPr/>
        </p:nvCxnSpPr>
        <p:spPr>
          <a:xfrm>
            <a:off x="2749132" y="4405307"/>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230" name="Google Shape;4230;p117"/>
          <p:cNvCxnSpPr>
            <a:stCxn id="4231" idx="5"/>
            <a:endCxn id="4225" idx="1"/>
          </p:cNvCxnSpPr>
          <p:nvPr/>
        </p:nvCxnSpPr>
        <p:spPr>
          <a:xfrm>
            <a:off x="2749260" y="4405457"/>
            <a:ext cx="5501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232" name="Google Shape;4232;p117"/>
          <p:cNvCxnSpPr>
            <a:stCxn id="4231" idx="5"/>
            <a:endCxn id="4233" idx="1"/>
          </p:cNvCxnSpPr>
          <p:nvPr/>
        </p:nvCxnSpPr>
        <p:spPr>
          <a:xfrm>
            <a:off x="2749260"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234" name="Google Shape;4234;p117"/>
          <p:cNvCxnSpPr>
            <a:stCxn id="4235" idx="5"/>
            <a:endCxn id="4225" idx="1"/>
          </p:cNvCxnSpPr>
          <p:nvPr/>
        </p:nvCxnSpPr>
        <p:spPr>
          <a:xfrm>
            <a:off x="3994375" y="44054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236" name="Google Shape;4236;p117"/>
          <p:cNvCxnSpPr>
            <a:stCxn id="4221" idx="5"/>
            <a:endCxn id="4237" idx="0"/>
          </p:cNvCxnSpPr>
          <p:nvPr/>
        </p:nvCxnSpPr>
        <p:spPr>
          <a:xfrm>
            <a:off x="2749261"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38" name="Google Shape;4238;p117"/>
          <p:cNvCxnSpPr>
            <a:stCxn id="4239" idx="4"/>
            <a:endCxn id="4237" idx="0"/>
          </p:cNvCxnSpPr>
          <p:nvPr/>
        </p:nvCxnSpPr>
        <p:spPr>
          <a:xfrm>
            <a:off x="3321031"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240" name="Google Shape;4240;p117"/>
          <p:cNvCxnSpPr>
            <a:stCxn id="4241" idx="3"/>
            <a:endCxn id="4237" idx="0"/>
          </p:cNvCxnSpPr>
          <p:nvPr/>
        </p:nvCxnSpPr>
        <p:spPr>
          <a:xfrm flipH="1">
            <a:off x="3321002"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42" name="Google Shape;4242;p117"/>
          <p:cNvCxnSpPr>
            <a:stCxn id="4243" idx="3"/>
            <a:endCxn id="4237" idx="0"/>
          </p:cNvCxnSpPr>
          <p:nvPr/>
        </p:nvCxnSpPr>
        <p:spPr>
          <a:xfrm flipH="1">
            <a:off x="3321059"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44" name="Google Shape;4244;p117"/>
          <p:cNvCxnSpPr>
            <a:stCxn id="4245" idx="3"/>
            <a:endCxn id="4237" idx="0"/>
          </p:cNvCxnSpPr>
          <p:nvPr/>
        </p:nvCxnSpPr>
        <p:spPr>
          <a:xfrm flipH="1">
            <a:off x="3320817"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46" name="Google Shape;4246;p117"/>
          <p:cNvCxnSpPr>
            <a:stCxn id="4233" idx="3"/>
            <a:endCxn id="4237" idx="0"/>
          </p:cNvCxnSpPr>
          <p:nvPr/>
        </p:nvCxnSpPr>
        <p:spPr>
          <a:xfrm flipH="1">
            <a:off x="3320874" y="48626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47" name="Google Shape;4247;p117"/>
          <p:cNvCxnSpPr>
            <a:stCxn id="4229" idx="3"/>
          </p:cNvCxnSpPr>
          <p:nvPr/>
        </p:nvCxnSpPr>
        <p:spPr>
          <a:xfrm flipH="1">
            <a:off x="3320932" y="48626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48" name="Google Shape;4248;p117"/>
          <p:cNvCxnSpPr>
            <a:stCxn id="4249" idx="3"/>
            <a:endCxn id="4237" idx="0"/>
          </p:cNvCxnSpPr>
          <p:nvPr/>
        </p:nvCxnSpPr>
        <p:spPr>
          <a:xfrm flipH="1">
            <a:off x="3321046" y="48626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50" name="Google Shape;4250;p117"/>
          <p:cNvCxnSpPr>
            <a:stCxn id="4225" idx="3"/>
            <a:endCxn id="4237" idx="0"/>
          </p:cNvCxnSpPr>
          <p:nvPr/>
        </p:nvCxnSpPr>
        <p:spPr>
          <a:xfrm flipH="1">
            <a:off x="3320804" y="4862680"/>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51" name="Google Shape;4251;p117"/>
          <p:cNvCxnSpPr>
            <a:stCxn id="4241" idx="4"/>
            <a:endCxn id="4252" idx="0"/>
          </p:cNvCxnSpPr>
          <p:nvPr/>
        </p:nvCxnSpPr>
        <p:spPr>
          <a:xfrm>
            <a:off x="3943589"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253" name="Google Shape;4253;p117"/>
          <p:cNvCxnSpPr>
            <a:stCxn id="4239" idx="5"/>
            <a:endCxn id="4252" idx="0"/>
          </p:cNvCxnSpPr>
          <p:nvPr/>
        </p:nvCxnSpPr>
        <p:spPr>
          <a:xfrm>
            <a:off x="3371818"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54" name="Google Shape;4254;p117"/>
          <p:cNvCxnSpPr>
            <a:stCxn id="4221" idx="5"/>
            <a:endCxn id="4252" idx="0"/>
          </p:cNvCxnSpPr>
          <p:nvPr/>
        </p:nvCxnSpPr>
        <p:spPr>
          <a:xfrm>
            <a:off x="2749261"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55" name="Google Shape;4255;p117"/>
          <p:cNvCxnSpPr>
            <a:stCxn id="4243" idx="3"/>
            <a:endCxn id="4252" idx="0"/>
          </p:cNvCxnSpPr>
          <p:nvPr/>
        </p:nvCxnSpPr>
        <p:spPr>
          <a:xfrm flipH="1">
            <a:off x="3943559"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56" name="Google Shape;4256;p117"/>
          <p:cNvCxnSpPr>
            <a:stCxn id="4245" idx="3"/>
            <a:endCxn id="4252" idx="0"/>
          </p:cNvCxnSpPr>
          <p:nvPr/>
        </p:nvCxnSpPr>
        <p:spPr>
          <a:xfrm flipH="1">
            <a:off x="3943617"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57" name="Google Shape;4257;p117"/>
          <p:cNvCxnSpPr>
            <a:stCxn id="4233" idx="3"/>
            <a:endCxn id="4252" idx="0"/>
          </p:cNvCxnSpPr>
          <p:nvPr/>
        </p:nvCxnSpPr>
        <p:spPr>
          <a:xfrm flipH="1">
            <a:off x="3943374"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58" name="Google Shape;4258;p117"/>
          <p:cNvCxnSpPr>
            <a:stCxn id="4229" idx="3"/>
            <a:endCxn id="4252" idx="0"/>
          </p:cNvCxnSpPr>
          <p:nvPr/>
        </p:nvCxnSpPr>
        <p:spPr>
          <a:xfrm flipH="1">
            <a:off x="3943432" y="48626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59" name="Google Shape;4259;p117"/>
          <p:cNvCxnSpPr>
            <a:stCxn id="4249" idx="3"/>
            <a:endCxn id="4252" idx="0"/>
          </p:cNvCxnSpPr>
          <p:nvPr/>
        </p:nvCxnSpPr>
        <p:spPr>
          <a:xfrm flipH="1">
            <a:off x="3943546"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60" name="Google Shape;4260;p117"/>
          <p:cNvCxnSpPr>
            <a:stCxn id="4225" idx="3"/>
            <a:endCxn id="4252" idx="0"/>
          </p:cNvCxnSpPr>
          <p:nvPr/>
        </p:nvCxnSpPr>
        <p:spPr>
          <a:xfrm flipH="1">
            <a:off x="3943604" y="48626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61" name="Google Shape;4261;p117"/>
          <p:cNvCxnSpPr>
            <a:stCxn id="4225" idx="3"/>
            <a:endCxn id="4262" idx="0"/>
          </p:cNvCxnSpPr>
          <p:nvPr/>
        </p:nvCxnSpPr>
        <p:spPr>
          <a:xfrm flipH="1">
            <a:off x="4566104"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63" name="Google Shape;4263;p117"/>
          <p:cNvCxnSpPr>
            <a:stCxn id="4249" idx="3"/>
            <a:endCxn id="4262" idx="0"/>
          </p:cNvCxnSpPr>
          <p:nvPr/>
        </p:nvCxnSpPr>
        <p:spPr>
          <a:xfrm flipH="1">
            <a:off x="4566046" y="48626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64" name="Google Shape;4264;p117"/>
          <p:cNvCxnSpPr>
            <a:stCxn id="4229" idx="3"/>
            <a:endCxn id="4262" idx="0"/>
          </p:cNvCxnSpPr>
          <p:nvPr/>
        </p:nvCxnSpPr>
        <p:spPr>
          <a:xfrm flipH="1">
            <a:off x="4565932"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65" name="Google Shape;4265;p117"/>
          <p:cNvCxnSpPr>
            <a:stCxn id="4233" idx="3"/>
            <a:endCxn id="4262" idx="0"/>
          </p:cNvCxnSpPr>
          <p:nvPr/>
        </p:nvCxnSpPr>
        <p:spPr>
          <a:xfrm flipH="1">
            <a:off x="4566174"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66" name="Google Shape;4266;p117"/>
          <p:cNvCxnSpPr>
            <a:stCxn id="4245" idx="3"/>
            <a:endCxn id="4262" idx="0"/>
          </p:cNvCxnSpPr>
          <p:nvPr/>
        </p:nvCxnSpPr>
        <p:spPr>
          <a:xfrm flipH="1">
            <a:off x="4566117"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67" name="Google Shape;4267;p117"/>
          <p:cNvCxnSpPr>
            <a:stCxn id="4243" idx="4"/>
            <a:endCxn id="4262" idx="0"/>
          </p:cNvCxnSpPr>
          <p:nvPr/>
        </p:nvCxnSpPr>
        <p:spPr>
          <a:xfrm>
            <a:off x="4566146"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268" name="Google Shape;4268;p117"/>
          <p:cNvCxnSpPr>
            <a:stCxn id="4241" idx="5"/>
            <a:endCxn id="4262" idx="0"/>
          </p:cNvCxnSpPr>
          <p:nvPr/>
        </p:nvCxnSpPr>
        <p:spPr>
          <a:xfrm>
            <a:off x="3994376"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69" name="Google Shape;4269;p117"/>
          <p:cNvCxnSpPr>
            <a:stCxn id="4239" idx="5"/>
            <a:endCxn id="4262" idx="0"/>
          </p:cNvCxnSpPr>
          <p:nvPr/>
        </p:nvCxnSpPr>
        <p:spPr>
          <a:xfrm>
            <a:off x="3371818"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70" name="Google Shape;4270;p117"/>
          <p:cNvCxnSpPr>
            <a:stCxn id="4221" idx="5"/>
            <a:endCxn id="4262" idx="0"/>
          </p:cNvCxnSpPr>
          <p:nvPr/>
        </p:nvCxnSpPr>
        <p:spPr>
          <a:xfrm>
            <a:off x="2749261"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71" name="Google Shape;4271;p117"/>
          <p:cNvCxnSpPr>
            <a:stCxn id="4221" idx="4"/>
            <a:endCxn id="4272" idx="0"/>
          </p:cNvCxnSpPr>
          <p:nvPr/>
        </p:nvCxnSpPr>
        <p:spPr>
          <a:xfrm>
            <a:off x="2698474"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273" name="Google Shape;4273;p117"/>
          <p:cNvCxnSpPr>
            <a:stCxn id="4239" idx="3"/>
            <a:endCxn id="4272" idx="0"/>
          </p:cNvCxnSpPr>
          <p:nvPr/>
        </p:nvCxnSpPr>
        <p:spPr>
          <a:xfrm flipH="1">
            <a:off x="2698445"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74" name="Google Shape;4274;p117"/>
          <p:cNvCxnSpPr>
            <a:stCxn id="4241" idx="3"/>
            <a:endCxn id="4272" idx="0"/>
          </p:cNvCxnSpPr>
          <p:nvPr/>
        </p:nvCxnSpPr>
        <p:spPr>
          <a:xfrm flipH="1">
            <a:off x="2698502"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75" name="Google Shape;4275;p117"/>
          <p:cNvCxnSpPr>
            <a:stCxn id="4243" idx="3"/>
            <a:endCxn id="4272" idx="0"/>
          </p:cNvCxnSpPr>
          <p:nvPr/>
        </p:nvCxnSpPr>
        <p:spPr>
          <a:xfrm flipH="1">
            <a:off x="2698259"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76" name="Google Shape;4276;p117"/>
          <p:cNvCxnSpPr>
            <a:stCxn id="4245" idx="3"/>
            <a:endCxn id="4272" idx="0"/>
          </p:cNvCxnSpPr>
          <p:nvPr/>
        </p:nvCxnSpPr>
        <p:spPr>
          <a:xfrm flipH="1">
            <a:off x="2698317" y="48626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77" name="Google Shape;4277;p117"/>
          <p:cNvCxnSpPr>
            <a:stCxn id="4233" idx="3"/>
            <a:endCxn id="4272" idx="0"/>
          </p:cNvCxnSpPr>
          <p:nvPr/>
        </p:nvCxnSpPr>
        <p:spPr>
          <a:xfrm flipH="1">
            <a:off x="2698374" y="48626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78" name="Google Shape;4278;p117"/>
          <p:cNvCxnSpPr>
            <a:stCxn id="4229" idx="3"/>
            <a:endCxn id="4272" idx="0"/>
          </p:cNvCxnSpPr>
          <p:nvPr/>
        </p:nvCxnSpPr>
        <p:spPr>
          <a:xfrm flipH="1">
            <a:off x="2698432"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79" name="Google Shape;4279;p117"/>
          <p:cNvCxnSpPr>
            <a:stCxn id="4249" idx="3"/>
            <a:endCxn id="4272" idx="0"/>
          </p:cNvCxnSpPr>
          <p:nvPr/>
        </p:nvCxnSpPr>
        <p:spPr>
          <a:xfrm flipH="1">
            <a:off x="2698246" y="4862680"/>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80" name="Google Shape;4280;p117"/>
          <p:cNvCxnSpPr>
            <a:stCxn id="4225" idx="3"/>
            <a:endCxn id="4272" idx="0"/>
          </p:cNvCxnSpPr>
          <p:nvPr/>
        </p:nvCxnSpPr>
        <p:spPr>
          <a:xfrm flipH="1">
            <a:off x="2698304" y="4862680"/>
            <a:ext cx="55524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81" name="Google Shape;4281;p117"/>
          <p:cNvCxnSpPr>
            <a:stCxn id="4245" idx="4"/>
            <a:endCxn id="4282" idx="0"/>
          </p:cNvCxnSpPr>
          <p:nvPr/>
        </p:nvCxnSpPr>
        <p:spPr>
          <a:xfrm>
            <a:off x="5188704"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283" name="Google Shape;4283;p117"/>
          <p:cNvCxnSpPr>
            <a:stCxn id="4233" idx="3"/>
            <a:endCxn id="4282" idx="0"/>
          </p:cNvCxnSpPr>
          <p:nvPr/>
        </p:nvCxnSpPr>
        <p:spPr>
          <a:xfrm flipH="1">
            <a:off x="5188674"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84" name="Google Shape;4284;p117"/>
          <p:cNvCxnSpPr>
            <a:stCxn id="4229" idx="3"/>
            <a:endCxn id="4282" idx="0"/>
          </p:cNvCxnSpPr>
          <p:nvPr/>
        </p:nvCxnSpPr>
        <p:spPr>
          <a:xfrm flipH="1">
            <a:off x="5188732"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85" name="Google Shape;4285;p117"/>
          <p:cNvCxnSpPr>
            <a:stCxn id="4249" idx="3"/>
            <a:endCxn id="4282" idx="0"/>
          </p:cNvCxnSpPr>
          <p:nvPr/>
        </p:nvCxnSpPr>
        <p:spPr>
          <a:xfrm flipH="1">
            <a:off x="5188546" y="48626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86" name="Google Shape;4286;p117"/>
          <p:cNvCxnSpPr>
            <a:stCxn id="4225" idx="3"/>
            <a:endCxn id="4282" idx="0"/>
          </p:cNvCxnSpPr>
          <p:nvPr/>
        </p:nvCxnSpPr>
        <p:spPr>
          <a:xfrm flipH="1">
            <a:off x="5188604" y="48626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87" name="Google Shape;4287;p117"/>
          <p:cNvCxnSpPr>
            <a:stCxn id="4243" idx="5"/>
            <a:endCxn id="4282" idx="0"/>
          </p:cNvCxnSpPr>
          <p:nvPr/>
        </p:nvCxnSpPr>
        <p:spPr>
          <a:xfrm>
            <a:off x="4616933"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88" name="Google Shape;4288;p117"/>
          <p:cNvCxnSpPr>
            <a:stCxn id="4241" idx="5"/>
            <a:endCxn id="4282" idx="0"/>
          </p:cNvCxnSpPr>
          <p:nvPr/>
        </p:nvCxnSpPr>
        <p:spPr>
          <a:xfrm>
            <a:off x="3994376"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89" name="Google Shape;4289;p117"/>
          <p:cNvCxnSpPr>
            <a:stCxn id="4239" idx="5"/>
            <a:endCxn id="4282" idx="0"/>
          </p:cNvCxnSpPr>
          <p:nvPr/>
        </p:nvCxnSpPr>
        <p:spPr>
          <a:xfrm>
            <a:off x="3371818"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90" name="Google Shape;4290;p117"/>
          <p:cNvCxnSpPr>
            <a:stCxn id="4221" idx="5"/>
            <a:endCxn id="4282" idx="0"/>
          </p:cNvCxnSpPr>
          <p:nvPr/>
        </p:nvCxnSpPr>
        <p:spPr>
          <a:xfrm>
            <a:off x="2749261" y="48626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91" name="Google Shape;4291;p117"/>
          <p:cNvCxnSpPr>
            <a:stCxn id="4229" idx="4"/>
            <a:endCxn id="4292" idx="0"/>
          </p:cNvCxnSpPr>
          <p:nvPr/>
        </p:nvCxnSpPr>
        <p:spPr>
          <a:xfrm>
            <a:off x="6433818"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293" name="Google Shape;4293;p117"/>
          <p:cNvCxnSpPr>
            <a:stCxn id="4249" idx="3"/>
            <a:endCxn id="4292" idx="0"/>
          </p:cNvCxnSpPr>
          <p:nvPr/>
        </p:nvCxnSpPr>
        <p:spPr>
          <a:xfrm flipH="1">
            <a:off x="6433846"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94" name="Google Shape;4294;p117"/>
          <p:cNvCxnSpPr>
            <a:stCxn id="4225" idx="3"/>
            <a:endCxn id="4292" idx="0"/>
          </p:cNvCxnSpPr>
          <p:nvPr/>
        </p:nvCxnSpPr>
        <p:spPr>
          <a:xfrm flipH="1">
            <a:off x="6433604"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95" name="Google Shape;4295;p117"/>
          <p:cNvCxnSpPr>
            <a:stCxn id="4233" idx="5"/>
            <a:endCxn id="4292" idx="0"/>
          </p:cNvCxnSpPr>
          <p:nvPr/>
        </p:nvCxnSpPr>
        <p:spPr>
          <a:xfrm>
            <a:off x="5862048"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96" name="Google Shape;4296;p117"/>
          <p:cNvCxnSpPr>
            <a:stCxn id="4245" idx="5"/>
            <a:endCxn id="4292" idx="0"/>
          </p:cNvCxnSpPr>
          <p:nvPr/>
        </p:nvCxnSpPr>
        <p:spPr>
          <a:xfrm>
            <a:off x="5239490"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97" name="Google Shape;4297;p117"/>
          <p:cNvCxnSpPr>
            <a:stCxn id="4243" idx="5"/>
            <a:endCxn id="4292" idx="0"/>
          </p:cNvCxnSpPr>
          <p:nvPr/>
        </p:nvCxnSpPr>
        <p:spPr>
          <a:xfrm>
            <a:off x="4616933"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98" name="Google Shape;4298;p117"/>
          <p:cNvCxnSpPr>
            <a:stCxn id="4241" idx="5"/>
            <a:endCxn id="4292" idx="0"/>
          </p:cNvCxnSpPr>
          <p:nvPr/>
        </p:nvCxnSpPr>
        <p:spPr>
          <a:xfrm>
            <a:off x="3994376" y="48626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299" name="Google Shape;4299;p117"/>
          <p:cNvCxnSpPr>
            <a:stCxn id="4239" idx="5"/>
            <a:endCxn id="4292" idx="0"/>
          </p:cNvCxnSpPr>
          <p:nvPr/>
        </p:nvCxnSpPr>
        <p:spPr>
          <a:xfrm>
            <a:off x="3371818" y="48626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00" name="Google Shape;4300;p117"/>
          <p:cNvCxnSpPr>
            <a:stCxn id="4221" idx="5"/>
            <a:endCxn id="4292" idx="0"/>
          </p:cNvCxnSpPr>
          <p:nvPr/>
        </p:nvCxnSpPr>
        <p:spPr>
          <a:xfrm>
            <a:off x="2749261"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01" name="Google Shape;4301;p117"/>
          <p:cNvCxnSpPr>
            <a:stCxn id="4249" idx="4"/>
            <a:endCxn id="4302" idx="0"/>
          </p:cNvCxnSpPr>
          <p:nvPr/>
        </p:nvCxnSpPr>
        <p:spPr>
          <a:xfrm>
            <a:off x="7678933"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303" name="Google Shape;4303;p117"/>
          <p:cNvCxnSpPr>
            <a:stCxn id="4225" idx="3"/>
            <a:endCxn id="4302" idx="0"/>
          </p:cNvCxnSpPr>
          <p:nvPr/>
        </p:nvCxnSpPr>
        <p:spPr>
          <a:xfrm flipH="1">
            <a:off x="7678904"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04" name="Google Shape;4304;p117"/>
          <p:cNvCxnSpPr>
            <a:stCxn id="4229" idx="5"/>
            <a:endCxn id="4302" idx="0"/>
          </p:cNvCxnSpPr>
          <p:nvPr/>
        </p:nvCxnSpPr>
        <p:spPr>
          <a:xfrm>
            <a:off x="6484605"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05" name="Google Shape;4305;p117"/>
          <p:cNvCxnSpPr>
            <a:stCxn id="4233" idx="5"/>
            <a:endCxn id="4302" idx="0"/>
          </p:cNvCxnSpPr>
          <p:nvPr/>
        </p:nvCxnSpPr>
        <p:spPr>
          <a:xfrm>
            <a:off x="5862048"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06" name="Google Shape;4306;p117"/>
          <p:cNvCxnSpPr>
            <a:stCxn id="4245" idx="5"/>
            <a:endCxn id="4302" idx="0"/>
          </p:cNvCxnSpPr>
          <p:nvPr/>
        </p:nvCxnSpPr>
        <p:spPr>
          <a:xfrm>
            <a:off x="5239490" y="48626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07" name="Google Shape;4307;p117"/>
          <p:cNvCxnSpPr>
            <a:stCxn id="4243" idx="5"/>
            <a:endCxn id="4302" idx="0"/>
          </p:cNvCxnSpPr>
          <p:nvPr/>
        </p:nvCxnSpPr>
        <p:spPr>
          <a:xfrm>
            <a:off x="4616933" y="48626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08" name="Google Shape;4308;p117"/>
          <p:cNvCxnSpPr>
            <a:stCxn id="4241" idx="5"/>
            <a:endCxn id="4302" idx="0"/>
          </p:cNvCxnSpPr>
          <p:nvPr/>
        </p:nvCxnSpPr>
        <p:spPr>
          <a:xfrm>
            <a:off x="3994376"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09" name="Google Shape;4309;p117"/>
          <p:cNvCxnSpPr>
            <a:stCxn id="4239" idx="5"/>
            <a:endCxn id="4302" idx="0"/>
          </p:cNvCxnSpPr>
          <p:nvPr/>
        </p:nvCxnSpPr>
        <p:spPr>
          <a:xfrm>
            <a:off x="3371818" y="48626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10" name="Google Shape;4310;p117"/>
          <p:cNvCxnSpPr>
            <a:stCxn id="4221" idx="5"/>
            <a:endCxn id="4302" idx="0"/>
          </p:cNvCxnSpPr>
          <p:nvPr/>
        </p:nvCxnSpPr>
        <p:spPr>
          <a:xfrm>
            <a:off x="2749261" y="4862680"/>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11" name="Google Shape;4311;p117"/>
          <p:cNvCxnSpPr>
            <a:stCxn id="4233" idx="4"/>
            <a:endCxn id="4312" idx="0"/>
          </p:cNvCxnSpPr>
          <p:nvPr/>
        </p:nvCxnSpPr>
        <p:spPr>
          <a:xfrm>
            <a:off x="5811261"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313" name="Google Shape;4313;p117"/>
          <p:cNvCxnSpPr>
            <a:stCxn id="4229" idx="3"/>
            <a:endCxn id="4312" idx="0"/>
          </p:cNvCxnSpPr>
          <p:nvPr/>
        </p:nvCxnSpPr>
        <p:spPr>
          <a:xfrm flipH="1">
            <a:off x="5811232"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14" name="Google Shape;4314;p117"/>
          <p:cNvCxnSpPr>
            <a:stCxn id="4249" idx="3"/>
            <a:endCxn id="4312" idx="0"/>
          </p:cNvCxnSpPr>
          <p:nvPr/>
        </p:nvCxnSpPr>
        <p:spPr>
          <a:xfrm flipH="1">
            <a:off x="5811046" y="48626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15" name="Google Shape;4315;p117"/>
          <p:cNvCxnSpPr>
            <a:stCxn id="4225" idx="3"/>
            <a:endCxn id="4312" idx="0"/>
          </p:cNvCxnSpPr>
          <p:nvPr/>
        </p:nvCxnSpPr>
        <p:spPr>
          <a:xfrm flipH="1">
            <a:off x="5811104" y="48626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16" name="Google Shape;4316;p117"/>
          <p:cNvCxnSpPr>
            <a:stCxn id="4245" idx="5"/>
            <a:endCxn id="4312" idx="0"/>
          </p:cNvCxnSpPr>
          <p:nvPr/>
        </p:nvCxnSpPr>
        <p:spPr>
          <a:xfrm>
            <a:off x="5239490"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17" name="Google Shape;4317;p117"/>
          <p:cNvCxnSpPr>
            <a:stCxn id="4243" idx="5"/>
            <a:endCxn id="4312" idx="0"/>
          </p:cNvCxnSpPr>
          <p:nvPr/>
        </p:nvCxnSpPr>
        <p:spPr>
          <a:xfrm>
            <a:off x="4616933" y="48626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18" name="Google Shape;4318;p117"/>
          <p:cNvCxnSpPr>
            <a:stCxn id="4241" idx="5"/>
            <a:endCxn id="4312" idx="0"/>
          </p:cNvCxnSpPr>
          <p:nvPr/>
        </p:nvCxnSpPr>
        <p:spPr>
          <a:xfrm>
            <a:off x="3994376"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19" name="Google Shape;4319;p117"/>
          <p:cNvCxnSpPr>
            <a:stCxn id="4239" idx="5"/>
            <a:endCxn id="4312" idx="0"/>
          </p:cNvCxnSpPr>
          <p:nvPr/>
        </p:nvCxnSpPr>
        <p:spPr>
          <a:xfrm>
            <a:off x="3371818" y="48626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20" name="Google Shape;4320;p117"/>
          <p:cNvCxnSpPr>
            <a:stCxn id="4221" idx="5"/>
            <a:endCxn id="4312" idx="0"/>
          </p:cNvCxnSpPr>
          <p:nvPr/>
        </p:nvCxnSpPr>
        <p:spPr>
          <a:xfrm>
            <a:off x="2749261" y="48626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21" name="Google Shape;4321;p117"/>
          <p:cNvCxnSpPr>
            <a:stCxn id="4225" idx="4"/>
            <a:endCxn id="4322" idx="0"/>
          </p:cNvCxnSpPr>
          <p:nvPr/>
        </p:nvCxnSpPr>
        <p:spPr>
          <a:xfrm>
            <a:off x="8301490" y="48837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323" name="Google Shape;4323;p117"/>
          <p:cNvCxnSpPr>
            <a:stCxn id="4249" idx="5"/>
            <a:endCxn id="4322" idx="0"/>
          </p:cNvCxnSpPr>
          <p:nvPr/>
        </p:nvCxnSpPr>
        <p:spPr>
          <a:xfrm>
            <a:off x="7729720" y="48626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24" name="Google Shape;4324;p117"/>
          <p:cNvCxnSpPr>
            <a:stCxn id="4229" idx="5"/>
            <a:endCxn id="4322" idx="0"/>
          </p:cNvCxnSpPr>
          <p:nvPr/>
        </p:nvCxnSpPr>
        <p:spPr>
          <a:xfrm>
            <a:off x="6484605" y="48626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25" name="Google Shape;4325;p117"/>
          <p:cNvCxnSpPr>
            <a:stCxn id="4233" idx="5"/>
            <a:endCxn id="4322" idx="0"/>
          </p:cNvCxnSpPr>
          <p:nvPr/>
        </p:nvCxnSpPr>
        <p:spPr>
          <a:xfrm>
            <a:off x="5862048" y="48626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26" name="Google Shape;4326;p117"/>
          <p:cNvCxnSpPr>
            <a:stCxn id="4245" idx="5"/>
            <a:endCxn id="4322" idx="0"/>
          </p:cNvCxnSpPr>
          <p:nvPr/>
        </p:nvCxnSpPr>
        <p:spPr>
          <a:xfrm>
            <a:off x="5239490" y="48626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27" name="Google Shape;4327;p117"/>
          <p:cNvCxnSpPr>
            <a:stCxn id="4243" idx="5"/>
            <a:endCxn id="4322" idx="0"/>
          </p:cNvCxnSpPr>
          <p:nvPr/>
        </p:nvCxnSpPr>
        <p:spPr>
          <a:xfrm>
            <a:off x="4616933" y="48626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28" name="Google Shape;4328;p117"/>
          <p:cNvCxnSpPr>
            <a:stCxn id="4241" idx="5"/>
            <a:endCxn id="4322" idx="0"/>
          </p:cNvCxnSpPr>
          <p:nvPr/>
        </p:nvCxnSpPr>
        <p:spPr>
          <a:xfrm>
            <a:off x="3994376" y="48626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29" name="Google Shape;4329;p117"/>
          <p:cNvCxnSpPr>
            <a:stCxn id="4239" idx="5"/>
            <a:endCxn id="4322" idx="0"/>
          </p:cNvCxnSpPr>
          <p:nvPr/>
        </p:nvCxnSpPr>
        <p:spPr>
          <a:xfrm>
            <a:off x="3371818" y="4862680"/>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330" name="Google Shape;4330;p117"/>
          <p:cNvCxnSpPr>
            <a:stCxn id="4221" idx="5"/>
            <a:endCxn id="4322" idx="0"/>
          </p:cNvCxnSpPr>
          <p:nvPr/>
        </p:nvCxnSpPr>
        <p:spPr>
          <a:xfrm>
            <a:off x="2749261" y="4862680"/>
            <a:ext cx="5552100" cy="265500"/>
          </a:xfrm>
          <a:prstGeom prst="straightConnector1">
            <a:avLst/>
          </a:prstGeom>
          <a:noFill/>
          <a:ln w="9525" cap="flat" cmpd="sng">
            <a:solidFill>
              <a:srgbClr val="757070"/>
            </a:solidFill>
            <a:prstDash val="solid"/>
            <a:miter lim="800000"/>
            <a:headEnd type="none" w="sm" len="sm"/>
            <a:tailEnd type="none" w="sm" len="sm"/>
          </a:ln>
        </p:spPr>
      </p:cxnSp>
      <p:sp>
        <p:nvSpPr>
          <p:cNvPr id="4331" name="Google Shape;4331;p117"/>
          <p:cNvSpPr/>
          <p:nvPr/>
        </p:nvSpPr>
        <p:spPr>
          <a:xfrm>
            <a:off x="2583009" y="2991794"/>
            <a:ext cx="230700" cy="2262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332" name="Google Shape;4332;p117"/>
          <p:cNvSpPr txBox="1"/>
          <p:nvPr/>
        </p:nvSpPr>
        <p:spPr>
          <a:xfrm>
            <a:off x="6913798" y="3261771"/>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a:t>
            </a:r>
            <a:endParaRPr sz="800"/>
          </a:p>
        </p:txBody>
      </p:sp>
      <p:sp>
        <p:nvSpPr>
          <p:cNvPr id="4333" name="Google Shape;4333;p117"/>
          <p:cNvSpPr/>
          <p:nvPr/>
        </p:nvSpPr>
        <p:spPr>
          <a:xfrm>
            <a:off x="2436309" y="2799415"/>
            <a:ext cx="524100" cy="1470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4334" name="Google Shape;4334;p117"/>
          <p:cNvSpPr/>
          <p:nvPr/>
        </p:nvSpPr>
        <p:spPr>
          <a:xfrm>
            <a:off x="2529740" y="2417313"/>
            <a:ext cx="337500" cy="3375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baseline="-25000"/>
          </a:p>
        </p:txBody>
      </p:sp>
      <p:cxnSp>
        <p:nvCxnSpPr>
          <p:cNvPr id="4335" name="Google Shape;4335;p117"/>
          <p:cNvCxnSpPr>
            <a:stCxn id="4231" idx="5"/>
            <a:endCxn id="4239" idx="1"/>
          </p:cNvCxnSpPr>
          <p:nvPr/>
        </p:nvCxnSpPr>
        <p:spPr>
          <a:xfrm>
            <a:off x="2749260"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36" name="Google Shape;4336;p117"/>
          <p:cNvCxnSpPr>
            <a:stCxn id="4227" idx="4"/>
            <a:endCxn id="4239" idx="0"/>
          </p:cNvCxnSpPr>
          <p:nvPr/>
        </p:nvCxnSpPr>
        <p:spPr>
          <a:xfrm>
            <a:off x="3321031"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337" name="Google Shape;4337;p117"/>
          <p:cNvCxnSpPr>
            <a:stCxn id="4235" idx="3"/>
            <a:endCxn id="4239" idx="7"/>
          </p:cNvCxnSpPr>
          <p:nvPr/>
        </p:nvCxnSpPr>
        <p:spPr>
          <a:xfrm flipH="1">
            <a:off x="3371701"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38" name="Google Shape;4338;p117"/>
          <p:cNvCxnSpPr>
            <a:stCxn id="4224" idx="3"/>
            <a:endCxn id="4239" idx="7"/>
          </p:cNvCxnSpPr>
          <p:nvPr/>
        </p:nvCxnSpPr>
        <p:spPr>
          <a:xfrm flipH="1">
            <a:off x="3371759"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39" name="Google Shape;4339;p117"/>
          <p:cNvCxnSpPr>
            <a:stCxn id="4340" idx="3"/>
            <a:endCxn id="4239" idx="7"/>
          </p:cNvCxnSpPr>
          <p:nvPr/>
        </p:nvCxnSpPr>
        <p:spPr>
          <a:xfrm flipH="1">
            <a:off x="3371816"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41" name="Google Shape;4341;p117"/>
          <p:cNvCxnSpPr>
            <a:stCxn id="4342" idx="3"/>
            <a:endCxn id="4239" idx="7"/>
          </p:cNvCxnSpPr>
          <p:nvPr/>
        </p:nvCxnSpPr>
        <p:spPr>
          <a:xfrm flipH="1">
            <a:off x="3371874"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43" name="Google Shape;4343;p117"/>
          <p:cNvCxnSpPr>
            <a:stCxn id="4344" idx="3"/>
            <a:endCxn id="4239" idx="7"/>
          </p:cNvCxnSpPr>
          <p:nvPr/>
        </p:nvCxnSpPr>
        <p:spPr>
          <a:xfrm flipH="1">
            <a:off x="3371931"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45" name="Google Shape;4345;p117"/>
          <p:cNvCxnSpPr>
            <a:stCxn id="4220" idx="3"/>
            <a:endCxn id="4239" idx="7"/>
          </p:cNvCxnSpPr>
          <p:nvPr/>
        </p:nvCxnSpPr>
        <p:spPr>
          <a:xfrm flipH="1">
            <a:off x="3371746" y="44054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46" name="Google Shape;4346;p117"/>
          <p:cNvCxnSpPr>
            <a:stCxn id="4347" idx="3"/>
            <a:endCxn id="4239" idx="7"/>
          </p:cNvCxnSpPr>
          <p:nvPr/>
        </p:nvCxnSpPr>
        <p:spPr>
          <a:xfrm flipH="1">
            <a:off x="3371803" y="44054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48" name="Google Shape;4348;p117"/>
          <p:cNvCxnSpPr>
            <a:stCxn id="4235" idx="4"/>
            <a:endCxn id="4241" idx="0"/>
          </p:cNvCxnSpPr>
          <p:nvPr/>
        </p:nvCxnSpPr>
        <p:spPr>
          <a:xfrm>
            <a:off x="3943588"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349" name="Google Shape;4349;p117"/>
          <p:cNvCxnSpPr>
            <a:stCxn id="4227" idx="5"/>
            <a:endCxn id="4241" idx="1"/>
          </p:cNvCxnSpPr>
          <p:nvPr/>
        </p:nvCxnSpPr>
        <p:spPr>
          <a:xfrm>
            <a:off x="3371817"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50" name="Google Shape;4350;p117"/>
          <p:cNvCxnSpPr>
            <a:endCxn id="4241" idx="1"/>
          </p:cNvCxnSpPr>
          <p:nvPr/>
        </p:nvCxnSpPr>
        <p:spPr>
          <a:xfrm>
            <a:off x="2749202" y="4405307"/>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351" name="Google Shape;4351;p117"/>
          <p:cNvCxnSpPr>
            <a:stCxn id="4224" idx="3"/>
            <a:endCxn id="4241" idx="7"/>
          </p:cNvCxnSpPr>
          <p:nvPr/>
        </p:nvCxnSpPr>
        <p:spPr>
          <a:xfrm flipH="1">
            <a:off x="3994259"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52" name="Google Shape;4352;p117"/>
          <p:cNvCxnSpPr>
            <a:stCxn id="4340" idx="3"/>
            <a:endCxn id="4241" idx="7"/>
          </p:cNvCxnSpPr>
          <p:nvPr/>
        </p:nvCxnSpPr>
        <p:spPr>
          <a:xfrm flipH="1">
            <a:off x="3994316"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53" name="Google Shape;4353;p117"/>
          <p:cNvCxnSpPr>
            <a:stCxn id="4342" idx="3"/>
            <a:endCxn id="4241" idx="7"/>
          </p:cNvCxnSpPr>
          <p:nvPr/>
        </p:nvCxnSpPr>
        <p:spPr>
          <a:xfrm flipH="1">
            <a:off x="3994374"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54" name="Google Shape;4354;p117"/>
          <p:cNvCxnSpPr>
            <a:stCxn id="4344" idx="3"/>
            <a:endCxn id="4241" idx="7"/>
          </p:cNvCxnSpPr>
          <p:nvPr/>
        </p:nvCxnSpPr>
        <p:spPr>
          <a:xfrm flipH="1">
            <a:off x="3994431"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55" name="Google Shape;4355;p117"/>
          <p:cNvCxnSpPr>
            <a:stCxn id="4220" idx="3"/>
            <a:endCxn id="4241" idx="7"/>
          </p:cNvCxnSpPr>
          <p:nvPr/>
        </p:nvCxnSpPr>
        <p:spPr>
          <a:xfrm flipH="1">
            <a:off x="3994246" y="44054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56" name="Google Shape;4356;p117"/>
          <p:cNvCxnSpPr>
            <a:stCxn id="4347" idx="3"/>
            <a:endCxn id="4241" idx="7"/>
          </p:cNvCxnSpPr>
          <p:nvPr/>
        </p:nvCxnSpPr>
        <p:spPr>
          <a:xfrm flipH="1">
            <a:off x="3994303" y="44054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57" name="Google Shape;4357;p117"/>
          <p:cNvCxnSpPr>
            <a:stCxn id="4347" idx="3"/>
            <a:endCxn id="4243" idx="7"/>
          </p:cNvCxnSpPr>
          <p:nvPr/>
        </p:nvCxnSpPr>
        <p:spPr>
          <a:xfrm flipH="1">
            <a:off x="4616803" y="44054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58" name="Google Shape;4358;p117"/>
          <p:cNvCxnSpPr>
            <a:stCxn id="4220" idx="3"/>
            <a:endCxn id="4243" idx="7"/>
          </p:cNvCxnSpPr>
          <p:nvPr/>
        </p:nvCxnSpPr>
        <p:spPr>
          <a:xfrm flipH="1">
            <a:off x="4617046"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59" name="Google Shape;4359;p117"/>
          <p:cNvCxnSpPr>
            <a:stCxn id="4344" idx="3"/>
            <a:endCxn id="4243" idx="7"/>
          </p:cNvCxnSpPr>
          <p:nvPr/>
        </p:nvCxnSpPr>
        <p:spPr>
          <a:xfrm flipH="1">
            <a:off x="4616931"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60" name="Google Shape;4360;p117"/>
          <p:cNvCxnSpPr>
            <a:stCxn id="4342" idx="3"/>
            <a:endCxn id="4243" idx="7"/>
          </p:cNvCxnSpPr>
          <p:nvPr/>
        </p:nvCxnSpPr>
        <p:spPr>
          <a:xfrm flipH="1">
            <a:off x="4616874"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61" name="Google Shape;4361;p117"/>
          <p:cNvCxnSpPr>
            <a:stCxn id="4340" idx="3"/>
            <a:endCxn id="4243" idx="7"/>
          </p:cNvCxnSpPr>
          <p:nvPr/>
        </p:nvCxnSpPr>
        <p:spPr>
          <a:xfrm flipH="1">
            <a:off x="4616816"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62" name="Google Shape;4362;p117"/>
          <p:cNvCxnSpPr>
            <a:stCxn id="4224" idx="4"/>
            <a:endCxn id="4243" idx="0"/>
          </p:cNvCxnSpPr>
          <p:nvPr/>
        </p:nvCxnSpPr>
        <p:spPr>
          <a:xfrm>
            <a:off x="4566146"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363" name="Google Shape;4363;p117"/>
          <p:cNvCxnSpPr>
            <a:stCxn id="4235" idx="5"/>
            <a:endCxn id="4243" idx="1"/>
          </p:cNvCxnSpPr>
          <p:nvPr/>
        </p:nvCxnSpPr>
        <p:spPr>
          <a:xfrm>
            <a:off x="3994375"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64" name="Google Shape;4364;p117"/>
          <p:cNvCxnSpPr>
            <a:stCxn id="4227" idx="5"/>
            <a:endCxn id="4243" idx="1"/>
          </p:cNvCxnSpPr>
          <p:nvPr/>
        </p:nvCxnSpPr>
        <p:spPr>
          <a:xfrm>
            <a:off x="3371817"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65" name="Google Shape;4365;p117"/>
          <p:cNvCxnSpPr>
            <a:stCxn id="4231" idx="5"/>
            <a:endCxn id="4243" idx="1"/>
          </p:cNvCxnSpPr>
          <p:nvPr/>
        </p:nvCxnSpPr>
        <p:spPr>
          <a:xfrm>
            <a:off x="2749260"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66" name="Google Shape;4366;p117"/>
          <p:cNvCxnSpPr>
            <a:stCxn id="4231" idx="4"/>
            <a:endCxn id="4221" idx="0"/>
          </p:cNvCxnSpPr>
          <p:nvPr/>
        </p:nvCxnSpPr>
        <p:spPr>
          <a:xfrm>
            <a:off x="2698473"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367" name="Google Shape;4367;p117"/>
          <p:cNvCxnSpPr>
            <a:stCxn id="4227" idx="3"/>
            <a:endCxn id="4221" idx="7"/>
          </p:cNvCxnSpPr>
          <p:nvPr/>
        </p:nvCxnSpPr>
        <p:spPr>
          <a:xfrm flipH="1">
            <a:off x="2749144"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68" name="Google Shape;4368;p117"/>
          <p:cNvCxnSpPr>
            <a:stCxn id="4235" idx="3"/>
            <a:endCxn id="4221" idx="7"/>
          </p:cNvCxnSpPr>
          <p:nvPr/>
        </p:nvCxnSpPr>
        <p:spPr>
          <a:xfrm flipH="1">
            <a:off x="2749201"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69" name="Google Shape;4369;p117"/>
          <p:cNvCxnSpPr>
            <a:stCxn id="4224" idx="3"/>
            <a:endCxn id="4221" idx="7"/>
          </p:cNvCxnSpPr>
          <p:nvPr/>
        </p:nvCxnSpPr>
        <p:spPr>
          <a:xfrm flipH="1">
            <a:off x="2749259"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70" name="Google Shape;4370;p117"/>
          <p:cNvCxnSpPr>
            <a:stCxn id="4340" idx="3"/>
            <a:endCxn id="4221" idx="7"/>
          </p:cNvCxnSpPr>
          <p:nvPr/>
        </p:nvCxnSpPr>
        <p:spPr>
          <a:xfrm flipH="1">
            <a:off x="2749316"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71" name="Google Shape;4371;p117"/>
          <p:cNvCxnSpPr>
            <a:stCxn id="4342" idx="3"/>
            <a:endCxn id="4221" idx="7"/>
          </p:cNvCxnSpPr>
          <p:nvPr/>
        </p:nvCxnSpPr>
        <p:spPr>
          <a:xfrm flipH="1">
            <a:off x="2749374"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72" name="Google Shape;4372;p117"/>
          <p:cNvCxnSpPr>
            <a:stCxn id="4344" idx="3"/>
          </p:cNvCxnSpPr>
          <p:nvPr/>
        </p:nvCxnSpPr>
        <p:spPr>
          <a:xfrm flipH="1">
            <a:off x="2749131" y="4405457"/>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373" name="Google Shape;4373;p117"/>
          <p:cNvCxnSpPr>
            <a:stCxn id="4340" idx="4"/>
            <a:endCxn id="4245" idx="0"/>
          </p:cNvCxnSpPr>
          <p:nvPr/>
        </p:nvCxnSpPr>
        <p:spPr>
          <a:xfrm>
            <a:off x="5188703"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374" name="Google Shape;4374;p117"/>
          <p:cNvCxnSpPr>
            <a:stCxn id="4342" idx="3"/>
            <a:endCxn id="4245" idx="7"/>
          </p:cNvCxnSpPr>
          <p:nvPr/>
        </p:nvCxnSpPr>
        <p:spPr>
          <a:xfrm flipH="1">
            <a:off x="5239374"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75" name="Google Shape;4375;p117"/>
          <p:cNvCxnSpPr>
            <a:stCxn id="4344" idx="3"/>
            <a:endCxn id="4245" idx="7"/>
          </p:cNvCxnSpPr>
          <p:nvPr/>
        </p:nvCxnSpPr>
        <p:spPr>
          <a:xfrm flipH="1">
            <a:off x="5239431"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76" name="Google Shape;4376;p117"/>
          <p:cNvCxnSpPr>
            <a:stCxn id="4220" idx="3"/>
            <a:endCxn id="4245" idx="7"/>
          </p:cNvCxnSpPr>
          <p:nvPr/>
        </p:nvCxnSpPr>
        <p:spPr>
          <a:xfrm flipH="1">
            <a:off x="5239546"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77" name="Google Shape;4377;p117"/>
          <p:cNvCxnSpPr>
            <a:stCxn id="4347" idx="3"/>
            <a:endCxn id="4245" idx="7"/>
          </p:cNvCxnSpPr>
          <p:nvPr/>
        </p:nvCxnSpPr>
        <p:spPr>
          <a:xfrm flipH="1">
            <a:off x="5239603"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78" name="Google Shape;4378;p117"/>
          <p:cNvCxnSpPr>
            <a:stCxn id="4224" idx="5"/>
            <a:endCxn id="4245" idx="1"/>
          </p:cNvCxnSpPr>
          <p:nvPr/>
        </p:nvCxnSpPr>
        <p:spPr>
          <a:xfrm>
            <a:off x="4616932"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79" name="Google Shape;4379;p117"/>
          <p:cNvCxnSpPr>
            <a:stCxn id="4235" idx="5"/>
            <a:endCxn id="4245" idx="1"/>
          </p:cNvCxnSpPr>
          <p:nvPr/>
        </p:nvCxnSpPr>
        <p:spPr>
          <a:xfrm>
            <a:off x="3994375"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80" name="Google Shape;4380;p117"/>
          <p:cNvCxnSpPr>
            <a:stCxn id="4227" idx="5"/>
            <a:endCxn id="4245" idx="1"/>
          </p:cNvCxnSpPr>
          <p:nvPr/>
        </p:nvCxnSpPr>
        <p:spPr>
          <a:xfrm>
            <a:off x="3371817"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81" name="Google Shape;4381;p117"/>
          <p:cNvCxnSpPr>
            <a:stCxn id="4231" idx="5"/>
            <a:endCxn id="4245" idx="1"/>
          </p:cNvCxnSpPr>
          <p:nvPr/>
        </p:nvCxnSpPr>
        <p:spPr>
          <a:xfrm>
            <a:off x="2749260"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82" name="Google Shape;4382;p117"/>
          <p:cNvCxnSpPr>
            <a:stCxn id="4344" idx="4"/>
            <a:endCxn id="4229" idx="0"/>
          </p:cNvCxnSpPr>
          <p:nvPr/>
        </p:nvCxnSpPr>
        <p:spPr>
          <a:xfrm>
            <a:off x="6433818"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383" name="Google Shape;4383;p117"/>
          <p:cNvCxnSpPr>
            <a:stCxn id="4220" idx="3"/>
            <a:endCxn id="4229" idx="7"/>
          </p:cNvCxnSpPr>
          <p:nvPr/>
        </p:nvCxnSpPr>
        <p:spPr>
          <a:xfrm flipH="1">
            <a:off x="6484546"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84" name="Google Shape;4384;p117"/>
          <p:cNvCxnSpPr>
            <a:stCxn id="4347" idx="3"/>
            <a:endCxn id="4229" idx="7"/>
          </p:cNvCxnSpPr>
          <p:nvPr/>
        </p:nvCxnSpPr>
        <p:spPr>
          <a:xfrm flipH="1">
            <a:off x="6484603"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85" name="Google Shape;4385;p117"/>
          <p:cNvCxnSpPr>
            <a:stCxn id="4342" idx="5"/>
            <a:endCxn id="4229" idx="1"/>
          </p:cNvCxnSpPr>
          <p:nvPr/>
        </p:nvCxnSpPr>
        <p:spPr>
          <a:xfrm>
            <a:off x="5862047"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86" name="Google Shape;4386;p117"/>
          <p:cNvCxnSpPr>
            <a:stCxn id="4340" idx="5"/>
            <a:endCxn id="4229" idx="1"/>
          </p:cNvCxnSpPr>
          <p:nvPr/>
        </p:nvCxnSpPr>
        <p:spPr>
          <a:xfrm>
            <a:off x="5239490"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87" name="Google Shape;4387;p117"/>
          <p:cNvCxnSpPr>
            <a:stCxn id="4224" idx="5"/>
          </p:cNvCxnSpPr>
          <p:nvPr/>
        </p:nvCxnSpPr>
        <p:spPr>
          <a:xfrm>
            <a:off x="4616932" y="4405457"/>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388" name="Google Shape;4388;p117"/>
          <p:cNvCxnSpPr>
            <a:stCxn id="4235" idx="5"/>
          </p:cNvCxnSpPr>
          <p:nvPr/>
        </p:nvCxnSpPr>
        <p:spPr>
          <a:xfrm>
            <a:off x="3994375" y="4405457"/>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389" name="Google Shape;4389;p117"/>
          <p:cNvCxnSpPr>
            <a:stCxn id="4227" idx="5"/>
            <a:endCxn id="4229" idx="1"/>
          </p:cNvCxnSpPr>
          <p:nvPr/>
        </p:nvCxnSpPr>
        <p:spPr>
          <a:xfrm>
            <a:off x="3371817"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90" name="Google Shape;4390;p117"/>
          <p:cNvCxnSpPr>
            <a:stCxn id="4220" idx="4"/>
            <a:endCxn id="4249" idx="0"/>
          </p:cNvCxnSpPr>
          <p:nvPr/>
        </p:nvCxnSpPr>
        <p:spPr>
          <a:xfrm>
            <a:off x="7678932"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391" name="Google Shape;4391;p117"/>
          <p:cNvCxnSpPr>
            <a:stCxn id="4347" idx="3"/>
            <a:endCxn id="4249" idx="7"/>
          </p:cNvCxnSpPr>
          <p:nvPr/>
        </p:nvCxnSpPr>
        <p:spPr>
          <a:xfrm flipH="1">
            <a:off x="7729603"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92" name="Google Shape;4392;p117"/>
          <p:cNvCxnSpPr>
            <a:stCxn id="4344" idx="5"/>
          </p:cNvCxnSpPr>
          <p:nvPr/>
        </p:nvCxnSpPr>
        <p:spPr>
          <a:xfrm>
            <a:off x="6484605" y="4405457"/>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393" name="Google Shape;4393;p117"/>
          <p:cNvCxnSpPr>
            <a:stCxn id="4342" idx="5"/>
          </p:cNvCxnSpPr>
          <p:nvPr/>
        </p:nvCxnSpPr>
        <p:spPr>
          <a:xfrm>
            <a:off x="5862047" y="4405457"/>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394" name="Google Shape;4394;p117"/>
          <p:cNvCxnSpPr>
            <a:stCxn id="4340" idx="5"/>
            <a:endCxn id="4249" idx="1"/>
          </p:cNvCxnSpPr>
          <p:nvPr/>
        </p:nvCxnSpPr>
        <p:spPr>
          <a:xfrm>
            <a:off x="5239490"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95" name="Google Shape;4395;p117"/>
          <p:cNvCxnSpPr>
            <a:stCxn id="4224" idx="5"/>
            <a:endCxn id="4249" idx="1"/>
          </p:cNvCxnSpPr>
          <p:nvPr/>
        </p:nvCxnSpPr>
        <p:spPr>
          <a:xfrm>
            <a:off x="4616932" y="44054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96" name="Google Shape;4396;p117"/>
          <p:cNvCxnSpPr>
            <a:stCxn id="4235" idx="5"/>
            <a:endCxn id="4249" idx="1"/>
          </p:cNvCxnSpPr>
          <p:nvPr/>
        </p:nvCxnSpPr>
        <p:spPr>
          <a:xfrm>
            <a:off x="3994375" y="44054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97" name="Google Shape;4397;p117"/>
          <p:cNvCxnSpPr>
            <a:stCxn id="4227" idx="5"/>
            <a:endCxn id="4249" idx="1"/>
          </p:cNvCxnSpPr>
          <p:nvPr/>
        </p:nvCxnSpPr>
        <p:spPr>
          <a:xfrm>
            <a:off x="3371817" y="44054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398" name="Google Shape;4398;p117"/>
          <p:cNvCxnSpPr>
            <a:endCxn id="4249" idx="1"/>
          </p:cNvCxnSpPr>
          <p:nvPr/>
        </p:nvCxnSpPr>
        <p:spPr>
          <a:xfrm>
            <a:off x="2749246" y="4405307"/>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399" name="Google Shape;4399;p117"/>
          <p:cNvCxnSpPr>
            <a:stCxn id="4342" idx="4"/>
            <a:endCxn id="4233" idx="0"/>
          </p:cNvCxnSpPr>
          <p:nvPr/>
        </p:nvCxnSpPr>
        <p:spPr>
          <a:xfrm>
            <a:off x="5811260" y="44264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400" name="Google Shape;4400;p117"/>
          <p:cNvCxnSpPr>
            <a:stCxn id="4344" idx="3"/>
            <a:endCxn id="4233" idx="7"/>
          </p:cNvCxnSpPr>
          <p:nvPr/>
        </p:nvCxnSpPr>
        <p:spPr>
          <a:xfrm flipH="1">
            <a:off x="5861931"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401" name="Google Shape;4401;p117"/>
          <p:cNvCxnSpPr>
            <a:stCxn id="4220" idx="3"/>
            <a:endCxn id="4233" idx="7"/>
          </p:cNvCxnSpPr>
          <p:nvPr/>
        </p:nvCxnSpPr>
        <p:spPr>
          <a:xfrm flipH="1">
            <a:off x="5862046"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402" name="Google Shape;4402;p117"/>
          <p:cNvCxnSpPr>
            <a:stCxn id="4347" idx="3"/>
            <a:endCxn id="4233" idx="7"/>
          </p:cNvCxnSpPr>
          <p:nvPr/>
        </p:nvCxnSpPr>
        <p:spPr>
          <a:xfrm flipH="1">
            <a:off x="5862103"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403" name="Google Shape;4403;p117"/>
          <p:cNvCxnSpPr>
            <a:stCxn id="4340" idx="5"/>
            <a:endCxn id="4233" idx="1"/>
          </p:cNvCxnSpPr>
          <p:nvPr/>
        </p:nvCxnSpPr>
        <p:spPr>
          <a:xfrm>
            <a:off x="5239490" y="44054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404" name="Google Shape;4404;p117"/>
          <p:cNvCxnSpPr>
            <a:stCxn id="4224" idx="5"/>
            <a:endCxn id="4233" idx="1"/>
          </p:cNvCxnSpPr>
          <p:nvPr/>
        </p:nvCxnSpPr>
        <p:spPr>
          <a:xfrm>
            <a:off x="4616932" y="44054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405" name="Google Shape;4405;p117"/>
          <p:cNvCxnSpPr>
            <a:stCxn id="4235" idx="5"/>
            <a:endCxn id="4233" idx="1"/>
          </p:cNvCxnSpPr>
          <p:nvPr/>
        </p:nvCxnSpPr>
        <p:spPr>
          <a:xfrm>
            <a:off x="3994375"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406" name="Google Shape;4406;p117"/>
          <p:cNvCxnSpPr>
            <a:stCxn id="4227" idx="5"/>
            <a:endCxn id="4233" idx="1"/>
          </p:cNvCxnSpPr>
          <p:nvPr/>
        </p:nvCxnSpPr>
        <p:spPr>
          <a:xfrm>
            <a:off x="3371817"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407" name="Google Shape;4407;p117"/>
          <p:cNvCxnSpPr>
            <a:stCxn id="4347" idx="4"/>
            <a:endCxn id="4225" idx="0"/>
          </p:cNvCxnSpPr>
          <p:nvPr/>
        </p:nvCxnSpPr>
        <p:spPr>
          <a:xfrm>
            <a:off x="8301490" y="4426494"/>
            <a:ext cx="0" cy="313500"/>
          </a:xfrm>
          <a:prstGeom prst="straightConnector1">
            <a:avLst/>
          </a:prstGeom>
          <a:noFill/>
          <a:ln w="9525" cap="flat" cmpd="sng">
            <a:solidFill>
              <a:srgbClr val="757070"/>
            </a:solidFill>
            <a:prstDash val="solid"/>
            <a:miter lim="800000"/>
            <a:headEnd type="none" w="sm" len="sm"/>
            <a:tailEnd type="none" w="sm" len="sm"/>
          </a:ln>
        </p:spPr>
      </p:cxnSp>
      <p:grpSp>
        <p:nvGrpSpPr>
          <p:cNvPr id="4408" name="Google Shape;4408;p117"/>
          <p:cNvGrpSpPr/>
          <p:nvPr/>
        </p:nvGrpSpPr>
        <p:grpSpPr>
          <a:xfrm>
            <a:off x="2436260" y="3261722"/>
            <a:ext cx="524268" cy="2820701"/>
            <a:chOff x="2373345" y="2288592"/>
            <a:chExt cx="731400" cy="3935130"/>
          </a:xfrm>
        </p:grpSpPr>
        <p:sp>
          <p:nvSpPr>
            <p:cNvPr id="4272" name="Google Shape;4272;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212" name="Google Shape;4212;p117"/>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409" name="Google Shape;4409;p117"/>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4410" name="Google Shape;4410;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411" name="Google Shape;4411;p117"/>
            <p:cNvGrpSpPr/>
            <p:nvPr/>
          </p:nvGrpSpPr>
          <p:grpSpPr>
            <a:xfrm>
              <a:off x="2638956" y="3713152"/>
              <a:ext cx="200401" cy="838267"/>
              <a:chOff x="2638956" y="3426714"/>
              <a:chExt cx="200401" cy="838267"/>
            </a:xfrm>
          </p:grpSpPr>
          <p:sp>
            <p:nvSpPr>
              <p:cNvPr id="4221" name="Google Shape;4221;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231" name="Google Shape;4231;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35" name="Google Shape;4135;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12" name="Google Shape;4412;p117"/>
          <p:cNvGrpSpPr/>
          <p:nvPr/>
        </p:nvGrpSpPr>
        <p:grpSpPr>
          <a:xfrm>
            <a:off x="3058817" y="3261722"/>
            <a:ext cx="524268" cy="2820701"/>
            <a:chOff x="2373345" y="2288592"/>
            <a:chExt cx="731400" cy="3935130"/>
          </a:xfrm>
        </p:grpSpPr>
        <p:sp>
          <p:nvSpPr>
            <p:cNvPr id="4237" name="Google Shape;4237;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201" name="Google Shape;4201;p117"/>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413" name="Google Shape;4413;p117"/>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14" name="Google Shape;4414;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415" name="Google Shape;4415;p117"/>
            <p:cNvGrpSpPr/>
            <p:nvPr/>
          </p:nvGrpSpPr>
          <p:grpSpPr>
            <a:xfrm>
              <a:off x="2638956" y="3713152"/>
              <a:ext cx="200401" cy="838267"/>
              <a:chOff x="2638956" y="3426714"/>
              <a:chExt cx="200401" cy="838267"/>
            </a:xfrm>
          </p:grpSpPr>
          <p:sp>
            <p:nvSpPr>
              <p:cNvPr id="4239" name="Google Shape;4239;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227" name="Google Shape;4227;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26" name="Google Shape;4126;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16" name="Google Shape;4416;p117"/>
          <p:cNvGrpSpPr/>
          <p:nvPr/>
        </p:nvGrpSpPr>
        <p:grpSpPr>
          <a:xfrm>
            <a:off x="3681375" y="3261722"/>
            <a:ext cx="524268" cy="2820701"/>
            <a:chOff x="2373345" y="2288592"/>
            <a:chExt cx="731400" cy="3935130"/>
          </a:xfrm>
        </p:grpSpPr>
        <p:sp>
          <p:nvSpPr>
            <p:cNvPr id="4252" name="Google Shape;4252;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195" name="Google Shape;4195;p117"/>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417" name="Google Shape;4417;p117"/>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18" name="Google Shape;4418;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419" name="Google Shape;4419;p117"/>
            <p:cNvGrpSpPr/>
            <p:nvPr/>
          </p:nvGrpSpPr>
          <p:grpSpPr>
            <a:xfrm>
              <a:off x="2638956" y="3713152"/>
              <a:ext cx="200401" cy="838267"/>
              <a:chOff x="2638956" y="3426714"/>
              <a:chExt cx="200401" cy="838267"/>
            </a:xfrm>
          </p:grpSpPr>
          <p:sp>
            <p:nvSpPr>
              <p:cNvPr id="4241" name="Google Shape;4241;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235" name="Google Shape;4235;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37" name="Google Shape;4137;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20" name="Google Shape;4420;p117"/>
          <p:cNvGrpSpPr/>
          <p:nvPr/>
        </p:nvGrpSpPr>
        <p:grpSpPr>
          <a:xfrm>
            <a:off x="4303932" y="3261722"/>
            <a:ext cx="524268" cy="2820701"/>
            <a:chOff x="2373345" y="2288592"/>
            <a:chExt cx="731400" cy="3935130"/>
          </a:xfrm>
        </p:grpSpPr>
        <p:sp>
          <p:nvSpPr>
            <p:cNvPr id="4262" name="Google Shape;4262;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185" name="Google Shape;4185;p117"/>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421" name="Google Shape;4421;p117"/>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22" name="Google Shape;4422;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423" name="Google Shape;4423;p117"/>
            <p:cNvGrpSpPr/>
            <p:nvPr/>
          </p:nvGrpSpPr>
          <p:grpSpPr>
            <a:xfrm>
              <a:off x="2638956" y="3713152"/>
              <a:ext cx="200401" cy="838267"/>
              <a:chOff x="2638956" y="3426714"/>
              <a:chExt cx="200401" cy="838267"/>
            </a:xfrm>
          </p:grpSpPr>
          <p:sp>
            <p:nvSpPr>
              <p:cNvPr id="4243" name="Google Shape;4243;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224" name="Google Shape;4224;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33" name="Google Shape;4133;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24" name="Google Shape;4424;p117"/>
          <p:cNvGrpSpPr/>
          <p:nvPr/>
        </p:nvGrpSpPr>
        <p:grpSpPr>
          <a:xfrm>
            <a:off x="4926489" y="3261722"/>
            <a:ext cx="524268" cy="2820701"/>
            <a:chOff x="2373345" y="2288592"/>
            <a:chExt cx="731400" cy="3935130"/>
          </a:xfrm>
        </p:grpSpPr>
        <p:sp>
          <p:nvSpPr>
            <p:cNvPr id="4282" name="Google Shape;4282;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175" name="Google Shape;4175;p117"/>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425" name="Google Shape;4425;p117"/>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4426" name="Google Shape;4426;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427" name="Google Shape;4427;p117"/>
            <p:cNvGrpSpPr/>
            <p:nvPr/>
          </p:nvGrpSpPr>
          <p:grpSpPr>
            <a:xfrm>
              <a:off x="2638956" y="3713152"/>
              <a:ext cx="200401" cy="838267"/>
              <a:chOff x="2638956" y="3426714"/>
              <a:chExt cx="200401" cy="838267"/>
            </a:xfrm>
          </p:grpSpPr>
          <p:sp>
            <p:nvSpPr>
              <p:cNvPr id="4245" name="Google Shape;4245;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340" name="Google Shape;4340;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31" name="Google Shape;4131;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28" name="Google Shape;4428;p117"/>
          <p:cNvGrpSpPr/>
          <p:nvPr/>
        </p:nvGrpSpPr>
        <p:grpSpPr>
          <a:xfrm>
            <a:off x="5549047" y="3261722"/>
            <a:ext cx="524268" cy="2820701"/>
            <a:chOff x="2373345" y="2288592"/>
            <a:chExt cx="731400" cy="3935130"/>
          </a:xfrm>
        </p:grpSpPr>
        <p:sp>
          <p:nvSpPr>
            <p:cNvPr id="4312" name="Google Shape;4312;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164" name="Google Shape;4164;p117"/>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429" name="Google Shape;4429;p117"/>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30" name="Google Shape;4430;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431" name="Google Shape;4431;p117"/>
            <p:cNvGrpSpPr/>
            <p:nvPr/>
          </p:nvGrpSpPr>
          <p:grpSpPr>
            <a:xfrm>
              <a:off x="2638956" y="3713152"/>
              <a:ext cx="200401" cy="838267"/>
              <a:chOff x="2638956" y="3426714"/>
              <a:chExt cx="200401" cy="838267"/>
            </a:xfrm>
          </p:grpSpPr>
          <p:sp>
            <p:nvSpPr>
              <p:cNvPr id="4233" name="Google Shape;4233;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342" name="Google Shape;4342;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29" name="Google Shape;4129;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32" name="Google Shape;4432;p117"/>
          <p:cNvGrpSpPr/>
          <p:nvPr/>
        </p:nvGrpSpPr>
        <p:grpSpPr>
          <a:xfrm>
            <a:off x="6171604" y="3261722"/>
            <a:ext cx="524268" cy="2820701"/>
            <a:chOff x="2373345" y="2288592"/>
            <a:chExt cx="731400" cy="3935130"/>
          </a:xfrm>
        </p:grpSpPr>
        <p:sp>
          <p:nvSpPr>
            <p:cNvPr id="4292" name="Google Shape;4292;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155" name="Google Shape;4155;p117"/>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433" name="Google Shape;4433;p117"/>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34" name="Google Shape;4434;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435" name="Google Shape;4435;p117"/>
            <p:cNvGrpSpPr/>
            <p:nvPr/>
          </p:nvGrpSpPr>
          <p:grpSpPr>
            <a:xfrm>
              <a:off x="2638956" y="3713152"/>
              <a:ext cx="200401" cy="838267"/>
              <a:chOff x="2638956" y="3426714"/>
              <a:chExt cx="200401" cy="838267"/>
            </a:xfrm>
          </p:grpSpPr>
          <p:sp>
            <p:nvSpPr>
              <p:cNvPr id="4229" name="Google Shape;4229;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344" name="Google Shape;4344;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39" name="Google Shape;4139;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36" name="Google Shape;4436;p117"/>
          <p:cNvGrpSpPr/>
          <p:nvPr/>
        </p:nvGrpSpPr>
        <p:grpSpPr>
          <a:xfrm>
            <a:off x="7416719" y="3261722"/>
            <a:ext cx="524268" cy="2820701"/>
            <a:chOff x="2373345" y="2288592"/>
            <a:chExt cx="731400" cy="3935130"/>
          </a:xfrm>
        </p:grpSpPr>
        <p:sp>
          <p:nvSpPr>
            <p:cNvPr id="4302" name="Google Shape;4302;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4144" name="Google Shape;4144;p117"/>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4437" name="Google Shape;4437;p117"/>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38" name="Google Shape;4438;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439" name="Google Shape;4439;p117"/>
            <p:cNvGrpSpPr/>
            <p:nvPr/>
          </p:nvGrpSpPr>
          <p:grpSpPr>
            <a:xfrm>
              <a:off x="2638956" y="3713152"/>
              <a:ext cx="200401" cy="838267"/>
              <a:chOff x="2638956" y="3426714"/>
              <a:chExt cx="200401" cy="838267"/>
            </a:xfrm>
          </p:grpSpPr>
          <p:sp>
            <p:nvSpPr>
              <p:cNvPr id="4249" name="Google Shape;4249;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220" name="Google Shape;4220;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42" name="Google Shape;4142;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40" name="Google Shape;4440;p117"/>
          <p:cNvGrpSpPr/>
          <p:nvPr/>
        </p:nvGrpSpPr>
        <p:grpSpPr>
          <a:xfrm>
            <a:off x="8039276" y="3261722"/>
            <a:ext cx="524268" cy="2820701"/>
            <a:chOff x="2373345" y="2288592"/>
            <a:chExt cx="731400" cy="3935130"/>
          </a:xfrm>
        </p:grpSpPr>
        <p:sp>
          <p:nvSpPr>
            <p:cNvPr id="4322" name="Google Shape;4322;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127" name="Google Shape;4127;p117"/>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441" name="Google Shape;4441;p117"/>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4442" name="Google Shape;4442;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443" name="Google Shape;4443;p117"/>
            <p:cNvGrpSpPr/>
            <p:nvPr/>
          </p:nvGrpSpPr>
          <p:grpSpPr>
            <a:xfrm>
              <a:off x="2638956" y="3713152"/>
              <a:ext cx="200401" cy="838267"/>
              <a:chOff x="2638956" y="3426714"/>
              <a:chExt cx="200401" cy="838267"/>
            </a:xfrm>
          </p:grpSpPr>
          <p:sp>
            <p:nvSpPr>
              <p:cNvPr id="4225" name="Google Shape;4225;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347" name="Google Shape;4347;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46" name="Google Shape;4146;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4444" name="Google Shape;4444;p117"/>
          <p:cNvCxnSpPr>
            <a:stCxn id="4220" idx="5"/>
            <a:endCxn id="4225" idx="1"/>
          </p:cNvCxnSpPr>
          <p:nvPr/>
        </p:nvCxnSpPr>
        <p:spPr>
          <a:xfrm>
            <a:off x="7729719" y="4405457"/>
            <a:ext cx="521100" cy="355500"/>
          </a:xfrm>
          <a:prstGeom prst="straightConnector1">
            <a:avLst/>
          </a:prstGeom>
          <a:noFill/>
          <a:ln w="9525" cap="flat" cmpd="sng">
            <a:solidFill>
              <a:srgbClr val="757070"/>
            </a:solidFill>
            <a:prstDash val="solid"/>
            <a:miter lim="800000"/>
            <a:headEnd type="none" w="sm" len="sm"/>
            <a:tailEnd type="none" w="sm" len="sm"/>
          </a:ln>
        </p:spPr>
      </p:cxnSp>
      <p:sp>
        <p:nvSpPr>
          <p:cNvPr id="4445" name="Google Shape;4445;p117"/>
          <p:cNvSpPr txBox="1"/>
          <p:nvPr/>
        </p:nvSpPr>
        <p:spPr>
          <a:xfrm>
            <a:off x="6913798" y="5714248"/>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sz="800"/>
          </a:p>
        </p:txBody>
      </p:sp>
      <p:cxnSp>
        <p:nvCxnSpPr>
          <p:cNvPr id="4446" name="Google Shape;4446;p117"/>
          <p:cNvCxnSpPr>
            <a:stCxn id="4344" idx="5"/>
            <a:endCxn id="4225" idx="1"/>
          </p:cNvCxnSpPr>
          <p:nvPr/>
        </p:nvCxnSpPr>
        <p:spPr>
          <a:xfrm>
            <a:off x="6484605" y="44054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447" name="Google Shape;4447;p117"/>
          <p:cNvCxnSpPr>
            <a:stCxn id="4342" idx="5"/>
            <a:endCxn id="4225" idx="1"/>
          </p:cNvCxnSpPr>
          <p:nvPr/>
        </p:nvCxnSpPr>
        <p:spPr>
          <a:xfrm>
            <a:off x="5862047" y="44054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448" name="Google Shape;4448;p117"/>
          <p:cNvCxnSpPr>
            <a:stCxn id="4340" idx="5"/>
          </p:cNvCxnSpPr>
          <p:nvPr/>
        </p:nvCxnSpPr>
        <p:spPr>
          <a:xfrm>
            <a:off x="5239490" y="4405457"/>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49" name="Google Shape;4449;p117"/>
          <p:cNvCxnSpPr/>
          <p:nvPr/>
        </p:nvCxnSpPr>
        <p:spPr>
          <a:xfrm flipH="1">
            <a:off x="2749292" y="39517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50" name="Google Shape;4450;p117"/>
          <p:cNvCxnSpPr/>
          <p:nvPr/>
        </p:nvCxnSpPr>
        <p:spPr>
          <a:xfrm flipH="1">
            <a:off x="2749350" y="3947300"/>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4451" name="Google Shape;4451;p117"/>
          <p:cNvCxnSpPr/>
          <p:nvPr/>
        </p:nvCxnSpPr>
        <p:spPr>
          <a:xfrm>
            <a:off x="4616929"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52" name="Google Shape;4452;p117"/>
          <p:cNvCxnSpPr/>
          <p:nvPr/>
        </p:nvCxnSpPr>
        <p:spPr>
          <a:xfrm>
            <a:off x="3371814" y="39517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53" name="Google Shape;4453;p117"/>
          <p:cNvCxnSpPr/>
          <p:nvPr/>
        </p:nvCxnSpPr>
        <p:spPr>
          <a:xfrm>
            <a:off x="2749256"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54" name="Google Shape;4454;p117"/>
          <p:cNvCxnSpPr/>
          <p:nvPr/>
        </p:nvCxnSpPr>
        <p:spPr>
          <a:xfrm>
            <a:off x="2749257" y="3951728"/>
            <a:ext cx="5501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55" name="Google Shape;4455;p117"/>
          <p:cNvCxnSpPr/>
          <p:nvPr/>
        </p:nvCxnSpPr>
        <p:spPr>
          <a:xfrm>
            <a:off x="2749257"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56" name="Google Shape;4456;p117"/>
          <p:cNvCxnSpPr/>
          <p:nvPr/>
        </p:nvCxnSpPr>
        <p:spPr>
          <a:xfrm>
            <a:off x="3994372" y="39517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57" name="Google Shape;4457;p117"/>
          <p:cNvCxnSpPr/>
          <p:nvPr/>
        </p:nvCxnSpPr>
        <p:spPr>
          <a:xfrm>
            <a:off x="2749257"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58" name="Google Shape;4458;p117"/>
          <p:cNvCxnSpPr/>
          <p:nvPr/>
        </p:nvCxnSpPr>
        <p:spPr>
          <a:xfrm>
            <a:off x="3321053"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459" name="Google Shape;4459;p117"/>
          <p:cNvCxnSpPr/>
          <p:nvPr/>
        </p:nvCxnSpPr>
        <p:spPr>
          <a:xfrm flipH="1">
            <a:off x="3371748"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60" name="Google Shape;4460;p117"/>
          <p:cNvCxnSpPr/>
          <p:nvPr/>
        </p:nvCxnSpPr>
        <p:spPr>
          <a:xfrm flipH="1">
            <a:off x="3371805"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61" name="Google Shape;4461;p117"/>
          <p:cNvCxnSpPr/>
          <p:nvPr/>
        </p:nvCxnSpPr>
        <p:spPr>
          <a:xfrm flipH="1">
            <a:off x="3371862"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62" name="Google Shape;4462;p117"/>
          <p:cNvCxnSpPr/>
          <p:nvPr/>
        </p:nvCxnSpPr>
        <p:spPr>
          <a:xfrm flipH="1">
            <a:off x="3371920"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63" name="Google Shape;4463;p117"/>
          <p:cNvCxnSpPr/>
          <p:nvPr/>
        </p:nvCxnSpPr>
        <p:spPr>
          <a:xfrm flipH="1">
            <a:off x="3371977"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64" name="Google Shape;4464;p117"/>
          <p:cNvCxnSpPr/>
          <p:nvPr/>
        </p:nvCxnSpPr>
        <p:spPr>
          <a:xfrm flipH="1">
            <a:off x="3371792" y="39517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65" name="Google Shape;4465;p117"/>
          <p:cNvCxnSpPr/>
          <p:nvPr/>
        </p:nvCxnSpPr>
        <p:spPr>
          <a:xfrm flipH="1">
            <a:off x="3371849" y="39517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66" name="Google Shape;4466;p117"/>
          <p:cNvCxnSpPr/>
          <p:nvPr/>
        </p:nvCxnSpPr>
        <p:spPr>
          <a:xfrm>
            <a:off x="3943610"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467" name="Google Shape;4467;p117"/>
          <p:cNvCxnSpPr/>
          <p:nvPr/>
        </p:nvCxnSpPr>
        <p:spPr>
          <a:xfrm>
            <a:off x="3371814"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68" name="Google Shape;4468;p117"/>
          <p:cNvCxnSpPr/>
          <p:nvPr/>
        </p:nvCxnSpPr>
        <p:spPr>
          <a:xfrm>
            <a:off x="2749256"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69" name="Google Shape;4469;p117"/>
          <p:cNvCxnSpPr/>
          <p:nvPr/>
        </p:nvCxnSpPr>
        <p:spPr>
          <a:xfrm flipH="1">
            <a:off x="3994305"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70" name="Google Shape;4470;p117"/>
          <p:cNvCxnSpPr/>
          <p:nvPr/>
        </p:nvCxnSpPr>
        <p:spPr>
          <a:xfrm flipH="1">
            <a:off x="3994362"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71" name="Google Shape;4471;p117"/>
          <p:cNvCxnSpPr/>
          <p:nvPr/>
        </p:nvCxnSpPr>
        <p:spPr>
          <a:xfrm flipH="1">
            <a:off x="3994420"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72" name="Google Shape;4472;p117"/>
          <p:cNvCxnSpPr/>
          <p:nvPr/>
        </p:nvCxnSpPr>
        <p:spPr>
          <a:xfrm flipH="1">
            <a:off x="3994477"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73" name="Google Shape;4473;p117"/>
          <p:cNvCxnSpPr/>
          <p:nvPr/>
        </p:nvCxnSpPr>
        <p:spPr>
          <a:xfrm flipH="1">
            <a:off x="3994292"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74" name="Google Shape;4474;p117"/>
          <p:cNvCxnSpPr/>
          <p:nvPr/>
        </p:nvCxnSpPr>
        <p:spPr>
          <a:xfrm flipH="1">
            <a:off x="3994349" y="39517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75" name="Google Shape;4475;p117"/>
          <p:cNvCxnSpPr/>
          <p:nvPr/>
        </p:nvCxnSpPr>
        <p:spPr>
          <a:xfrm flipH="1">
            <a:off x="4616849"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76" name="Google Shape;4476;p117"/>
          <p:cNvCxnSpPr/>
          <p:nvPr/>
        </p:nvCxnSpPr>
        <p:spPr>
          <a:xfrm flipH="1">
            <a:off x="4617092"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77" name="Google Shape;4477;p117"/>
          <p:cNvCxnSpPr/>
          <p:nvPr/>
        </p:nvCxnSpPr>
        <p:spPr>
          <a:xfrm flipH="1">
            <a:off x="4616977"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78" name="Google Shape;4478;p117"/>
          <p:cNvCxnSpPr/>
          <p:nvPr/>
        </p:nvCxnSpPr>
        <p:spPr>
          <a:xfrm flipH="1">
            <a:off x="4616920"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79" name="Google Shape;4479;p117"/>
          <p:cNvCxnSpPr/>
          <p:nvPr/>
        </p:nvCxnSpPr>
        <p:spPr>
          <a:xfrm flipH="1">
            <a:off x="4616862"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80" name="Google Shape;4480;p117"/>
          <p:cNvCxnSpPr/>
          <p:nvPr/>
        </p:nvCxnSpPr>
        <p:spPr>
          <a:xfrm>
            <a:off x="4566167"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481" name="Google Shape;4481;p117"/>
          <p:cNvCxnSpPr/>
          <p:nvPr/>
        </p:nvCxnSpPr>
        <p:spPr>
          <a:xfrm>
            <a:off x="3994372"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82" name="Google Shape;4482;p117"/>
          <p:cNvCxnSpPr/>
          <p:nvPr/>
        </p:nvCxnSpPr>
        <p:spPr>
          <a:xfrm>
            <a:off x="3371814"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83" name="Google Shape;4483;p117"/>
          <p:cNvCxnSpPr/>
          <p:nvPr/>
        </p:nvCxnSpPr>
        <p:spPr>
          <a:xfrm>
            <a:off x="2749257"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84" name="Google Shape;4484;p117"/>
          <p:cNvCxnSpPr/>
          <p:nvPr/>
        </p:nvCxnSpPr>
        <p:spPr>
          <a:xfrm>
            <a:off x="2698495"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485" name="Google Shape;4485;p117"/>
          <p:cNvCxnSpPr/>
          <p:nvPr/>
        </p:nvCxnSpPr>
        <p:spPr>
          <a:xfrm flipH="1">
            <a:off x="2749190"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86" name="Google Shape;4486;p117"/>
          <p:cNvCxnSpPr/>
          <p:nvPr/>
        </p:nvCxnSpPr>
        <p:spPr>
          <a:xfrm flipH="1">
            <a:off x="2749248"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87" name="Google Shape;4487;p117"/>
          <p:cNvCxnSpPr/>
          <p:nvPr/>
        </p:nvCxnSpPr>
        <p:spPr>
          <a:xfrm flipH="1">
            <a:off x="2749305"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88" name="Google Shape;4488;p117"/>
          <p:cNvCxnSpPr/>
          <p:nvPr/>
        </p:nvCxnSpPr>
        <p:spPr>
          <a:xfrm flipH="1">
            <a:off x="2749362"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89" name="Google Shape;4489;p117"/>
          <p:cNvCxnSpPr/>
          <p:nvPr/>
        </p:nvCxnSpPr>
        <p:spPr>
          <a:xfrm flipH="1">
            <a:off x="2749420"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90" name="Google Shape;4490;p117"/>
          <p:cNvCxnSpPr/>
          <p:nvPr/>
        </p:nvCxnSpPr>
        <p:spPr>
          <a:xfrm flipH="1">
            <a:off x="2749177"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91" name="Google Shape;4491;p117"/>
          <p:cNvCxnSpPr/>
          <p:nvPr/>
        </p:nvCxnSpPr>
        <p:spPr>
          <a:xfrm>
            <a:off x="5188725"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492" name="Google Shape;4492;p117"/>
          <p:cNvCxnSpPr/>
          <p:nvPr/>
        </p:nvCxnSpPr>
        <p:spPr>
          <a:xfrm flipH="1">
            <a:off x="5239420"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93" name="Google Shape;4493;p117"/>
          <p:cNvCxnSpPr/>
          <p:nvPr/>
        </p:nvCxnSpPr>
        <p:spPr>
          <a:xfrm flipH="1">
            <a:off x="5239477"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94" name="Google Shape;4494;p117"/>
          <p:cNvCxnSpPr/>
          <p:nvPr/>
        </p:nvCxnSpPr>
        <p:spPr>
          <a:xfrm flipH="1">
            <a:off x="5239592"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95" name="Google Shape;4495;p117"/>
          <p:cNvCxnSpPr/>
          <p:nvPr/>
        </p:nvCxnSpPr>
        <p:spPr>
          <a:xfrm flipH="1">
            <a:off x="5239649"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96" name="Google Shape;4496;p117"/>
          <p:cNvCxnSpPr/>
          <p:nvPr/>
        </p:nvCxnSpPr>
        <p:spPr>
          <a:xfrm>
            <a:off x="4616929"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97" name="Google Shape;4497;p117"/>
          <p:cNvCxnSpPr/>
          <p:nvPr/>
        </p:nvCxnSpPr>
        <p:spPr>
          <a:xfrm>
            <a:off x="3994372"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98" name="Google Shape;4498;p117"/>
          <p:cNvCxnSpPr/>
          <p:nvPr/>
        </p:nvCxnSpPr>
        <p:spPr>
          <a:xfrm>
            <a:off x="3371814"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499" name="Google Shape;4499;p117"/>
          <p:cNvCxnSpPr/>
          <p:nvPr/>
        </p:nvCxnSpPr>
        <p:spPr>
          <a:xfrm>
            <a:off x="2749257"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00" name="Google Shape;4500;p117"/>
          <p:cNvCxnSpPr/>
          <p:nvPr/>
        </p:nvCxnSpPr>
        <p:spPr>
          <a:xfrm>
            <a:off x="6433840"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501" name="Google Shape;4501;p117"/>
          <p:cNvCxnSpPr/>
          <p:nvPr/>
        </p:nvCxnSpPr>
        <p:spPr>
          <a:xfrm flipH="1">
            <a:off x="6484592"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02" name="Google Shape;4502;p117"/>
          <p:cNvCxnSpPr/>
          <p:nvPr/>
        </p:nvCxnSpPr>
        <p:spPr>
          <a:xfrm flipH="1">
            <a:off x="6484649"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03" name="Google Shape;4503;p117"/>
          <p:cNvCxnSpPr/>
          <p:nvPr/>
        </p:nvCxnSpPr>
        <p:spPr>
          <a:xfrm>
            <a:off x="5862044"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04" name="Google Shape;4504;p117"/>
          <p:cNvCxnSpPr/>
          <p:nvPr/>
        </p:nvCxnSpPr>
        <p:spPr>
          <a:xfrm>
            <a:off x="5239487"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05" name="Google Shape;4505;p117"/>
          <p:cNvCxnSpPr/>
          <p:nvPr/>
        </p:nvCxnSpPr>
        <p:spPr>
          <a:xfrm>
            <a:off x="4616929"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06" name="Google Shape;4506;p117"/>
          <p:cNvCxnSpPr/>
          <p:nvPr/>
        </p:nvCxnSpPr>
        <p:spPr>
          <a:xfrm>
            <a:off x="3994372"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07" name="Google Shape;4507;p117"/>
          <p:cNvCxnSpPr/>
          <p:nvPr/>
        </p:nvCxnSpPr>
        <p:spPr>
          <a:xfrm>
            <a:off x="3371814"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08" name="Google Shape;4508;p117"/>
          <p:cNvCxnSpPr/>
          <p:nvPr/>
        </p:nvCxnSpPr>
        <p:spPr>
          <a:xfrm>
            <a:off x="7678954"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509" name="Google Shape;4509;p117"/>
          <p:cNvCxnSpPr/>
          <p:nvPr/>
        </p:nvCxnSpPr>
        <p:spPr>
          <a:xfrm flipH="1">
            <a:off x="7729649"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10" name="Google Shape;4510;p117"/>
          <p:cNvCxnSpPr/>
          <p:nvPr/>
        </p:nvCxnSpPr>
        <p:spPr>
          <a:xfrm>
            <a:off x="6484601"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11" name="Google Shape;4511;p117"/>
          <p:cNvCxnSpPr/>
          <p:nvPr/>
        </p:nvCxnSpPr>
        <p:spPr>
          <a:xfrm>
            <a:off x="5862044"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12" name="Google Shape;4512;p117"/>
          <p:cNvCxnSpPr/>
          <p:nvPr/>
        </p:nvCxnSpPr>
        <p:spPr>
          <a:xfrm>
            <a:off x="5239487"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13" name="Google Shape;4513;p117"/>
          <p:cNvCxnSpPr/>
          <p:nvPr/>
        </p:nvCxnSpPr>
        <p:spPr>
          <a:xfrm>
            <a:off x="4616929"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14" name="Google Shape;4514;p117"/>
          <p:cNvCxnSpPr/>
          <p:nvPr/>
        </p:nvCxnSpPr>
        <p:spPr>
          <a:xfrm>
            <a:off x="3994372" y="39517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15" name="Google Shape;4515;p117"/>
          <p:cNvCxnSpPr/>
          <p:nvPr/>
        </p:nvCxnSpPr>
        <p:spPr>
          <a:xfrm>
            <a:off x="3371814" y="39517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16" name="Google Shape;4516;p117"/>
          <p:cNvCxnSpPr/>
          <p:nvPr/>
        </p:nvCxnSpPr>
        <p:spPr>
          <a:xfrm>
            <a:off x="2749256" y="39517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17" name="Google Shape;4517;p117"/>
          <p:cNvCxnSpPr/>
          <p:nvPr/>
        </p:nvCxnSpPr>
        <p:spPr>
          <a:xfrm>
            <a:off x="5811282"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518" name="Google Shape;4518;p117"/>
          <p:cNvCxnSpPr/>
          <p:nvPr/>
        </p:nvCxnSpPr>
        <p:spPr>
          <a:xfrm flipH="1">
            <a:off x="5861977"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19" name="Google Shape;4519;p117"/>
          <p:cNvCxnSpPr/>
          <p:nvPr/>
        </p:nvCxnSpPr>
        <p:spPr>
          <a:xfrm flipH="1">
            <a:off x="5862092"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20" name="Google Shape;4520;p117"/>
          <p:cNvCxnSpPr/>
          <p:nvPr/>
        </p:nvCxnSpPr>
        <p:spPr>
          <a:xfrm flipH="1">
            <a:off x="5862149"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21" name="Google Shape;4521;p117"/>
          <p:cNvCxnSpPr/>
          <p:nvPr/>
        </p:nvCxnSpPr>
        <p:spPr>
          <a:xfrm>
            <a:off x="5239487"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22" name="Google Shape;4522;p117"/>
          <p:cNvCxnSpPr/>
          <p:nvPr/>
        </p:nvCxnSpPr>
        <p:spPr>
          <a:xfrm>
            <a:off x="4616929" y="39517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23" name="Google Shape;4523;p117"/>
          <p:cNvCxnSpPr/>
          <p:nvPr/>
        </p:nvCxnSpPr>
        <p:spPr>
          <a:xfrm>
            <a:off x="3994372"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24" name="Google Shape;4524;p117"/>
          <p:cNvCxnSpPr/>
          <p:nvPr/>
        </p:nvCxnSpPr>
        <p:spPr>
          <a:xfrm>
            <a:off x="3371814"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25" name="Google Shape;4525;p117"/>
          <p:cNvCxnSpPr/>
          <p:nvPr/>
        </p:nvCxnSpPr>
        <p:spPr>
          <a:xfrm>
            <a:off x="8301512" y="39727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526" name="Google Shape;4526;p117"/>
          <p:cNvCxnSpPr/>
          <p:nvPr/>
        </p:nvCxnSpPr>
        <p:spPr>
          <a:xfrm>
            <a:off x="7729716" y="39517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27" name="Google Shape;4527;p117"/>
          <p:cNvCxnSpPr/>
          <p:nvPr/>
        </p:nvCxnSpPr>
        <p:spPr>
          <a:xfrm>
            <a:off x="6484601" y="39517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28" name="Google Shape;4528;p117"/>
          <p:cNvCxnSpPr/>
          <p:nvPr/>
        </p:nvCxnSpPr>
        <p:spPr>
          <a:xfrm>
            <a:off x="5862044" y="39517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29" name="Google Shape;4529;p117"/>
          <p:cNvCxnSpPr/>
          <p:nvPr/>
        </p:nvCxnSpPr>
        <p:spPr>
          <a:xfrm>
            <a:off x="5239487" y="39517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530" name="Google Shape;4530;p117"/>
          <p:cNvCxnSpPr>
            <a:stCxn id="4126" idx="0"/>
            <a:endCxn id="4201" idx="2"/>
          </p:cNvCxnSpPr>
          <p:nvPr/>
        </p:nvCxnSpPr>
        <p:spPr>
          <a:xfrm rot="10800000">
            <a:off x="3321031"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531" name="Google Shape;4531;p117"/>
          <p:cNvCxnSpPr>
            <a:stCxn id="4137" idx="0"/>
            <a:endCxn id="4195" idx="2"/>
          </p:cNvCxnSpPr>
          <p:nvPr/>
        </p:nvCxnSpPr>
        <p:spPr>
          <a:xfrm rot="10800000">
            <a:off x="3943588"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532" name="Google Shape;4532;p117"/>
          <p:cNvCxnSpPr>
            <a:stCxn id="4133" idx="1"/>
            <a:endCxn id="4195" idx="2"/>
          </p:cNvCxnSpPr>
          <p:nvPr/>
        </p:nvCxnSpPr>
        <p:spPr>
          <a:xfrm rot="10800000">
            <a:off x="3943559" y="35895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33" name="Google Shape;4533;p117"/>
          <p:cNvCxnSpPr>
            <a:stCxn id="4135" idx="0"/>
            <a:endCxn id="4212" idx="2"/>
          </p:cNvCxnSpPr>
          <p:nvPr/>
        </p:nvCxnSpPr>
        <p:spPr>
          <a:xfrm rot="10800000">
            <a:off x="2698473" y="35895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534" name="Google Shape;4534;p117"/>
          <p:cNvCxnSpPr>
            <a:stCxn id="4139" idx="1"/>
            <a:endCxn id="4212" idx="2"/>
          </p:cNvCxnSpPr>
          <p:nvPr/>
        </p:nvCxnSpPr>
        <p:spPr>
          <a:xfrm rot="10800000">
            <a:off x="2698431" y="3589561"/>
            <a:ext cx="3684600" cy="257100"/>
          </a:xfrm>
          <a:prstGeom prst="straightConnector1">
            <a:avLst/>
          </a:prstGeom>
          <a:noFill/>
          <a:ln w="9525" cap="flat" cmpd="sng">
            <a:solidFill>
              <a:srgbClr val="757070"/>
            </a:solidFill>
            <a:prstDash val="solid"/>
            <a:miter lim="800000"/>
            <a:headEnd type="none" w="sm" len="sm"/>
            <a:tailEnd type="none" w="sm" len="sm"/>
          </a:ln>
        </p:spPr>
      </p:cxnSp>
      <p:sp>
        <p:nvSpPr>
          <p:cNvPr id="4535" name="Google Shape;4535;p117"/>
          <p:cNvSpPr/>
          <p:nvPr/>
        </p:nvSpPr>
        <p:spPr>
          <a:xfrm>
            <a:off x="3098325" y="3253242"/>
            <a:ext cx="6518400" cy="251130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4536" name="Google Shape;4536;p117"/>
          <p:cNvCxnSpPr>
            <a:stCxn id="4537" idx="7"/>
            <a:endCxn id="4538" idx="2"/>
          </p:cNvCxnSpPr>
          <p:nvPr/>
        </p:nvCxnSpPr>
        <p:spPr>
          <a:xfrm rot="10800000" flipH="1">
            <a:off x="4234642" y="3697398"/>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39" name="Google Shape;4539;p117"/>
          <p:cNvCxnSpPr>
            <a:stCxn id="4540" idx="7"/>
            <a:endCxn id="4538" idx="2"/>
          </p:cNvCxnSpPr>
          <p:nvPr/>
        </p:nvCxnSpPr>
        <p:spPr>
          <a:xfrm rot="10800000" flipH="1">
            <a:off x="6724872" y="3697398"/>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41" name="Google Shape;4541;p117"/>
          <p:cNvCxnSpPr>
            <a:stCxn id="4542" idx="7"/>
            <a:endCxn id="4538" idx="2"/>
          </p:cNvCxnSpPr>
          <p:nvPr/>
        </p:nvCxnSpPr>
        <p:spPr>
          <a:xfrm rot="10800000" flipH="1">
            <a:off x="6102315" y="3697398"/>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43" name="Google Shape;4543;p117"/>
          <p:cNvCxnSpPr>
            <a:stCxn id="4544" idx="7"/>
            <a:endCxn id="4538" idx="2"/>
          </p:cNvCxnSpPr>
          <p:nvPr/>
        </p:nvCxnSpPr>
        <p:spPr>
          <a:xfrm rot="10800000" flipH="1">
            <a:off x="5479757" y="3697398"/>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45" name="Google Shape;4545;p117"/>
          <p:cNvCxnSpPr>
            <a:stCxn id="4546" idx="7"/>
            <a:endCxn id="4538" idx="2"/>
          </p:cNvCxnSpPr>
          <p:nvPr/>
        </p:nvCxnSpPr>
        <p:spPr>
          <a:xfrm rot="10800000" flipH="1">
            <a:off x="3612085" y="3697398"/>
            <a:ext cx="555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47" name="Google Shape;4547;p117"/>
          <p:cNvCxnSpPr>
            <a:stCxn id="4548" idx="7"/>
            <a:endCxn id="4538" idx="2"/>
          </p:cNvCxnSpPr>
          <p:nvPr/>
        </p:nvCxnSpPr>
        <p:spPr>
          <a:xfrm rot="10800000" flipH="1">
            <a:off x="4857200" y="3697398"/>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49" name="Google Shape;4549;p117"/>
          <p:cNvCxnSpPr>
            <a:stCxn id="4550" idx="7"/>
            <a:endCxn id="4538" idx="2"/>
          </p:cNvCxnSpPr>
          <p:nvPr/>
        </p:nvCxnSpPr>
        <p:spPr>
          <a:xfrm rot="10800000" flipH="1">
            <a:off x="7347430" y="3697398"/>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51" name="Google Shape;4551;p117"/>
          <p:cNvCxnSpPr>
            <a:endCxn id="4538" idx="2"/>
          </p:cNvCxnSpPr>
          <p:nvPr/>
        </p:nvCxnSpPr>
        <p:spPr>
          <a:xfrm rot="10800000">
            <a:off x="9164235" y="3697281"/>
            <a:ext cx="0" cy="230700"/>
          </a:xfrm>
          <a:prstGeom prst="straightConnector1">
            <a:avLst/>
          </a:prstGeom>
          <a:noFill/>
          <a:ln w="9525" cap="flat" cmpd="sng">
            <a:solidFill>
              <a:srgbClr val="757070"/>
            </a:solidFill>
            <a:prstDash val="solid"/>
            <a:miter lim="800000"/>
            <a:headEnd type="none" w="sm" len="sm"/>
            <a:tailEnd type="none" w="sm" len="sm"/>
          </a:ln>
        </p:spPr>
      </p:cxnSp>
      <p:cxnSp>
        <p:nvCxnSpPr>
          <p:cNvPr id="4552" name="Google Shape;4552;p117"/>
          <p:cNvCxnSpPr>
            <a:stCxn id="4553" idx="7"/>
            <a:endCxn id="4538" idx="2"/>
          </p:cNvCxnSpPr>
          <p:nvPr/>
        </p:nvCxnSpPr>
        <p:spPr>
          <a:xfrm rot="10800000" flipH="1">
            <a:off x="8592544"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54" name="Google Shape;4554;p117"/>
          <p:cNvCxnSpPr>
            <a:stCxn id="4553" idx="0"/>
            <a:endCxn id="4555" idx="2"/>
          </p:cNvCxnSpPr>
          <p:nvPr/>
        </p:nvCxnSpPr>
        <p:spPr>
          <a:xfrm rot="10800000">
            <a:off x="8541757"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556" name="Google Shape;4556;p117"/>
          <p:cNvCxnSpPr>
            <a:stCxn id="4557" idx="1"/>
            <a:endCxn id="4555" idx="2"/>
          </p:cNvCxnSpPr>
          <p:nvPr/>
        </p:nvCxnSpPr>
        <p:spPr>
          <a:xfrm rot="10800000">
            <a:off x="8541728"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58" name="Google Shape;4558;p117"/>
          <p:cNvCxnSpPr>
            <a:stCxn id="4537" idx="7"/>
            <a:endCxn id="4555" idx="2"/>
          </p:cNvCxnSpPr>
          <p:nvPr/>
        </p:nvCxnSpPr>
        <p:spPr>
          <a:xfrm rot="10800000" flipH="1">
            <a:off x="4234642" y="3697398"/>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59" name="Google Shape;4559;p117"/>
          <p:cNvCxnSpPr>
            <a:stCxn id="4550" idx="7"/>
            <a:endCxn id="4555" idx="2"/>
          </p:cNvCxnSpPr>
          <p:nvPr/>
        </p:nvCxnSpPr>
        <p:spPr>
          <a:xfrm rot="10800000" flipH="1">
            <a:off x="7347430"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60" name="Google Shape;4560;p117"/>
          <p:cNvCxnSpPr>
            <a:stCxn id="4540" idx="7"/>
            <a:endCxn id="4555" idx="2"/>
          </p:cNvCxnSpPr>
          <p:nvPr/>
        </p:nvCxnSpPr>
        <p:spPr>
          <a:xfrm rot="10800000" flipH="1">
            <a:off x="6724872" y="3697398"/>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61" name="Google Shape;4561;p117"/>
          <p:cNvCxnSpPr>
            <a:stCxn id="4542" idx="7"/>
            <a:endCxn id="4555" idx="2"/>
          </p:cNvCxnSpPr>
          <p:nvPr/>
        </p:nvCxnSpPr>
        <p:spPr>
          <a:xfrm rot="10800000" flipH="1">
            <a:off x="6102315" y="3697398"/>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62" name="Google Shape;4562;p117"/>
          <p:cNvCxnSpPr>
            <a:stCxn id="4544" idx="7"/>
            <a:endCxn id="4555" idx="2"/>
          </p:cNvCxnSpPr>
          <p:nvPr/>
        </p:nvCxnSpPr>
        <p:spPr>
          <a:xfrm rot="10800000" flipH="1">
            <a:off x="5479757" y="3697398"/>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63" name="Google Shape;4563;p117"/>
          <p:cNvCxnSpPr>
            <a:stCxn id="4548" idx="7"/>
            <a:endCxn id="4555" idx="2"/>
          </p:cNvCxnSpPr>
          <p:nvPr/>
        </p:nvCxnSpPr>
        <p:spPr>
          <a:xfrm rot="10800000" flipH="1">
            <a:off x="4857200" y="3697398"/>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64" name="Google Shape;4564;p117"/>
          <p:cNvCxnSpPr>
            <a:stCxn id="4546" idx="7"/>
            <a:endCxn id="4555" idx="2"/>
          </p:cNvCxnSpPr>
          <p:nvPr/>
        </p:nvCxnSpPr>
        <p:spPr>
          <a:xfrm rot="10800000" flipH="1">
            <a:off x="3612085" y="3697398"/>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65" name="Google Shape;4565;p117"/>
          <p:cNvCxnSpPr>
            <a:stCxn id="4557" idx="1"/>
            <a:endCxn id="4566" idx="2"/>
          </p:cNvCxnSpPr>
          <p:nvPr/>
        </p:nvCxnSpPr>
        <p:spPr>
          <a:xfrm rot="10800000">
            <a:off x="7296428"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67" name="Google Shape;4567;p117"/>
          <p:cNvCxnSpPr>
            <a:stCxn id="4553" idx="1"/>
            <a:endCxn id="4566" idx="2"/>
          </p:cNvCxnSpPr>
          <p:nvPr/>
        </p:nvCxnSpPr>
        <p:spPr>
          <a:xfrm rot="10800000">
            <a:off x="7296671"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68" name="Google Shape;4568;p117"/>
          <p:cNvCxnSpPr>
            <a:stCxn id="4537" idx="7"/>
            <a:endCxn id="4566" idx="2"/>
          </p:cNvCxnSpPr>
          <p:nvPr/>
        </p:nvCxnSpPr>
        <p:spPr>
          <a:xfrm rot="10800000" flipH="1">
            <a:off x="4234642" y="3697398"/>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69" name="Google Shape;4569;p117"/>
          <p:cNvCxnSpPr>
            <a:endCxn id="4566" idx="2"/>
          </p:cNvCxnSpPr>
          <p:nvPr/>
        </p:nvCxnSpPr>
        <p:spPr>
          <a:xfrm rot="10800000" flipH="1">
            <a:off x="3611963" y="369728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70" name="Google Shape;4570;p117"/>
          <p:cNvCxnSpPr>
            <a:endCxn id="4566" idx="2"/>
          </p:cNvCxnSpPr>
          <p:nvPr/>
        </p:nvCxnSpPr>
        <p:spPr>
          <a:xfrm rot="10800000" flipH="1">
            <a:off x="5479763" y="369728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71" name="Google Shape;4571;p117"/>
          <p:cNvCxnSpPr>
            <a:stCxn id="4542" idx="7"/>
            <a:endCxn id="4566" idx="2"/>
          </p:cNvCxnSpPr>
          <p:nvPr/>
        </p:nvCxnSpPr>
        <p:spPr>
          <a:xfrm rot="10800000" flipH="1">
            <a:off x="6102315"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72" name="Google Shape;4572;p117"/>
          <p:cNvCxnSpPr>
            <a:stCxn id="4540" idx="7"/>
            <a:endCxn id="4566" idx="2"/>
          </p:cNvCxnSpPr>
          <p:nvPr/>
        </p:nvCxnSpPr>
        <p:spPr>
          <a:xfrm rot="10800000" flipH="1">
            <a:off x="6724872"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73" name="Google Shape;4573;p117"/>
          <p:cNvCxnSpPr>
            <a:stCxn id="4548" idx="7"/>
            <a:endCxn id="4566" idx="2"/>
          </p:cNvCxnSpPr>
          <p:nvPr/>
        </p:nvCxnSpPr>
        <p:spPr>
          <a:xfrm rot="10800000" flipH="1">
            <a:off x="4857200" y="3697398"/>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74" name="Google Shape;4574;p117"/>
          <p:cNvCxnSpPr>
            <a:stCxn id="4550" idx="1"/>
            <a:endCxn id="4575" idx="2"/>
          </p:cNvCxnSpPr>
          <p:nvPr/>
        </p:nvCxnSpPr>
        <p:spPr>
          <a:xfrm rot="10800000">
            <a:off x="6674056"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76" name="Google Shape;4576;p117"/>
          <p:cNvCxnSpPr>
            <a:stCxn id="4553" idx="1"/>
            <a:endCxn id="4575" idx="2"/>
          </p:cNvCxnSpPr>
          <p:nvPr/>
        </p:nvCxnSpPr>
        <p:spPr>
          <a:xfrm rot="10800000">
            <a:off x="6673871"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77" name="Google Shape;4577;p117"/>
          <p:cNvCxnSpPr>
            <a:stCxn id="4557" idx="1"/>
            <a:endCxn id="4575" idx="2"/>
          </p:cNvCxnSpPr>
          <p:nvPr/>
        </p:nvCxnSpPr>
        <p:spPr>
          <a:xfrm rot="10800000">
            <a:off x="6673928" y="3697398"/>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78" name="Google Shape;4578;p117"/>
          <p:cNvCxnSpPr>
            <a:stCxn id="4537" idx="7"/>
            <a:endCxn id="4575" idx="2"/>
          </p:cNvCxnSpPr>
          <p:nvPr/>
        </p:nvCxnSpPr>
        <p:spPr>
          <a:xfrm rot="10800000" flipH="1">
            <a:off x="4234642" y="3697398"/>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79" name="Google Shape;4579;p117"/>
          <p:cNvCxnSpPr>
            <a:stCxn id="4546" idx="7"/>
            <a:endCxn id="4575" idx="2"/>
          </p:cNvCxnSpPr>
          <p:nvPr/>
        </p:nvCxnSpPr>
        <p:spPr>
          <a:xfrm rot="10800000" flipH="1">
            <a:off x="3612085" y="3697398"/>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80" name="Google Shape;4580;p117"/>
          <p:cNvCxnSpPr>
            <a:stCxn id="4544" idx="7"/>
            <a:endCxn id="4575" idx="2"/>
          </p:cNvCxnSpPr>
          <p:nvPr/>
        </p:nvCxnSpPr>
        <p:spPr>
          <a:xfrm rot="10800000" flipH="1">
            <a:off x="5479757"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81" name="Google Shape;4581;p117"/>
          <p:cNvCxnSpPr>
            <a:stCxn id="4548" idx="7"/>
            <a:endCxn id="4575" idx="2"/>
          </p:cNvCxnSpPr>
          <p:nvPr/>
        </p:nvCxnSpPr>
        <p:spPr>
          <a:xfrm rot="10800000" flipH="1">
            <a:off x="4857200" y="3697398"/>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82" name="Google Shape;4582;p117"/>
          <p:cNvCxnSpPr>
            <a:endCxn id="4575" idx="2"/>
          </p:cNvCxnSpPr>
          <p:nvPr/>
        </p:nvCxnSpPr>
        <p:spPr>
          <a:xfrm rot="10800000" flipH="1">
            <a:off x="6102206" y="369728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83" name="Google Shape;4583;p117"/>
          <p:cNvCxnSpPr>
            <a:stCxn id="4550" idx="0"/>
            <a:endCxn id="4566" idx="2"/>
          </p:cNvCxnSpPr>
          <p:nvPr/>
        </p:nvCxnSpPr>
        <p:spPr>
          <a:xfrm rot="10800000">
            <a:off x="7296643"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584" name="Google Shape;4584;p117"/>
          <p:cNvCxnSpPr>
            <a:stCxn id="4540" idx="0"/>
            <a:endCxn id="4575" idx="2"/>
          </p:cNvCxnSpPr>
          <p:nvPr/>
        </p:nvCxnSpPr>
        <p:spPr>
          <a:xfrm rot="10800000">
            <a:off x="6674085"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585" name="Google Shape;4585;p117"/>
          <p:cNvCxnSpPr>
            <a:stCxn id="4544" idx="7"/>
            <a:endCxn id="4586" idx="2"/>
          </p:cNvCxnSpPr>
          <p:nvPr/>
        </p:nvCxnSpPr>
        <p:spPr>
          <a:xfrm rot="10800000" flipH="1">
            <a:off x="5479757"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87" name="Google Shape;4587;p117"/>
          <p:cNvCxnSpPr>
            <a:stCxn id="4553" idx="1"/>
            <a:endCxn id="4586" idx="2"/>
          </p:cNvCxnSpPr>
          <p:nvPr/>
        </p:nvCxnSpPr>
        <p:spPr>
          <a:xfrm rot="10800000">
            <a:off x="6051371" y="3697398"/>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88" name="Google Shape;4588;p117"/>
          <p:cNvCxnSpPr>
            <a:stCxn id="4550" idx="1"/>
            <a:endCxn id="4586" idx="2"/>
          </p:cNvCxnSpPr>
          <p:nvPr/>
        </p:nvCxnSpPr>
        <p:spPr>
          <a:xfrm rot="10800000">
            <a:off x="6051556"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89" name="Google Shape;4589;p117"/>
          <p:cNvCxnSpPr>
            <a:stCxn id="4540" idx="1"/>
            <a:endCxn id="4586" idx="2"/>
          </p:cNvCxnSpPr>
          <p:nvPr/>
        </p:nvCxnSpPr>
        <p:spPr>
          <a:xfrm rot="10800000">
            <a:off x="6051499"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90" name="Google Shape;4590;p117"/>
          <p:cNvCxnSpPr>
            <a:stCxn id="4557" idx="1"/>
            <a:endCxn id="4586" idx="2"/>
          </p:cNvCxnSpPr>
          <p:nvPr/>
        </p:nvCxnSpPr>
        <p:spPr>
          <a:xfrm rot="10800000">
            <a:off x="6051428" y="3697398"/>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91" name="Google Shape;4591;p117"/>
          <p:cNvCxnSpPr>
            <a:stCxn id="4537" idx="7"/>
            <a:endCxn id="4586" idx="2"/>
          </p:cNvCxnSpPr>
          <p:nvPr/>
        </p:nvCxnSpPr>
        <p:spPr>
          <a:xfrm rot="10800000" flipH="1">
            <a:off x="4234642" y="3697398"/>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92" name="Google Shape;4592;p117"/>
          <p:cNvCxnSpPr>
            <a:endCxn id="4586" idx="2"/>
          </p:cNvCxnSpPr>
          <p:nvPr/>
        </p:nvCxnSpPr>
        <p:spPr>
          <a:xfrm rot="10800000" flipH="1">
            <a:off x="4857148" y="369728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93" name="Google Shape;4593;p117"/>
          <p:cNvCxnSpPr>
            <a:stCxn id="4546" idx="7"/>
            <a:endCxn id="4586" idx="2"/>
          </p:cNvCxnSpPr>
          <p:nvPr/>
        </p:nvCxnSpPr>
        <p:spPr>
          <a:xfrm rot="10800000" flipH="1">
            <a:off x="3612085" y="3697398"/>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94" name="Google Shape;4594;p117"/>
          <p:cNvCxnSpPr>
            <a:stCxn id="4542" idx="0"/>
            <a:endCxn id="4586" idx="2"/>
          </p:cNvCxnSpPr>
          <p:nvPr/>
        </p:nvCxnSpPr>
        <p:spPr>
          <a:xfrm rot="10800000">
            <a:off x="6051528"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595" name="Google Shape;4595;p117"/>
          <p:cNvCxnSpPr>
            <a:stCxn id="4542" idx="1"/>
            <a:endCxn id="4596" idx="2"/>
          </p:cNvCxnSpPr>
          <p:nvPr/>
        </p:nvCxnSpPr>
        <p:spPr>
          <a:xfrm rot="10800000">
            <a:off x="5428941"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97" name="Google Shape;4597;p117"/>
          <p:cNvCxnSpPr>
            <a:stCxn id="4557" idx="1"/>
            <a:endCxn id="4596" idx="2"/>
          </p:cNvCxnSpPr>
          <p:nvPr/>
        </p:nvCxnSpPr>
        <p:spPr>
          <a:xfrm rot="10800000">
            <a:off x="5428928" y="3697398"/>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98" name="Google Shape;4598;p117"/>
          <p:cNvCxnSpPr>
            <a:stCxn id="4553" idx="1"/>
            <a:endCxn id="4596" idx="2"/>
          </p:cNvCxnSpPr>
          <p:nvPr/>
        </p:nvCxnSpPr>
        <p:spPr>
          <a:xfrm rot="10800000">
            <a:off x="5428871" y="3697398"/>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599" name="Google Shape;4599;p117"/>
          <p:cNvCxnSpPr>
            <a:stCxn id="4550" idx="1"/>
            <a:endCxn id="4596" idx="2"/>
          </p:cNvCxnSpPr>
          <p:nvPr/>
        </p:nvCxnSpPr>
        <p:spPr>
          <a:xfrm rot="10800000">
            <a:off x="5428756"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00" name="Google Shape;4600;p117"/>
          <p:cNvCxnSpPr>
            <a:stCxn id="4540" idx="1"/>
            <a:endCxn id="4596" idx="2"/>
          </p:cNvCxnSpPr>
          <p:nvPr/>
        </p:nvCxnSpPr>
        <p:spPr>
          <a:xfrm rot="10800000">
            <a:off x="5428999"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01" name="Google Shape;4601;p117"/>
          <p:cNvCxnSpPr>
            <a:stCxn id="4537" idx="7"/>
            <a:endCxn id="4596" idx="2"/>
          </p:cNvCxnSpPr>
          <p:nvPr/>
        </p:nvCxnSpPr>
        <p:spPr>
          <a:xfrm rot="10800000" flipH="1">
            <a:off x="4234642"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02" name="Google Shape;4602;p117"/>
          <p:cNvCxnSpPr>
            <a:stCxn id="4546" idx="7"/>
            <a:endCxn id="4596" idx="2"/>
          </p:cNvCxnSpPr>
          <p:nvPr/>
        </p:nvCxnSpPr>
        <p:spPr>
          <a:xfrm rot="10800000" flipH="1">
            <a:off x="3612085" y="3697398"/>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03" name="Google Shape;4603;p117"/>
          <p:cNvCxnSpPr>
            <a:stCxn id="4548" idx="7"/>
            <a:endCxn id="4596" idx="2"/>
          </p:cNvCxnSpPr>
          <p:nvPr/>
        </p:nvCxnSpPr>
        <p:spPr>
          <a:xfrm rot="10800000" flipH="1">
            <a:off x="4857200"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04" name="Google Shape;4604;p117"/>
          <p:cNvCxnSpPr>
            <a:stCxn id="4544" idx="0"/>
            <a:endCxn id="4596" idx="2"/>
          </p:cNvCxnSpPr>
          <p:nvPr/>
        </p:nvCxnSpPr>
        <p:spPr>
          <a:xfrm rot="10800000">
            <a:off x="5428971"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605" name="Google Shape;4605;p117"/>
          <p:cNvCxnSpPr>
            <a:stCxn id="4542" idx="1"/>
            <a:endCxn id="4606" idx="2"/>
          </p:cNvCxnSpPr>
          <p:nvPr/>
        </p:nvCxnSpPr>
        <p:spPr>
          <a:xfrm rot="10800000">
            <a:off x="4806441"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07" name="Google Shape;4607;p117"/>
          <p:cNvCxnSpPr>
            <a:stCxn id="4540" idx="1"/>
            <a:endCxn id="4606" idx="2"/>
          </p:cNvCxnSpPr>
          <p:nvPr/>
        </p:nvCxnSpPr>
        <p:spPr>
          <a:xfrm rot="10800000">
            <a:off x="4806199"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08" name="Google Shape;4608;p117"/>
          <p:cNvCxnSpPr>
            <a:stCxn id="4550" idx="1"/>
            <a:endCxn id="4606" idx="2"/>
          </p:cNvCxnSpPr>
          <p:nvPr/>
        </p:nvCxnSpPr>
        <p:spPr>
          <a:xfrm rot="10800000">
            <a:off x="4806256" y="3697398"/>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09" name="Google Shape;4609;p117"/>
          <p:cNvCxnSpPr>
            <a:stCxn id="4553" idx="1"/>
            <a:endCxn id="4606" idx="2"/>
          </p:cNvCxnSpPr>
          <p:nvPr/>
        </p:nvCxnSpPr>
        <p:spPr>
          <a:xfrm rot="10800000">
            <a:off x="4806371" y="3697398"/>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10" name="Google Shape;4610;p117"/>
          <p:cNvCxnSpPr>
            <a:stCxn id="4557" idx="1"/>
            <a:endCxn id="4606" idx="2"/>
          </p:cNvCxnSpPr>
          <p:nvPr/>
        </p:nvCxnSpPr>
        <p:spPr>
          <a:xfrm rot="10800000">
            <a:off x="4806428" y="3697398"/>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11" name="Google Shape;4611;p117"/>
          <p:cNvCxnSpPr>
            <a:stCxn id="4546" idx="7"/>
            <a:endCxn id="4612" idx="2"/>
          </p:cNvCxnSpPr>
          <p:nvPr/>
        </p:nvCxnSpPr>
        <p:spPr>
          <a:xfrm rot="10800000" flipH="1">
            <a:off x="3612085"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13" name="Google Shape;4613;p117"/>
          <p:cNvCxnSpPr>
            <a:stCxn id="4548" idx="1"/>
            <a:endCxn id="4612" idx="2"/>
          </p:cNvCxnSpPr>
          <p:nvPr/>
        </p:nvCxnSpPr>
        <p:spPr>
          <a:xfrm rot="10800000">
            <a:off x="4183826"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14" name="Google Shape;4614;p117"/>
          <p:cNvCxnSpPr>
            <a:stCxn id="4544" idx="1"/>
            <a:endCxn id="4612" idx="2"/>
          </p:cNvCxnSpPr>
          <p:nvPr/>
        </p:nvCxnSpPr>
        <p:spPr>
          <a:xfrm rot="10800000">
            <a:off x="4183884"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15" name="Google Shape;4615;p117"/>
          <p:cNvCxnSpPr>
            <a:stCxn id="4542" idx="1"/>
            <a:endCxn id="4612" idx="2"/>
          </p:cNvCxnSpPr>
          <p:nvPr/>
        </p:nvCxnSpPr>
        <p:spPr>
          <a:xfrm rot="10800000">
            <a:off x="4183641"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16" name="Google Shape;4616;p117"/>
          <p:cNvCxnSpPr>
            <a:stCxn id="4540" idx="1"/>
            <a:endCxn id="4612" idx="2"/>
          </p:cNvCxnSpPr>
          <p:nvPr/>
        </p:nvCxnSpPr>
        <p:spPr>
          <a:xfrm rot="10800000">
            <a:off x="4183699" y="3697398"/>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17" name="Google Shape;4617;p117"/>
          <p:cNvCxnSpPr>
            <a:stCxn id="4550" idx="1"/>
            <a:endCxn id="4612" idx="2"/>
          </p:cNvCxnSpPr>
          <p:nvPr/>
        </p:nvCxnSpPr>
        <p:spPr>
          <a:xfrm rot="10800000">
            <a:off x="4183756" y="3697398"/>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18" name="Google Shape;4618;p117"/>
          <p:cNvCxnSpPr>
            <a:stCxn id="4553" idx="1"/>
            <a:endCxn id="4612" idx="2"/>
          </p:cNvCxnSpPr>
          <p:nvPr/>
        </p:nvCxnSpPr>
        <p:spPr>
          <a:xfrm rot="10800000">
            <a:off x="4183871" y="3697398"/>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19" name="Google Shape;4619;p117"/>
          <p:cNvCxnSpPr>
            <a:endCxn id="4612" idx="2"/>
          </p:cNvCxnSpPr>
          <p:nvPr/>
        </p:nvCxnSpPr>
        <p:spPr>
          <a:xfrm rot="10800000">
            <a:off x="4183776" y="3697281"/>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20" name="Google Shape;4620;p117"/>
          <p:cNvCxnSpPr>
            <a:stCxn id="4537" idx="7"/>
            <a:endCxn id="4606" idx="2"/>
          </p:cNvCxnSpPr>
          <p:nvPr/>
        </p:nvCxnSpPr>
        <p:spPr>
          <a:xfrm rot="10800000" flipH="1">
            <a:off x="4234642"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21" name="Google Shape;4621;p117"/>
          <p:cNvCxnSpPr>
            <a:stCxn id="4546" idx="7"/>
            <a:endCxn id="4606" idx="2"/>
          </p:cNvCxnSpPr>
          <p:nvPr/>
        </p:nvCxnSpPr>
        <p:spPr>
          <a:xfrm rot="10800000" flipH="1">
            <a:off x="3612085"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22" name="Google Shape;4622;p117"/>
          <p:cNvCxnSpPr>
            <a:stCxn id="4553" idx="1"/>
            <a:endCxn id="4623" idx="2"/>
          </p:cNvCxnSpPr>
          <p:nvPr/>
        </p:nvCxnSpPr>
        <p:spPr>
          <a:xfrm rot="10800000">
            <a:off x="3561071" y="3697398"/>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24" name="Google Shape;4624;p117"/>
          <p:cNvCxnSpPr>
            <a:stCxn id="4557" idx="1"/>
            <a:endCxn id="4623" idx="2"/>
          </p:cNvCxnSpPr>
          <p:nvPr/>
        </p:nvCxnSpPr>
        <p:spPr>
          <a:xfrm rot="10800000">
            <a:off x="3561128" y="3697398"/>
            <a:ext cx="55524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25" name="Google Shape;4625;p117"/>
          <p:cNvCxnSpPr>
            <a:endCxn id="4623" idx="2"/>
          </p:cNvCxnSpPr>
          <p:nvPr/>
        </p:nvCxnSpPr>
        <p:spPr>
          <a:xfrm rot="10800000">
            <a:off x="3561219" y="369728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26" name="Google Shape;4626;p117"/>
          <p:cNvCxnSpPr>
            <a:endCxn id="4623" idx="2"/>
          </p:cNvCxnSpPr>
          <p:nvPr/>
        </p:nvCxnSpPr>
        <p:spPr>
          <a:xfrm rot="10800000">
            <a:off x="3561219" y="369728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27" name="Google Shape;4627;p117"/>
          <p:cNvCxnSpPr>
            <a:stCxn id="4544" idx="1"/>
            <a:endCxn id="4623" idx="2"/>
          </p:cNvCxnSpPr>
          <p:nvPr/>
        </p:nvCxnSpPr>
        <p:spPr>
          <a:xfrm rot="10800000">
            <a:off x="3561084" y="3697398"/>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28" name="Google Shape;4628;p117"/>
          <p:cNvCxnSpPr>
            <a:stCxn id="4537" idx="1"/>
            <a:endCxn id="4623" idx="2"/>
          </p:cNvCxnSpPr>
          <p:nvPr/>
        </p:nvCxnSpPr>
        <p:spPr>
          <a:xfrm rot="10800000">
            <a:off x="3561269"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29" name="Google Shape;4629;p117"/>
          <p:cNvCxnSpPr>
            <a:stCxn id="4548" idx="1"/>
            <a:endCxn id="4623" idx="2"/>
          </p:cNvCxnSpPr>
          <p:nvPr/>
        </p:nvCxnSpPr>
        <p:spPr>
          <a:xfrm rot="10800000">
            <a:off x="3561326" y="3697398"/>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630" name="Google Shape;4630;p117"/>
          <p:cNvCxnSpPr>
            <a:stCxn id="4631" idx="3"/>
            <a:endCxn id="4632" idx="7"/>
          </p:cNvCxnSpPr>
          <p:nvPr/>
        </p:nvCxnSpPr>
        <p:spPr>
          <a:xfrm flipH="1">
            <a:off x="3612071" y="4513295"/>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633" name="Google Shape;4633;p117"/>
          <p:cNvCxnSpPr>
            <a:endCxn id="4632" idx="7"/>
          </p:cNvCxnSpPr>
          <p:nvPr/>
        </p:nvCxnSpPr>
        <p:spPr>
          <a:xfrm flipH="1">
            <a:off x="3612086" y="4508644"/>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4634" name="Google Shape;4634;p117"/>
          <p:cNvCxnSpPr>
            <a:stCxn id="4635" idx="5"/>
            <a:endCxn id="4636" idx="1"/>
          </p:cNvCxnSpPr>
          <p:nvPr/>
        </p:nvCxnSpPr>
        <p:spPr>
          <a:xfrm>
            <a:off x="5479757" y="4513295"/>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637" name="Google Shape;4637;p117"/>
          <p:cNvCxnSpPr>
            <a:stCxn id="4638" idx="5"/>
            <a:endCxn id="4636" idx="1"/>
          </p:cNvCxnSpPr>
          <p:nvPr/>
        </p:nvCxnSpPr>
        <p:spPr>
          <a:xfrm>
            <a:off x="4234642" y="4513295"/>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639" name="Google Shape;4639;p117"/>
          <p:cNvCxnSpPr>
            <a:endCxn id="4640" idx="1"/>
          </p:cNvCxnSpPr>
          <p:nvPr/>
        </p:nvCxnSpPr>
        <p:spPr>
          <a:xfrm>
            <a:off x="3611957" y="4513144"/>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641" name="Google Shape;4641;p117"/>
          <p:cNvCxnSpPr>
            <a:stCxn id="4642" idx="5"/>
            <a:endCxn id="4636" idx="1"/>
          </p:cNvCxnSpPr>
          <p:nvPr/>
        </p:nvCxnSpPr>
        <p:spPr>
          <a:xfrm>
            <a:off x="3612085" y="4513295"/>
            <a:ext cx="5501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643" name="Google Shape;4643;p117"/>
          <p:cNvCxnSpPr>
            <a:stCxn id="4642" idx="5"/>
            <a:endCxn id="4644" idx="1"/>
          </p:cNvCxnSpPr>
          <p:nvPr/>
        </p:nvCxnSpPr>
        <p:spPr>
          <a:xfrm>
            <a:off x="3612085"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645" name="Google Shape;4645;p117"/>
          <p:cNvCxnSpPr>
            <a:stCxn id="4646" idx="5"/>
            <a:endCxn id="4636" idx="1"/>
          </p:cNvCxnSpPr>
          <p:nvPr/>
        </p:nvCxnSpPr>
        <p:spPr>
          <a:xfrm>
            <a:off x="4857200" y="4513295"/>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647" name="Google Shape;4647;p117"/>
          <p:cNvCxnSpPr>
            <a:stCxn id="4632" idx="5"/>
            <a:endCxn id="4648" idx="0"/>
          </p:cNvCxnSpPr>
          <p:nvPr/>
        </p:nvCxnSpPr>
        <p:spPr>
          <a:xfrm>
            <a:off x="3612086"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49" name="Google Shape;4649;p117"/>
          <p:cNvCxnSpPr>
            <a:stCxn id="4650" idx="4"/>
            <a:endCxn id="4648" idx="0"/>
          </p:cNvCxnSpPr>
          <p:nvPr/>
        </p:nvCxnSpPr>
        <p:spPr>
          <a:xfrm>
            <a:off x="4183856"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651" name="Google Shape;4651;p117"/>
          <p:cNvCxnSpPr>
            <a:stCxn id="4652" idx="3"/>
            <a:endCxn id="4648" idx="0"/>
          </p:cNvCxnSpPr>
          <p:nvPr/>
        </p:nvCxnSpPr>
        <p:spPr>
          <a:xfrm flipH="1">
            <a:off x="4183827"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53" name="Google Shape;4653;p117"/>
          <p:cNvCxnSpPr>
            <a:stCxn id="4654" idx="3"/>
            <a:endCxn id="4648" idx="0"/>
          </p:cNvCxnSpPr>
          <p:nvPr/>
        </p:nvCxnSpPr>
        <p:spPr>
          <a:xfrm flipH="1">
            <a:off x="4183884"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55" name="Google Shape;4655;p117"/>
          <p:cNvCxnSpPr>
            <a:stCxn id="4656" idx="3"/>
            <a:endCxn id="4648" idx="0"/>
          </p:cNvCxnSpPr>
          <p:nvPr/>
        </p:nvCxnSpPr>
        <p:spPr>
          <a:xfrm flipH="1">
            <a:off x="4183642"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57" name="Google Shape;4657;p117"/>
          <p:cNvCxnSpPr>
            <a:stCxn id="4644" idx="3"/>
            <a:endCxn id="4648" idx="0"/>
          </p:cNvCxnSpPr>
          <p:nvPr/>
        </p:nvCxnSpPr>
        <p:spPr>
          <a:xfrm flipH="1">
            <a:off x="4183699" y="4970518"/>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58" name="Google Shape;4658;p117"/>
          <p:cNvCxnSpPr>
            <a:stCxn id="4640" idx="3"/>
          </p:cNvCxnSpPr>
          <p:nvPr/>
        </p:nvCxnSpPr>
        <p:spPr>
          <a:xfrm flipH="1">
            <a:off x="4183757" y="4970518"/>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59" name="Google Shape;4659;p117"/>
          <p:cNvCxnSpPr>
            <a:stCxn id="4660" idx="3"/>
            <a:endCxn id="4648" idx="0"/>
          </p:cNvCxnSpPr>
          <p:nvPr/>
        </p:nvCxnSpPr>
        <p:spPr>
          <a:xfrm flipH="1">
            <a:off x="4183871" y="4970518"/>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61" name="Google Shape;4661;p117"/>
          <p:cNvCxnSpPr>
            <a:stCxn id="4636" idx="3"/>
            <a:endCxn id="4648" idx="0"/>
          </p:cNvCxnSpPr>
          <p:nvPr/>
        </p:nvCxnSpPr>
        <p:spPr>
          <a:xfrm flipH="1">
            <a:off x="4183629" y="4970518"/>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62" name="Google Shape;4662;p117"/>
          <p:cNvCxnSpPr>
            <a:stCxn id="4652" idx="4"/>
            <a:endCxn id="4663" idx="0"/>
          </p:cNvCxnSpPr>
          <p:nvPr/>
        </p:nvCxnSpPr>
        <p:spPr>
          <a:xfrm>
            <a:off x="4806414"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664" name="Google Shape;4664;p117"/>
          <p:cNvCxnSpPr>
            <a:stCxn id="4650" idx="5"/>
            <a:endCxn id="4663" idx="0"/>
          </p:cNvCxnSpPr>
          <p:nvPr/>
        </p:nvCxnSpPr>
        <p:spPr>
          <a:xfrm>
            <a:off x="4234643"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65" name="Google Shape;4665;p117"/>
          <p:cNvCxnSpPr>
            <a:stCxn id="4632" idx="5"/>
            <a:endCxn id="4663" idx="0"/>
          </p:cNvCxnSpPr>
          <p:nvPr/>
        </p:nvCxnSpPr>
        <p:spPr>
          <a:xfrm>
            <a:off x="3612086"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66" name="Google Shape;4666;p117"/>
          <p:cNvCxnSpPr>
            <a:stCxn id="4654" idx="3"/>
            <a:endCxn id="4663" idx="0"/>
          </p:cNvCxnSpPr>
          <p:nvPr/>
        </p:nvCxnSpPr>
        <p:spPr>
          <a:xfrm flipH="1">
            <a:off x="4806384"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67" name="Google Shape;4667;p117"/>
          <p:cNvCxnSpPr>
            <a:stCxn id="4656" idx="3"/>
            <a:endCxn id="4663" idx="0"/>
          </p:cNvCxnSpPr>
          <p:nvPr/>
        </p:nvCxnSpPr>
        <p:spPr>
          <a:xfrm flipH="1">
            <a:off x="4806442"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68" name="Google Shape;4668;p117"/>
          <p:cNvCxnSpPr>
            <a:stCxn id="4644" idx="3"/>
            <a:endCxn id="4663" idx="0"/>
          </p:cNvCxnSpPr>
          <p:nvPr/>
        </p:nvCxnSpPr>
        <p:spPr>
          <a:xfrm flipH="1">
            <a:off x="4806199"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69" name="Google Shape;4669;p117"/>
          <p:cNvCxnSpPr>
            <a:stCxn id="4640" idx="3"/>
            <a:endCxn id="4663" idx="0"/>
          </p:cNvCxnSpPr>
          <p:nvPr/>
        </p:nvCxnSpPr>
        <p:spPr>
          <a:xfrm flipH="1">
            <a:off x="4806257" y="4970518"/>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70" name="Google Shape;4670;p117"/>
          <p:cNvCxnSpPr>
            <a:stCxn id="4660" idx="3"/>
            <a:endCxn id="4663" idx="0"/>
          </p:cNvCxnSpPr>
          <p:nvPr/>
        </p:nvCxnSpPr>
        <p:spPr>
          <a:xfrm flipH="1">
            <a:off x="4806371"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71" name="Google Shape;4671;p117"/>
          <p:cNvCxnSpPr>
            <a:stCxn id="4636" idx="3"/>
            <a:endCxn id="4663" idx="0"/>
          </p:cNvCxnSpPr>
          <p:nvPr/>
        </p:nvCxnSpPr>
        <p:spPr>
          <a:xfrm flipH="1">
            <a:off x="4806429" y="4970518"/>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72" name="Google Shape;4672;p117"/>
          <p:cNvCxnSpPr>
            <a:stCxn id="4636" idx="3"/>
            <a:endCxn id="4673" idx="0"/>
          </p:cNvCxnSpPr>
          <p:nvPr/>
        </p:nvCxnSpPr>
        <p:spPr>
          <a:xfrm flipH="1">
            <a:off x="5428929"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74" name="Google Shape;4674;p117"/>
          <p:cNvCxnSpPr>
            <a:stCxn id="4660" idx="3"/>
            <a:endCxn id="4673" idx="0"/>
          </p:cNvCxnSpPr>
          <p:nvPr/>
        </p:nvCxnSpPr>
        <p:spPr>
          <a:xfrm flipH="1">
            <a:off x="5428871" y="4970518"/>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75" name="Google Shape;4675;p117"/>
          <p:cNvCxnSpPr>
            <a:stCxn id="4640" idx="3"/>
            <a:endCxn id="4673" idx="0"/>
          </p:cNvCxnSpPr>
          <p:nvPr/>
        </p:nvCxnSpPr>
        <p:spPr>
          <a:xfrm flipH="1">
            <a:off x="5428757"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76" name="Google Shape;4676;p117"/>
          <p:cNvCxnSpPr>
            <a:stCxn id="4644" idx="3"/>
            <a:endCxn id="4673" idx="0"/>
          </p:cNvCxnSpPr>
          <p:nvPr/>
        </p:nvCxnSpPr>
        <p:spPr>
          <a:xfrm flipH="1">
            <a:off x="5428999"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77" name="Google Shape;4677;p117"/>
          <p:cNvCxnSpPr>
            <a:stCxn id="4656" idx="3"/>
            <a:endCxn id="4673" idx="0"/>
          </p:cNvCxnSpPr>
          <p:nvPr/>
        </p:nvCxnSpPr>
        <p:spPr>
          <a:xfrm flipH="1">
            <a:off x="5428942"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78" name="Google Shape;4678;p117"/>
          <p:cNvCxnSpPr>
            <a:stCxn id="4654" idx="4"/>
            <a:endCxn id="4673" idx="0"/>
          </p:cNvCxnSpPr>
          <p:nvPr/>
        </p:nvCxnSpPr>
        <p:spPr>
          <a:xfrm>
            <a:off x="5428971"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679" name="Google Shape;4679;p117"/>
          <p:cNvCxnSpPr>
            <a:stCxn id="4652" idx="5"/>
            <a:endCxn id="4673" idx="0"/>
          </p:cNvCxnSpPr>
          <p:nvPr/>
        </p:nvCxnSpPr>
        <p:spPr>
          <a:xfrm>
            <a:off x="4857201"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80" name="Google Shape;4680;p117"/>
          <p:cNvCxnSpPr>
            <a:stCxn id="4650" idx="5"/>
            <a:endCxn id="4673" idx="0"/>
          </p:cNvCxnSpPr>
          <p:nvPr/>
        </p:nvCxnSpPr>
        <p:spPr>
          <a:xfrm>
            <a:off x="4234643"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81" name="Google Shape;4681;p117"/>
          <p:cNvCxnSpPr>
            <a:stCxn id="4632" idx="5"/>
            <a:endCxn id="4673" idx="0"/>
          </p:cNvCxnSpPr>
          <p:nvPr/>
        </p:nvCxnSpPr>
        <p:spPr>
          <a:xfrm>
            <a:off x="3612086"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82" name="Google Shape;4682;p117"/>
          <p:cNvCxnSpPr>
            <a:stCxn id="4632" idx="4"/>
            <a:endCxn id="4683" idx="0"/>
          </p:cNvCxnSpPr>
          <p:nvPr/>
        </p:nvCxnSpPr>
        <p:spPr>
          <a:xfrm>
            <a:off x="3561299"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684" name="Google Shape;4684;p117"/>
          <p:cNvCxnSpPr>
            <a:stCxn id="4650" idx="3"/>
            <a:endCxn id="4683" idx="0"/>
          </p:cNvCxnSpPr>
          <p:nvPr/>
        </p:nvCxnSpPr>
        <p:spPr>
          <a:xfrm flipH="1">
            <a:off x="3561270"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85" name="Google Shape;4685;p117"/>
          <p:cNvCxnSpPr>
            <a:stCxn id="4652" idx="3"/>
            <a:endCxn id="4683" idx="0"/>
          </p:cNvCxnSpPr>
          <p:nvPr/>
        </p:nvCxnSpPr>
        <p:spPr>
          <a:xfrm flipH="1">
            <a:off x="3561327"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86" name="Google Shape;4686;p117"/>
          <p:cNvCxnSpPr>
            <a:stCxn id="4654" idx="3"/>
            <a:endCxn id="4683" idx="0"/>
          </p:cNvCxnSpPr>
          <p:nvPr/>
        </p:nvCxnSpPr>
        <p:spPr>
          <a:xfrm flipH="1">
            <a:off x="3561084"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87" name="Google Shape;4687;p117"/>
          <p:cNvCxnSpPr>
            <a:stCxn id="4656" idx="3"/>
            <a:endCxn id="4683" idx="0"/>
          </p:cNvCxnSpPr>
          <p:nvPr/>
        </p:nvCxnSpPr>
        <p:spPr>
          <a:xfrm flipH="1">
            <a:off x="3561142" y="4970518"/>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88" name="Google Shape;4688;p117"/>
          <p:cNvCxnSpPr>
            <a:stCxn id="4644" idx="3"/>
            <a:endCxn id="4683" idx="0"/>
          </p:cNvCxnSpPr>
          <p:nvPr/>
        </p:nvCxnSpPr>
        <p:spPr>
          <a:xfrm flipH="1">
            <a:off x="3561199" y="4970518"/>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89" name="Google Shape;4689;p117"/>
          <p:cNvCxnSpPr>
            <a:stCxn id="4640" idx="3"/>
            <a:endCxn id="4683" idx="0"/>
          </p:cNvCxnSpPr>
          <p:nvPr/>
        </p:nvCxnSpPr>
        <p:spPr>
          <a:xfrm flipH="1">
            <a:off x="3561257"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90" name="Google Shape;4690;p117"/>
          <p:cNvCxnSpPr>
            <a:stCxn id="4660" idx="3"/>
            <a:endCxn id="4683" idx="0"/>
          </p:cNvCxnSpPr>
          <p:nvPr/>
        </p:nvCxnSpPr>
        <p:spPr>
          <a:xfrm flipH="1">
            <a:off x="3561071" y="4970518"/>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91" name="Google Shape;4691;p117"/>
          <p:cNvCxnSpPr>
            <a:stCxn id="4636" idx="3"/>
            <a:endCxn id="4683" idx="0"/>
          </p:cNvCxnSpPr>
          <p:nvPr/>
        </p:nvCxnSpPr>
        <p:spPr>
          <a:xfrm flipH="1">
            <a:off x="3561129" y="4970518"/>
            <a:ext cx="55524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92" name="Google Shape;4692;p117"/>
          <p:cNvCxnSpPr>
            <a:stCxn id="4656" idx="4"/>
            <a:endCxn id="4693" idx="0"/>
          </p:cNvCxnSpPr>
          <p:nvPr/>
        </p:nvCxnSpPr>
        <p:spPr>
          <a:xfrm>
            <a:off x="6051529"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694" name="Google Shape;4694;p117"/>
          <p:cNvCxnSpPr>
            <a:stCxn id="4644" idx="3"/>
            <a:endCxn id="4693" idx="0"/>
          </p:cNvCxnSpPr>
          <p:nvPr/>
        </p:nvCxnSpPr>
        <p:spPr>
          <a:xfrm flipH="1">
            <a:off x="6051499"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95" name="Google Shape;4695;p117"/>
          <p:cNvCxnSpPr>
            <a:stCxn id="4640" idx="3"/>
            <a:endCxn id="4693" idx="0"/>
          </p:cNvCxnSpPr>
          <p:nvPr/>
        </p:nvCxnSpPr>
        <p:spPr>
          <a:xfrm flipH="1">
            <a:off x="6051557"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96" name="Google Shape;4696;p117"/>
          <p:cNvCxnSpPr>
            <a:stCxn id="4660" idx="3"/>
            <a:endCxn id="4693" idx="0"/>
          </p:cNvCxnSpPr>
          <p:nvPr/>
        </p:nvCxnSpPr>
        <p:spPr>
          <a:xfrm flipH="1">
            <a:off x="6051371" y="4970518"/>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97" name="Google Shape;4697;p117"/>
          <p:cNvCxnSpPr>
            <a:stCxn id="4636" idx="3"/>
            <a:endCxn id="4693" idx="0"/>
          </p:cNvCxnSpPr>
          <p:nvPr/>
        </p:nvCxnSpPr>
        <p:spPr>
          <a:xfrm flipH="1">
            <a:off x="6051429" y="4970518"/>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98" name="Google Shape;4698;p117"/>
          <p:cNvCxnSpPr>
            <a:stCxn id="4654" idx="5"/>
            <a:endCxn id="4693" idx="0"/>
          </p:cNvCxnSpPr>
          <p:nvPr/>
        </p:nvCxnSpPr>
        <p:spPr>
          <a:xfrm>
            <a:off x="5479758"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699" name="Google Shape;4699;p117"/>
          <p:cNvCxnSpPr>
            <a:stCxn id="4652" idx="5"/>
            <a:endCxn id="4693" idx="0"/>
          </p:cNvCxnSpPr>
          <p:nvPr/>
        </p:nvCxnSpPr>
        <p:spPr>
          <a:xfrm>
            <a:off x="4857201"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00" name="Google Shape;4700;p117"/>
          <p:cNvCxnSpPr>
            <a:stCxn id="4650" idx="5"/>
            <a:endCxn id="4693" idx="0"/>
          </p:cNvCxnSpPr>
          <p:nvPr/>
        </p:nvCxnSpPr>
        <p:spPr>
          <a:xfrm>
            <a:off x="4234643"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01" name="Google Shape;4701;p117"/>
          <p:cNvCxnSpPr>
            <a:stCxn id="4632" idx="5"/>
            <a:endCxn id="4693" idx="0"/>
          </p:cNvCxnSpPr>
          <p:nvPr/>
        </p:nvCxnSpPr>
        <p:spPr>
          <a:xfrm>
            <a:off x="3612086" y="4970518"/>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02" name="Google Shape;4702;p117"/>
          <p:cNvCxnSpPr>
            <a:stCxn id="4640" idx="4"/>
            <a:endCxn id="4703" idx="0"/>
          </p:cNvCxnSpPr>
          <p:nvPr/>
        </p:nvCxnSpPr>
        <p:spPr>
          <a:xfrm>
            <a:off x="7296643"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704" name="Google Shape;4704;p117"/>
          <p:cNvCxnSpPr>
            <a:stCxn id="4660" idx="3"/>
            <a:endCxn id="4703" idx="0"/>
          </p:cNvCxnSpPr>
          <p:nvPr/>
        </p:nvCxnSpPr>
        <p:spPr>
          <a:xfrm flipH="1">
            <a:off x="7296671"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05" name="Google Shape;4705;p117"/>
          <p:cNvCxnSpPr>
            <a:stCxn id="4636" idx="3"/>
            <a:endCxn id="4703" idx="0"/>
          </p:cNvCxnSpPr>
          <p:nvPr/>
        </p:nvCxnSpPr>
        <p:spPr>
          <a:xfrm flipH="1">
            <a:off x="7296429"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06" name="Google Shape;4706;p117"/>
          <p:cNvCxnSpPr>
            <a:stCxn id="4644" idx="5"/>
            <a:endCxn id="4703" idx="0"/>
          </p:cNvCxnSpPr>
          <p:nvPr/>
        </p:nvCxnSpPr>
        <p:spPr>
          <a:xfrm>
            <a:off x="6724873"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07" name="Google Shape;4707;p117"/>
          <p:cNvCxnSpPr>
            <a:stCxn id="4656" idx="5"/>
            <a:endCxn id="4703" idx="0"/>
          </p:cNvCxnSpPr>
          <p:nvPr/>
        </p:nvCxnSpPr>
        <p:spPr>
          <a:xfrm>
            <a:off x="6102315"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08" name="Google Shape;4708;p117"/>
          <p:cNvCxnSpPr>
            <a:stCxn id="4654" idx="5"/>
            <a:endCxn id="4703" idx="0"/>
          </p:cNvCxnSpPr>
          <p:nvPr/>
        </p:nvCxnSpPr>
        <p:spPr>
          <a:xfrm>
            <a:off x="5479758"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09" name="Google Shape;4709;p117"/>
          <p:cNvCxnSpPr>
            <a:stCxn id="4652" idx="5"/>
            <a:endCxn id="4703" idx="0"/>
          </p:cNvCxnSpPr>
          <p:nvPr/>
        </p:nvCxnSpPr>
        <p:spPr>
          <a:xfrm>
            <a:off x="4857201" y="4970518"/>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10" name="Google Shape;4710;p117"/>
          <p:cNvCxnSpPr>
            <a:stCxn id="4650" idx="5"/>
            <a:endCxn id="4703" idx="0"/>
          </p:cNvCxnSpPr>
          <p:nvPr/>
        </p:nvCxnSpPr>
        <p:spPr>
          <a:xfrm>
            <a:off x="4234643" y="4970518"/>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11" name="Google Shape;4711;p117"/>
          <p:cNvCxnSpPr>
            <a:stCxn id="4632" idx="5"/>
            <a:endCxn id="4703" idx="0"/>
          </p:cNvCxnSpPr>
          <p:nvPr/>
        </p:nvCxnSpPr>
        <p:spPr>
          <a:xfrm>
            <a:off x="3612086"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12" name="Google Shape;4712;p117"/>
          <p:cNvCxnSpPr>
            <a:stCxn id="4660" idx="4"/>
            <a:endCxn id="4713" idx="0"/>
          </p:cNvCxnSpPr>
          <p:nvPr/>
        </p:nvCxnSpPr>
        <p:spPr>
          <a:xfrm>
            <a:off x="8541758"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714" name="Google Shape;4714;p117"/>
          <p:cNvCxnSpPr>
            <a:stCxn id="4636" idx="3"/>
            <a:endCxn id="4713" idx="0"/>
          </p:cNvCxnSpPr>
          <p:nvPr/>
        </p:nvCxnSpPr>
        <p:spPr>
          <a:xfrm flipH="1">
            <a:off x="8541729"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15" name="Google Shape;4715;p117"/>
          <p:cNvCxnSpPr>
            <a:stCxn id="4640" idx="5"/>
            <a:endCxn id="4713" idx="0"/>
          </p:cNvCxnSpPr>
          <p:nvPr/>
        </p:nvCxnSpPr>
        <p:spPr>
          <a:xfrm>
            <a:off x="7347430"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16" name="Google Shape;4716;p117"/>
          <p:cNvCxnSpPr>
            <a:stCxn id="4644" idx="5"/>
            <a:endCxn id="4713" idx="0"/>
          </p:cNvCxnSpPr>
          <p:nvPr/>
        </p:nvCxnSpPr>
        <p:spPr>
          <a:xfrm>
            <a:off x="6724873"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17" name="Google Shape;4717;p117"/>
          <p:cNvCxnSpPr>
            <a:stCxn id="4656" idx="5"/>
            <a:endCxn id="4713" idx="0"/>
          </p:cNvCxnSpPr>
          <p:nvPr/>
        </p:nvCxnSpPr>
        <p:spPr>
          <a:xfrm>
            <a:off x="6102315" y="4970518"/>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18" name="Google Shape;4718;p117"/>
          <p:cNvCxnSpPr>
            <a:stCxn id="4654" idx="5"/>
            <a:endCxn id="4713" idx="0"/>
          </p:cNvCxnSpPr>
          <p:nvPr/>
        </p:nvCxnSpPr>
        <p:spPr>
          <a:xfrm>
            <a:off x="5479758" y="4970518"/>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19" name="Google Shape;4719;p117"/>
          <p:cNvCxnSpPr>
            <a:stCxn id="4652" idx="5"/>
            <a:endCxn id="4713" idx="0"/>
          </p:cNvCxnSpPr>
          <p:nvPr/>
        </p:nvCxnSpPr>
        <p:spPr>
          <a:xfrm>
            <a:off x="4857201"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20" name="Google Shape;4720;p117"/>
          <p:cNvCxnSpPr>
            <a:stCxn id="4650" idx="5"/>
            <a:endCxn id="4713" idx="0"/>
          </p:cNvCxnSpPr>
          <p:nvPr/>
        </p:nvCxnSpPr>
        <p:spPr>
          <a:xfrm>
            <a:off x="4234643" y="4970518"/>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21" name="Google Shape;4721;p117"/>
          <p:cNvCxnSpPr>
            <a:stCxn id="4632" idx="5"/>
            <a:endCxn id="4713" idx="0"/>
          </p:cNvCxnSpPr>
          <p:nvPr/>
        </p:nvCxnSpPr>
        <p:spPr>
          <a:xfrm>
            <a:off x="3612086" y="4970518"/>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22" name="Google Shape;4722;p117"/>
          <p:cNvCxnSpPr>
            <a:stCxn id="4644" idx="4"/>
            <a:endCxn id="4723" idx="0"/>
          </p:cNvCxnSpPr>
          <p:nvPr/>
        </p:nvCxnSpPr>
        <p:spPr>
          <a:xfrm>
            <a:off x="6674086"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724" name="Google Shape;4724;p117"/>
          <p:cNvCxnSpPr>
            <a:stCxn id="4640" idx="3"/>
            <a:endCxn id="4723" idx="0"/>
          </p:cNvCxnSpPr>
          <p:nvPr/>
        </p:nvCxnSpPr>
        <p:spPr>
          <a:xfrm flipH="1">
            <a:off x="6674057"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25" name="Google Shape;4725;p117"/>
          <p:cNvCxnSpPr>
            <a:stCxn id="4660" idx="3"/>
            <a:endCxn id="4723" idx="0"/>
          </p:cNvCxnSpPr>
          <p:nvPr/>
        </p:nvCxnSpPr>
        <p:spPr>
          <a:xfrm flipH="1">
            <a:off x="6673871" y="4970518"/>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26" name="Google Shape;4726;p117"/>
          <p:cNvCxnSpPr>
            <a:stCxn id="4636" idx="3"/>
            <a:endCxn id="4723" idx="0"/>
          </p:cNvCxnSpPr>
          <p:nvPr/>
        </p:nvCxnSpPr>
        <p:spPr>
          <a:xfrm flipH="1">
            <a:off x="6673929" y="4970518"/>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27" name="Google Shape;4727;p117"/>
          <p:cNvCxnSpPr>
            <a:stCxn id="4656" idx="5"/>
            <a:endCxn id="4723" idx="0"/>
          </p:cNvCxnSpPr>
          <p:nvPr/>
        </p:nvCxnSpPr>
        <p:spPr>
          <a:xfrm>
            <a:off x="6102315"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28" name="Google Shape;4728;p117"/>
          <p:cNvCxnSpPr>
            <a:stCxn id="4654" idx="5"/>
            <a:endCxn id="4723" idx="0"/>
          </p:cNvCxnSpPr>
          <p:nvPr/>
        </p:nvCxnSpPr>
        <p:spPr>
          <a:xfrm>
            <a:off x="5479758" y="4970518"/>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29" name="Google Shape;4729;p117"/>
          <p:cNvCxnSpPr>
            <a:stCxn id="4652" idx="5"/>
            <a:endCxn id="4723" idx="0"/>
          </p:cNvCxnSpPr>
          <p:nvPr/>
        </p:nvCxnSpPr>
        <p:spPr>
          <a:xfrm>
            <a:off x="4857201"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30" name="Google Shape;4730;p117"/>
          <p:cNvCxnSpPr>
            <a:stCxn id="4650" idx="5"/>
            <a:endCxn id="4723" idx="0"/>
          </p:cNvCxnSpPr>
          <p:nvPr/>
        </p:nvCxnSpPr>
        <p:spPr>
          <a:xfrm>
            <a:off x="4234643" y="4970518"/>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31" name="Google Shape;4731;p117"/>
          <p:cNvCxnSpPr>
            <a:stCxn id="4632" idx="5"/>
            <a:endCxn id="4723" idx="0"/>
          </p:cNvCxnSpPr>
          <p:nvPr/>
        </p:nvCxnSpPr>
        <p:spPr>
          <a:xfrm>
            <a:off x="3612086" y="4970518"/>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32" name="Google Shape;4732;p117"/>
          <p:cNvCxnSpPr>
            <a:stCxn id="4636" idx="4"/>
            <a:endCxn id="4733" idx="0"/>
          </p:cNvCxnSpPr>
          <p:nvPr/>
        </p:nvCxnSpPr>
        <p:spPr>
          <a:xfrm>
            <a:off x="9164315" y="4991554"/>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4734" name="Google Shape;4734;p117"/>
          <p:cNvCxnSpPr>
            <a:stCxn id="4660" idx="5"/>
            <a:endCxn id="4733" idx="0"/>
          </p:cNvCxnSpPr>
          <p:nvPr/>
        </p:nvCxnSpPr>
        <p:spPr>
          <a:xfrm>
            <a:off x="8592545" y="4970518"/>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35" name="Google Shape;4735;p117"/>
          <p:cNvCxnSpPr>
            <a:stCxn id="4640" idx="5"/>
            <a:endCxn id="4733" idx="0"/>
          </p:cNvCxnSpPr>
          <p:nvPr/>
        </p:nvCxnSpPr>
        <p:spPr>
          <a:xfrm>
            <a:off x="7347430" y="4970518"/>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36" name="Google Shape;4736;p117"/>
          <p:cNvCxnSpPr>
            <a:stCxn id="4644" idx="5"/>
            <a:endCxn id="4733" idx="0"/>
          </p:cNvCxnSpPr>
          <p:nvPr/>
        </p:nvCxnSpPr>
        <p:spPr>
          <a:xfrm>
            <a:off x="6724873" y="4970518"/>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37" name="Google Shape;4737;p117"/>
          <p:cNvCxnSpPr>
            <a:stCxn id="4656" idx="5"/>
            <a:endCxn id="4733" idx="0"/>
          </p:cNvCxnSpPr>
          <p:nvPr/>
        </p:nvCxnSpPr>
        <p:spPr>
          <a:xfrm>
            <a:off x="6102315" y="4970518"/>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38" name="Google Shape;4738;p117"/>
          <p:cNvCxnSpPr>
            <a:stCxn id="4654" idx="5"/>
            <a:endCxn id="4733" idx="0"/>
          </p:cNvCxnSpPr>
          <p:nvPr/>
        </p:nvCxnSpPr>
        <p:spPr>
          <a:xfrm>
            <a:off x="5479758" y="4970518"/>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39" name="Google Shape;4739;p117"/>
          <p:cNvCxnSpPr>
            <a:stCxn id="4652" idx="5"/>
            <a:endCxn id="4733" idx="0"/>
          </p:cNvCxnSpPr>
          <p:nvPr/>
        </p:nvCxnSpPr>
        <p:spPr>
          <a:xfrm>
            <a:off x="4857201" y="4970518"/>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40" name="Google Shape;4740;p117"/>
          <p:cNvCxnSpPr>
            <a:stCxn id="4650" idx="5"/>
            <a:endCxn id="4733" idx="0"/>
          </p:cNvCxnSpPr>
          <p:nvPr/>
        </p:nvCxnSpPr>
        <p:spPr>
          <a:xfrm>
            <a:off x="4234643" y="4970518"/>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4741" name="Google Shape;4741;p117"/>
          <p:cNvCxnSpPr>
            <a:stCxn id="4632" idx="5"/>
            <a:endCxn id="4733" idx="0"/>
          </p:cNvCxnSpPr>
          <p:nvPr/>
        </p:nvCxnSpPr>
        <p:spPr>
          <a:xfrm>
            <a:off x="3612086" y="4970518"/>
            <a:ext cx="5552100" cy="265500"/>
          </a:xfrm>
          <a:prstGeom prst="straightConnector1">
            <a:avLst/>
          </a:prstGeom>
          <a:noFill/>
          <a:ln w="9525" cap="flat" cmpd="sng">
            <a:solidFill>
              <a:srgbClr val="757070"/>
            </a:solidFill>
            <a:prstDash val="solid"/>
            <a:miter lim="800000"/>
            <a:headEnd type="none" w="sm" len="sm"/>
            <a:tailEnd type="none" w="sm" len="sm"/>
          </a:ln>
        </p:spPr>
      </p:cxnSp>
      <p:sp>
        <p:nvSpPr>
          <p:cNvPr id="4742" name="Google Shape;4742;p117"/>
          <p:cNvSpPr/>
          <p:nvPr/>
        </p:nvSpPr>
        <p:spPr>
          <a:xfrm>
            <a:off x="3445825" y="3012040"/>
            <a:ext cx="230700" cy="313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743" name="Google Shape;4743;p117"/>
          <p:cNvSpPr txBox="1"/>
          <p:nvPr/>
        </p:nvSpPr>
        <p:spPr>
          <a:xfrm>
            <a:off x="7776623" y="3369608"/>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a:t>
            </a:r>
            <a:endParaRPr sz="800"/>
          </a:p>
        </p:txBody>
      </p:sp>
      <p:sp>
        <p:nvSpPr>
          <p:cNvPr id="4744" name="Google Shape;4744;p117"/>
          <p:cNvSpPr/>
          <p:nvPr/>
        </p:nvSpPr>
        <p:spPr>
          <a:xfrm>
            <a:off x="3274684" y="2810740"/>
            <a:ext cx="524100" cy="1470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4745" name="Google Shape;4745;p117"/>
          <p:cNvSpPr/>
          <p:nvPr/>
        </p:nvSpPr>
        <p:spPr>
          <a:xfrm>
            <a:off x="3368115" y="2428638"/>
            <a:ext cx="337500" cy="3375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cxnSp>
        <p:nvCxnSpPr>
          <p:cNvPr id="4746" name="Google Shape;4746;p117"/>
          <p:cNvCxnSpPr>
            <a:stCxn id="4642" idx="5"/>
            <a:endCxn id="4650" idx="1"/>
          </p:cNvCxnSpPr>
          <p:nvPr/>
        </p:nvCxnSpPr>
        <p:spPr>
          <a:xfrm>
            <a:off x="3612085"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47" name="Google Shape;4747;p117"/>
          <p:cNvCxnSpPr>
            <a:stCxn id="4638" idx="4"/>
            <a:endCxn id="4650" idx="0"/>
          </p:cNvCxnSpPr>
          <p:nvPr/>
        </p:nvCxnSpPr>
        <p:spPr>
          <a:xfrm>
            <a:off x="4183856"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748" name="Google Shape;4748;p117"/>
          <p:cNvCxnSpPr>
            <a:stCxn id="4646" idx="3"/>
            <a:endCxn id="4650" idx="7"/>
          </p:cNvCxnSpPr>
          <p:nvPr/>
        </p:nvCxnSpPr>
        <p:spPr>
          <a:xfrm flipH="1">
            <a:off x="4234526"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49" name="Google Shape;4749;p117"/>
          <p:cNvCxnSpPr>
            <a:stCxn id="4635" idx="3"/>
            <a:endCxn id="4650" idx="7"/>
          </p:cNvCxnSpPr>
          <p:nvPr/>
        </p:nvCxnSpPr>
        <p:spPr>
          <a:xfrm flipH="1">
            <a:off x="4234584"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50" name="Google Shape;4750;p117"/>
          <p:cNvCxnSpPr>
            <a:stCxn id="4751" idx="3"/>
            <a:endCxn id="4650" idx="7"/>
          </p:cNvCxnSpPr>
          <p:nvPr/>
        </p:nvCxnSpPr>
        <p:spPr>
          <a:xfrm flipH="1">
            <a:off x="4234641"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52" name="Google Shape;4752;p117"/>
          <p:cNvCxnSpPr>
            <a:stCxn id="4753" idx="3"/>
            <a:endCxn id="4650" idx="7"/>
          </p:cNvCxnSpPr>
          <p:nvPr/>
        </p:nvCxnSpPr>
        <p:spPr>
          <a:xfrm flipH="1">
            <a:off x="4234699"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54" name="Google Shape;4754;p117"/>
          <p:cNvCxnSpPr>
            <a:stCxn id="4755" idx="3"/>
            <a:endCxn id="4650" idx="7"/>
          </p:cNvCxnSpPr>
          <p:nvPr/>
        </p:nvCxnSpPr>
        <p:spPr>
          <a:xfrm flipH="1">
            <a:off x="4234756"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56" name="Google Shape;4756;p117"/>
          <p:cNvCxnSpPr>
            <a:stCxn id="4631" idx="3"/>
            <a:endCxn id="4650" idx="7"/>
          </p:cNvCxnSpPr>
          <p:nvPr/>
        </p:nvCxnSpPr>
        <p:spPr>
          <a:xfrm flipH="1">
            <a:off x="4234571" y="4513295"/>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57" name="Google Shape;4757;p117"/>
          <p:cNvCxnSpPr>
            <a:stCxn id="4758" idx="3"/>
            <a:endCxn id="4650" idx="7"/>
          </p:cNvCxnSpPr>
          <p:nvPr/>
        </p:nvCxnSpPr>
        <p:spPr>
          <a:xfrm flipH="1">
            <a:off x="4234628" y="4513295"/>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59" name="Google Shape;4759;p117"/>
          <p:cNvCxnSpPr>
            <a:stCxn id="4646" idx="4"/>
            <a:endCxn id="4652" idx="0"/>
          </p:cNvCxnSpPr>
          <p:nvPr/>
        </p:nvCxnSpPr>
        <p:spPr>
          <a:xfrm>
            <a:off x="4806413"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760" name="Google Shape;4760;p117"/>
          <p:cNvCxnSpPr>
            <a:stCxn id="4638" idx="5"/>
            <a:endCxn id="4652" idx="1"/>
          </p:cNvCxnSpPr>
          <p:nvPr/>
        </p:nvCxnSpPr>
        <p:spPr>
          <a:xfrm>
            <a:off x="4234642"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61" name="Google Shape;4761;p117"/>
          <p:cNvCxnSpPr>
            <a:endCxn id="4652" idx="1"/>
          </p:cNvCxnSpPr>
          <p:nvPr/>
        </p:nvCxnSpPr>
        <p:spPr>
          <a:xfrm>
            <a:off x="3612027" y="4513144"/>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762" name="Google Shape;4762;p117"/>
          <p:cNvCxnSpPr>
            <a:stCxn id="4635" idx="3"/>
            <a:endCxn id="4652" idx="7"/>
          </p:cNvCxnSpPr>
          <p:nvPr/>
        </p:nvCxnSpPr>
        <p:spPr>
          <a:xfrm flipH="1">
            <a:off x="4857084"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63" name="Google Shape;4763;p117"/>
          <p:cNvCxnSpPr>
            <a:stCxn id="4751" idx="3"/>
            <a:endCxn id="4652" idx="7"/>
          </p:cNvCxnSpPr>
          <p:nvPr/>
        </p:nvCxnSpPr>
        <p:spPr>
          <a:xfrm flipH="1">
            <a:off x="4857141"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64" name="Google Shape;4764;p117"/>
          <p:cNvCxnSpPr>
            <a:stCxn id="4753" idx="3"/>
            <a:endCxn id="4652" idx="7"/>
          </p:cNvCxnSpPr>
          <p:nvPr/>
        </p:nvCxnSpPr>
        <p:spPr>
          <a:xfrm flipH="1">
            <a:off x="4857199"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65" name="Google Shape;4765;p117"/>
          <p:cNvCxnSpPr>
            <a:stCxn id="4755" idx="3"/>
            <a:endCxn id="4652" idx="7"/>
          </p:cNvCxnSpPr>
          <p:nvPr/>
        </p:nvCxnSpPr>
        <p:spPr>
          <a:xfrm flipH="1">
            <a:off x="4857256"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66" name="Google Shape;4766;p117"/>
          <p:cNvCxnSpPr>
            <a:stCxn id="4631" idx="3"/>
            <a:endCxn id="4652" idx="7"/>
          </p:cNvCxnSpPr>
          <p:nvPr/>
        </p:nvCxnSpPr>
        <p:spPr>
          <a:xfrm flipH="1">
            <a:off x="4857071" y="4513295"/>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67" name="Google Shape;4767;p117"/>
          <p:cNvCxnSpPr>
            <a:stCxn id="4758" idx="3"/>
            <a:endCxn id="4652" idx="7"/>
          </p:cNvCxnSpPr>
          <p:nvPr/>
        </p:nvCxnSpPr>
        <p:spPr>
          <a:xfrm flipH="1">
            <a:off x="4857128" y="4513295"/>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68" name="Google Shape;4768;p117"/>
          <p:cNvCxnSpPr>
            <a:stCxn id="4758" idx="3"/>
            <a:endCxn id="4654" idx="7"/>
          </p:cNvCxnSpPr>
          <p:nvPr/>
        </p:nvCxnSpPr>
        <p:spPr>
          <a:xfrm flipH="1">
            <a:off x="5479628" y="4513295"/>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69" name="Google Shape;4769;p117"/>
          <p:cNvCxnSpPr>
            <a:stCxn id="4631" idx="3"/>
            <a:endCxn id="4654" idx="7"/>
          </p:cNvCxnSpPr>
          <p:nvPr/>
        </p:nvCxnSpPr>
        <p:spPr>
          <a:xfrm flipH="1">
            <a:off x="5479871"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70" name="Google Shape;4770;p117"/>
          <p:cNvCxnSpPr>
            <a:stCxn id="4755" idx="3"/>
            <a:endCxn id="4654" idx="7"/>
          </p:cNvCxnSpPr>
          <p:nvPr/>
        </p:nvCxnSpPr>
        <p:spPr>
          <a:xfrm flipH="1">
            <a:off x="5479756"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71" name="Google Shape;4771;p117"/>
          <p:cNvCxnSpPr>
            <a:stCxn id="4753" idx="3"/>
            <a:endCxn id="4654" idx="7"/>
          </p:cNvCxnSpPr>
          <p:nvPr/>
        </p:nvCxnSpPr>
        <p:spPr>
          <a:xfrm flipH="1">
            <a:off x="5479699"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72" name="Google Shape;4772;p117"/>
          <p:cNvCxnSpPr>
            <a:stCxn id="4751" idx="3"/>
            <a:endCxn id="4654" idx="7"/>
          </p:cNvCxnSpPr>
          <p:nvPr/>
        </p:nvCxnSpPr>
        <p:spPr>
          <a:xfrm flipH="1">
            <a:off x="5479641"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73" name="Google Shape;4773;p117"/>
          <p:cNvCxnSpPr>
            <a:stCxn id="4635" idx="4"/>
            <a:endCxn id="4654" idx="0"/>
          </p:cNvCxnSpPr>
          <p:nvPr/>
        </p:nvCxnSpPr>
        <p:spPr>
          <a:xfrm>
            <a:off x="5428971"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774" name="Google Shape;4774;p117"/>
          <p:cNvCxnSpPr>
            <a:stCxn id="4646" idx="5"/>
            <a:endCxn id="4654" idx="1"/>
          </p:cNvCxnSpPr>
          <p:nvPr/>
        </p:nvCxnSpPr>
        <p:spPr>
          <a:xfrm>
            <a:off x="4857200"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75" name="Google Shape;4775;p117"/>
          <p:cNvCxnSpPr>
            <a:stCxn id="4638" idx="5"/>
            <a:endCxn id="4654" idx="1"/>
          </p:cNvCxnSpPr>
          <p:nvPr/>
        </p:nvCxnSpPr>
        <p:spPr>
          <a:xfrm>
            <a:off x="4234642"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76" name="Google Shape;4776;p117"/>
          <p:cNvCxnSpPr>
            <a:stCxn id="4642" idx="5"/>
            <a:endCxn id="4654" idx="1"/>
          </p:cNvCxnSpPr>
          <p:nvPr/>
        </p:nvCxnSpPr>
        <p:spPr>
          <a:xfrm>
            <a:off x="3612085"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77" name="Google Shape;4777;p117"/>
          <p:cNvCxnSpPr>
            <a:stCxn id="4642" idx="4"/>
            <a:endCxn id="4632" idx="0"/>
          </p:cNvCxnSpPr>
          <p:nvPr/>
        </p:nvCxnSpPr>
        <p:spPr>
          <a:xfrm>
            <a:off x="3561298"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778" name="Google Shape;4778;p117"/>
          <p:cNvCxnSpPr>
            <a:stCxn id="4638" idx="3"/>
            <a:endCxn id="4632" idx="7"/>
          </p:cNvCxnSpPr>
          <p:nvPr/>
        </p:nvCxnSpPr>
        <p:spPr>
          <a:xfrm flipH="1">
            <a:off x="3611969"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79" name="Google Shape;4779;p117"/>
          <p:cNvCxnSpPr>
            <a:stCxn id="4646" idx="3"/>
            <a:endCxn id="4632" idx="7"/>
          </p:cNvCxnSpPr>
          <p:nvPr/>
        </p:nvCxnSpPr>
        <p:spPr>
          <a:xfrm flipH="1">
            <a:off x="3612026"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80" name="Google Shape;4780;p117"/>
          <p:cNvCxnSpPr>
            <a:stCxn id="4635" idx="3"/>
            <a:endCxn id="4632" idx="7"/>
          </p:cNvCxnSpPr>
          <p:nvPr/>
        </p:nvCxnSpPr>
        <p:spPr>
          <a:xfrm flipH="1">
            <a:off x="3612084"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81" name="Google Shape;4781;p117"/>
          <p:cNvCxnSpPr>
            <a:stCxn id="4751" idx="3"/>
            <a:endCxn id="4632" idx="7"/>
          </p:cNvCxnSpPr>
          <p:nvPr/>
        </p:nvCxnSpPr>
        <p:spPr>
          <a:xfrm flipH="1">
            <a:off x="3612141"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82" name="Google Shape;4782;p117"/>
          <p:cNvCxnSpPr>
            <a:stCxn id="4753" idx="3"/>
            <a:endCxn id="4632" idx="7"/>
          </p:cNvCxnSpPr>
          <p:nvPr/>
        </p:nvCxnSpPr>
        <p:spPr>
          <a:xfrm flipH="1">
            <a:off x="3612199"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83" name="Google Shape;4783;p117"/>
          <p:cNvCxnSpPr>
            <a:stCxn id="4755" idx="3"/>
          </p:cNvCxnSpPr>
          <p:nvPr/>
        </p:nvCxnSpPr>
        <p:spPr>
          <a:xfrm flipH="1">
            <a:off x="3611956" y="4513295"/>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784" name="Google Shape;4784;p117"/>
          <p:cNvCxnSpPr>
            <a:stCxn id="4751" idx="4"/>
            <a:endCxn id="4656" idx="0"/>
          </p:cNvCxnSpPr>
          <p:nvPr/>
        </p:nvCxnSpPr>
        <p:spPr>
          <a:xfrm>
            <a:off x="6051528"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785" name="Google Shape;4785;p117"/>
          <p:cNvCxnSpPr>
            <a:stCxn id="4753" idx="3"/>
            <a:endCxn id="4656" idx="7"/>
          </p:cNvCxnSpPr>
          <p:nvPr/>
        </p:nvCxnSpPr>
        <p:spPr>
          <a:xfrm flipH="1">
            <a:off x="6102199"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86" name="Google Shape;4786;p117"/>
          <p:cNvCxnSpPr>
            <a:stCxn id="4755" idx="3"/>
            <a:endCxn id="4656" idx="7"/>
          </p:cNvCxnSpPr>
          <p:nvPr/>
        </p:nvCxnSpPr>
        <p:spPr>
          <a:xfrm flipH="1">
            <a:off x="6102256"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87" name="Google Shape;4787;p117"/>
          <p:cNvCxnSpPr>
            <a:stCxn id="4631" idx="3"/>
            <a:endCxn id="4656" idx="7"/>
          </p:cNvCxnSpPr>
          <p:nvPr/>
        </p:nvCxnSpPr>
        <p:spPr>
          <a:xfrm flipH="1">
            <a:off x="6102371"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88" name="Google Shape;4788;p117"/>
          <p:cNvCxnSpPr>
            <a:stCxn id="4758" idx="3"/>
            <a:endCxn id="4656" idx="7"/>
          </p:cNvCxnSpPr>
          <p:nvPr/>
        </p:nvCxnSpPr>
        <p:spPr>
          <a:xfrm flipH="1">
            <a:off x="6102428"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89" name="Google Shape;4789;p117"/>
          <p:cNvCxnSpPr>
            <a:stCxn id="4635" idx="5"/>
            <a:endCxn id="4656" idx="1"/>
          </p:cNvCxnSpPr>
          <p:nvPr/>
        </p:nvCxnSpPr>
        <p:spPr>
          <a:xfrm>
            <a:off x="5479757"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90" name="Google Shape;4790;p117"/>
          <p:cNvCxnSpPr>
            <a:stCxn id="4646" idx="5"/>
            <a:endCxn id="4656" idx="1"/>
          </p:cNvCxnSpPr>
          <p:nvPr/>
        </p:nvCxnSpPr>
        <p:spPr>
          <a:xfrm>
            <a:off x="4857200"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91" name="Google Shape;4791;p117"/>
          <p:cNvCxnSpPr>
            <a:stCxn id="4638" idx="5"/>
            <a:endCxn id="4656" idx="1"/>
          </p:cNvCxnSpPr>
          <p:nvPr/>
        </p:nvCxnSpPr>
        <p:spPr>
          <a:xfrm>
            <a:off x="4234642"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92" name="Google Shape;4792;p117"/>
          <p:cNvCxnSpPr>
            <a:stCxn id="4642" idx="5"/>
            <a:endCxn id="4656" idx="1"/>
          </p:cNvCxnSpPr>
          <p:nvPr/>
        </p:nvCxnSpPr>
        <p:spPr>
          <a:xfrm>
            <a:off x="3612085"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93" name="Google Shape;4793;p117"/>
          <p:cNvCxnSpPr>
            <a:stCxn id="4755" idx="4"/>
            <a:endCxn id="4640" idx="0"/>
          </p:cNvCxnSpPr>
          <p:nvPr/>
        </p:nvCxnSpPr>
        <p:spPr>
          <a:xfrm>
            <a:off x="7296643"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794" name="Google Shape;4794;p117"/>
          <p:cNvCxnSpPr>
            <a:stCxn id="4631" idx="3"/>
            <a:endCxn id="4640" idx="7"/>
          </p:cNvCxnSpPr>
          <p:nvPr/>
        </p:nvCxnSpPr>
        <p:spPr>
          <a:xfrm flipH="1">
            <a:off x="7347371"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95" name="Google Shape;4795;p117"/>
          <p:cNvCxnSpPr>
            <a:stCxn id="4758" idx="3"/>
            <a:endCxn id="4640" idx="7"/>
          </p:cNvCxnSpPr>
          <p:nvPr/>
        </p:nvCxnSpPr>
        <p:spPr>
          <a:xfrm flipH="1">
            <a:off x="7347428"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96" name="Google Shape;4796;p117"/>
          <p:cNvCxnSpPr>
            <a:stCxn id="4753" idx="5"/>
            <a:endCxn id="4640" idx="1"/>
          </p:cNvCxnSpPr>
          <p:nvPr/>
        </p:nvCxnSpPr>
        <p:spPr>
          <a:xfrm>
            <a:off x="6724872"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97" name="Google Shape;4797;p117"/>
          <p:cNvCxnSpPr>
            <a:stCxn id="4751" idx="5"/>
            <a:endCxn id="4640" idx="1"/>
          </p:cNvCxnSpPr>
          <p:nvPr/>
        </p:nvCxnSpPr>
        <p:spPr>
          <a:xfrm>
            <a:off x="6102315"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798" name="Google Shape;4798;p117"/>
          <p:cNvCxnSpPr>
            <a:stCxn id="4635" idx="5"/>
          </p:cNvCxnSpPr>
          <p:nvPr/>
        </p:nvCxnSpPr>
        <p:spPr>
          <a:xfrm>
            <a:off x="5479757" y="4513295"/>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799" name="Google Shape;4799;p117"/>
          <p:cNvCxnSpPr>
            <a:stCxn id="4646" idx="5"/>
          </p:cNvCxnSpPr>
          <p:nvPr/>
        </p:nvCxnSpPr>
        <p:spPr>
          <a:xfrm>
            <a:off x="4857200" y="4513295"/>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00" name="Google Shape;4800;p117"/>
          <p:cNvCxnSpPr>
            <a:stCxn id="4638" idx="5"/>
            <a:endCxn id="4640" idx="1"/>
          </p:cNvCxnSpPr>
          <p:nvPr/>
        </p:nvCxnSpPr>
        <p:spPr>
          <a:xfrm>
            <a:off x="4234642"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01" name="Google Shape;4801;p117"/>
          <p:cNvCxnSpPr>
            <a:stCxn id="4631" idx="4"/>
            <a:endCxn id="4660" idx="0"/>
          </p:cNvCxnSpPr>
          <p:nvPr/>
        </p:nvCxnSpPr>
        <p:spPr>
          <a:xfrm>
            <a:off x="8541757"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802" name="Google Shape;4802;p117"/>
          <p:cNvCxnSpPr>
            <a:stCxn id="4758" idx="3"/>
            <a:endCxn id="4660" idx="7"/>
          </p:cNvCxnSpPr>
          <p:nvPr/>
        </p:nvCxnSpPr>
        <p:spPr>
          <a:xfrm flipH="1">
            <a:off x="8592428"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03" name="Google Shape;4803;p117"/>
          <p:cNvCxnSpPr>
            <a:stCxn id="4755" idx="5"/>
          </p:cNvCxnSpPr>
          <p:nvPr/>
        </p:nvCxnSpPr>
        <p:spPr>
          <a:xfrm>
            <a:off x="7347430" y="4513295"/>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04" name="Google Shape;4804;p117"/>
          <p:cNvCxnSpPr>
            <a:stCxn id="4753" idx="5"/>
          </p:cNvCxnSpPr>
          <p:nvPr/>
        </p:nvCxnSpPr>
        <p:spPr>
          <a:xfrm>
            <a:off x="6724872" y="4513295"/>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05" name="Google Shape;4805;p117"/>
          <p:cNvCxnSpPr>
            <a:stCxn id="4751" idx="5"/>
            <a:endCxn id="4660" idx="1"/>
          </p:cNvCxnSpPr>
          <p:nvPr/>
        </p:nvCxnSpPr>
        <p:spPr>
          <a:xfrm>
            <a:off x="6102315"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06" name="Google Shape;4806;p117"/>
          <p:cNvCxnSpPr>
            <a:stCxn id="4635" idx="5"/>
            <a:endCxn id="4660" idx="1"/>
          </p:cNvCxnSpPr>
          <p:nvPr/>
        </p:nvCxnSpPr>
        <p:spPr>
          <a:xfrm>
            <a:off x="5479757" y="4513295"/>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07" name="Google Shape;4807;p117"/>
          <p:cNvCxnSpPr>
            <a:stCxn id="4646" idx="5"/>
            <a:endCxn id="4660" idx="1"/>
          </p:cNvCxnSpPr>
          <p:nvPr/>
        </p:nvCxnSpPr>
        <p:spPr>
          <a:xfrm>
            <a:off x="4857200" y="4513295"/>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08" name="Google Shape;4808;p117"/>
          <p:cNvCxnSpPr>
            <a:stCxn id="4638" idx="5"/>
            <a:endCxn id="4660" idx="1"/>
          </p:cNvCxnSpPr>
          <p:nvPr/>
        </p:nvCxnSpPr>
        <p:spPr>
          <a:xfrm>
            <a:off x="4234642" y="4513295"/>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09" name="Google Shape;4809;p117"/>
          <p:cNvCxnSpPr>
            <a:endCxn id="4660" idx="1"/>
          </p:cNvCxnSpPr>
          <p:nvPr/>
        </p:nvCxnSpPr>
        <p:spPr>
          <a:xfrm>
            <a:off x="3612071" y="4513144"/>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10" name="Google Shape;4810;p117"/>
          <p:cNvCxnSpPr>
            <a:stCxn id="4753" idx="4"/>
            <a:endCxn id="4644" idx="0"/>
          </p:cNvCxnSpPr>
          <p:nvPr/>
        </p:nvCxnSpPr>
        <p:spPr>
          <a:xfrm>
            <a:off x="6674085" y="4534331"/>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4811" name="Google Shape;4811;p117"/>
          <p:cNvCxnSpPr>
            <a:stCxn id="4755" idx="3"/>
            <a:endCxn id="4644" idx="7"/>
          </p:cNvCxnSpPr>
          <p:nvPr/>
        </p:nvCxnSpPr>
        <p:spPr>
          <a:xfrm flipH="1">
            <a:off x="6724756"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12" name="Google Shape;4812;p117"/>
          <p:cNvCxnSpPr>
            <a:stCxn id="4631" idx="3"/>
            <a:endCxn id="4644" idx="7"/>
          </p:cNvCxnSpPr>
          <p:nvPr/>
        </p:nvCxnSpPr>
        <p:spPr>
          <a:xfrm flipH="1">
            <a:off x="6724871"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13" name="Google Shape;4813;p117"/>
          <p:cNvCxnSpPr>
            <a:stCxn id="4758" idx="3"/>
            <a:endCxn id="4644" idx="7"/>
          </p:cNvCxnSpPr>
          <p:nvPr/>
        </p:nvCxnSpPr>
        <p:spPr>
          <a:xfrm flipH="1">
            <a:off x="6724928"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14" name="Google Shape;4814;p117"/>
          <p:cNvCxnSpPr>
            <a:stCxn id="4751" idx="5"/>
            <a:endCxn id="4644" idx="1"/>
          </p:cNvCxnSpPr>
          <p:nvPr/>
        </p:nvCxnSpPr>
        <p:spPr>
          <a:xfrm>
            <a:off x="6102315" y="4513295"/>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15" name="Google Shape;4815;p117"/>
          <p:cNvCxnSpPr>
            <a:stCxn id="4635" idx="5"/>
            <a:endCxn id="4644" idx="1"/>
          </p:cNvCxnSpPr>
          <p:nvPr/>
        </p:nvCxnSpPr>
        <p:spPr>
          <a:xfrm>
            <a:off x="5479757" y="4513295"/>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16" name="Google Shape;4816;p117"/>
          <p:cNvCxnSpPr>
            <a:stCxn id="4646" idx="5"/>
            <a:endCxn id="4644" idx="1"/>
          </p:cNvCxnSpPr>
          <p:nvPr/>
        </p:nvCxnSpPr>
        <p:spPr>
          <a:xfrm>
            <a:off x="4857200"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17" name="Google Shape;4817;p117"/>
          <p:cNvCxnSpPr>
            <a:stCxn id="4638" idx="5"/>
            <a:endCxn id="4644" idx="1"/>
          </p:cNvCxnSpPr>
          <p:nvPr/>
        </p:nvCxnSpPr>
        <p:spPr>
          <a:xfrm>
            <a:off x="4234642"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18" name="Google Shape;4818;p117"/>
          <p:cNvCxnSpPr>
            <a:stCxn id="4758" idx="4"/>
            <a:endCxn id="4636" idx="0"/>
          </p:cNvCxnSpPr>
          <p:nvPr/>
        </p:nvCxnSpPr>
        <p:spPr>
          <a:xfrm>
            <a:off x="9164315" y="4534331"/>
            <a:ext cx="0" cy="313500"/>
          </a:xfrm>
          <a:prstGeom prst="straightConnector1">
            <a:avLst/>
          </a:prstGeom>
          <a:noFill/>
          <a:ln w="9525" cap="flat" cmpd="sng">
            <a:solidFill>
              <a:srgbClr val="757070"/>
            </a:solidFill>
            <a:prstDash val="solid"/>
            <a:miter lim="800000"/>
            <a:headEnd type="none" w="sm" len="sm"/>
            <a:tailEnd type="none" w="sm" len="sm"/>
          </a:ln>
        </p:spPr>
      </p:cxnSp>
      <p:grpSp>
        <p:nvGrpSpPr>
          <p:cNvPr id="4819" name="Google Shape;4819;p117"/>
          <p:cNvGrpSpPr/>
          <p:nvPr/>
        </p:nvGrpSpPr>
        <p:grpSpPr>
          <a:xfrm>
            <a:off x="3299085" y="3369560"/>
            <a:ext cx="524268" cy="2820701"/>
            <a:chOff x="2373345" y="2288592"/>
            <a:chExt cx="731400" cy="3935130"/>
          </a:xfrm>
        </p:grpSpPr>
        <p:sp>
          <p:nvSpPr>
            <p:cNvPr id="4683" name="Google Shape;4683;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623" name="Google Shape;4623;p117"/>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820" name="Google Shape;4820;p117"/>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4821" name="Google Shape;4821;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822" name="Google Shape;4822;p117"/>
            <p:cNvGrpSpPr/>
            <p:nvPr/>
          </p:nvGrpSpPr>
          <p:grpSpPr>
            <a:xfrm>
              <a:off x="2638956" y="3713152"/>
              <a:ext cx="200401" cy="838267"/>
              <a:chOff x="2638956" y="3426714"/>
              <a:chExt cx="200401" cy="838267"/>
            </a:xfrm>
          </p:grpSpPr>
          <p:sp>
            <p:nvSpPr>
              <p:cNvPr id="4632" name="Google Shape;4632;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42" name="Google Shape;4642;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46" name="Google Shape;4546;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823" name="Google Shape;4823;p117"/>
          <p:cNvGrpSpPr/>
          <p:nvPr/>
        </p:nvGrpSpPr>
        <p:grpSpPr>
          <a:xfrm>
            <a:off x="3921642" y="3369560"/>
            <a:ext cx="524268" cy="2820701"/>
            <a:chOff x="2373345" y="2288592"/>
            <a:chExt cx="731400" cy="3935130"/>
          </a:xfrm>
        </p:grpSpPr>
        <p:sp>
          <p:nvSpPr>
            <p:cNvPr id="4648" name="Google Shape;4648;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612" name="Google Shape;4612;p117"/>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824" name="Google Shape;4824;p117"/>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25" name="Google Shape;4825;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826" name="Google Shape;4826;p117"/>
            <p:cNvGrpSpPr/>
            <p:nvPr/>
          </p:nvGrpSpPr>
          <p:grpSpPr>
            <a:xfrm>
              <a:off x="2638956" y="3713152"/>
              <a:ext cx="200401" cy="838267"/>
              <a:chOff x="2638956" y="3426714"/>
              <a:chExt cx="200401" cy="838267"/>
            </a:xfrm>
          </p:grpSpPr>
          <p:sp>
            <p:nvSpPr>
              <p:cNvPr id="4650" name="Google Shape;4650;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38" name="Google Shape;4638;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37" name="Google Shape;4537;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827" name="Google Shape;4827;p117"/>
          <p:cNvGrpSpPr/>
          <p:nvPr/>
        </p:nvGrpSpPr>
        <p:grpSpPr>
          <a:xfrm>
            <a:off x="4544200" y="3369560"/>
            <a:ext cx="524268" cy="2820701"/>
            <a:chOff x="2373345" y="2288592"/>
            <a:chExt cx="731400" cy="3935130"/>
          </a:xfrm>
        </p:grpSpPr>
        <p:sp>
          <p:nvSpPr>
            <p:cNvPr id="4663" name="Google Shape;4663;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606" name="Google Shape;4606;p117"/>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828" name="Google Shape;4828;p117"/>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29" name="Google Shape;4829;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830" name="Google Shape;4830;p117"/>
            <p:cNvGrpSpPr/>
            <p:nvPr/>
          </p:nvGrpSpPr>
          <p:grpSpPr>
            <a:xfrm>
              <a:off x="2638956" y="3713152"/>
              <a:ext cx="200401" cy="838267"/>
              <a:chOff x="2638956" y="3426714"/>
              <a:chExt cx="200401" cy="838267"/>
            </a:xfrm>
          </p:grpSpPr>
          <p:sp>
            <p:nvSpPr>
              <p:cNvPr id="4652" name="Google Shape;4652;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46" name="Google Shape;4646;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48" name="Google Shape;4548;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831" name="Google Shape;4831;p117"/>
          <p:cNvGrpSpPr/>
          <p:nvPr/>
        </p:nvGrpSpPr>
        <p:grpSpPr>
          <a:xfrm>
            <a:off x="5166757" y="3369560"/>
            <a:ext cx="524268" cy="2820701"/>
            <a:chOff x="2373345" y="2288592"/>
            <a:chExt cx="731400" cy="3935130"/>
          </a:xfrm>
        </p:grpSpPr>
        <p:sp>
          <p:nvSpPr>
            <p:cNvPr id="4673" name="Google Shape;4673;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596" name="Google Shape;4596;p117"/>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832" name="Google Shape;4832;p117"/>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33" name="Google Shape;4833;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834" name="Google Shape;4834;p117"/>
            <p:cNvGrpSpPr/>
            <p:nvPr/>
          </p:nvGrpSpPr>
          <p:grpSpPr>
            <a:xfrm>
              <a:off x="2638956" y="3713152"/>
              <a:ext cx="200401" cy="838267"/>
              <a:chOff x="2638956" y="3426714"/>
              <a:chExt cx="200401" cy="838267"/>
            </a:xfrm>
          </p:grpSpPr>
          <p:sp>
            <p:nvSpPr>
              <p:cNvPr id="4654" name="Google Shape;4654;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35" name="Google Shape;4635;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44" name="Google Shape;4544;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835" name="Google Shape;4835;p117"/>
          <p:cNvGrpSpPr/>
          <p:nvPr/>
        </p:nvGrpSpPr>
        <p:grpSpPr>
          <a:xfrm>
            <a:off x="5789314" y="3369560"/>
            <a:ext cx="524268" cy="2820701"/>
            <a:chOff x="2373345" y="2288592"/>
            <a:chExt cx="731400" cy="3935130"/>
          </a:xfrm>
        </p:grpSpPr>
        <p:sp>
          <p:nvSpPr>
            <p:cNvPr id="4693" name="Google Shape;4693;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586" name="Google Shape;4586;p117"/>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836" name="Google Shape;4836;p117"/>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4837" name="Google Shape;4837;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838" name="Google Shape;4838;p117"/>
            <p:cNvGrpSpPr/>
            <p:nvPr/>
          </p:nvGrpSpPr>
          <p:grpSpPr>
            <a:xfrm>
              <a:off x="2638956" y="3713152"/>
              <a:ext cx="200401" cy="838267"/>
              <a:chOff x="2638956" y="3426714"/>
              <a:chExt cx="200401" cy="838267"/>
            </a:xfrm>
          </p:grpSpPr>
          <p:sp>
            <p:nvSpPr>
              <p:cNvPr id="4656" name="Google Shape;4656;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751" name="Google Shape;4751;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42" name="Google Shape;4542;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839" name="Google Shape;4839;p117"/>
          <p:cNvGrpSpPr/>
          <p:nvPr/>
        </p:nvGrpSpPr>
        <p:grpSpPr>
          <a:xfrm>
            <a:off x="6411872" y="3369560"/>
            <a:ext cx="524268" cy="2820701"/>
            <a:chOff x="2373345" y="2288592"/>
            <a:chExt cx="731400" cy="3935130"/>
          </a:xfrm>
        </p:grpSpPr>
        <p:sp>
          <p:nvSpPr>
            <p:cNvPr id="4723" name="Google Shape;4723;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575" name="Google Shape;4575;p117"/>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840" name="Google Shape;4840;p117"/>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41" name="Google Shape;4841;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842" name="Google Shape;4842;p117"/>
            <p:cNvGrpSpPr/>
            <p:nvPr/>
          </p:nvGrpSpPr>
          <p:grpSpPr>
            <a:xfrm>
              <a:off x="2638956" y="3713152"/>
              <a:ext cx="200401" cy="838267"/>
              <a:chOff x="2638956" y="3426714"/>
              <a:chExt cx="200401" cy="838267"/>
            </a:xfrm>
          </p:grpSpPr>
          <p:sp>
            <p:nvSpPr>
              <p:cNvPr id="4644" name="Google Shape;4644;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753" name="Google Shape;4753;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40" name="Google Shape;4540;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843" name="Google Shape;4843;p117"/>
          <p:cNvGrpSpPr/>
          <p:nvPr/>
        </p:nvGrpSpPr>
        <p:grpSpPr>
          <a:xfrm>
            <a:off x="7034429" y="3369560"/>
            <a:ext cx="524268" cy="2820701"/>
            <a:chOff x="2373345" y="2288592"/>
            <a:chExt cx="731400" cy="3935130"/>
          </a:xfrm>
        </p:grpSpPr>
        <p:sp>
          <p:nvSpPr>
            <p:cNvPr id="4703" name="Google Shape;4703;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566" name="Google Shape;4566;p117"/>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844" name="Google Shape;4844;p117"/>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45" name="Google Shape;4845;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846" name="Google Shape;4846;p117"/>
            <p:cNvGrpSpPr/>
            <p:nvPr/>
          </p:nvGrpSpPr>
          <p:grpSpPr>
            <a:xfrm>
              <a:off x="2638956" y="3713152"/>
              <a:ext cx="200401" cy="838267"/>
              <a:chOff x="2638956" y="3426714"/>
              <a:chExt cx="200401" cy="838267"/>
            </a:xfrm>
          </p:grpSpPr>
          <p:sp>
            <p:nvSpPr>
              <p:cNvPr id="4640" name="Google Shape;4640;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755" name="Google Shape;4755;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50" name="Google Shape;4550;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847" name="Google Shape;4847;p117"/>
          <p:cNvGrpSpPr/>
          <p:nvPr/>
        </p:nvGrpSpPr>
        <p:grpSpPr>
          <a:xfrm>
            <a:off x="8279544" y="3369560"/>
            <a:ext cx="524268" cy="2820701"/>
            <a:chOff x="2373345" y="2288592"/>
            <a:chExt cx="731400" cy="3935130"/>
          </a:xfrm>
        </p:grpSpPr>
        <p:sp>
          <p:nvSpPr>
            <p:cNvPr id="4713" name="Google Shape;4713;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4555" name="Google Shape;4555;p117"/>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4848" name="Google Shape;4848;p117"/>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49" name="Google Shape;4849;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850" name="Google Shape;4850;p117"/>
            <p:cNvGrpSpPr/>
            <p:nvPr/>
          </p:nvGrpSpPr>
          <p:grpSpPr>
            <a:xfrm>
              <a:off x="2638956" y="3713152"/>
              <a:ext cx="200401" cy="838267"/>
              <a:chOff x="2638956" y="3426714"/>
              <a:chExt cx="200401" cy="838267"/>
            </a:xfrm>
          </p:grpSpPr>
          <p:sp>
            <p:nvSpPr>
              <p:cNvPr id="4660" name="Google Shape;4660;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31" name="Google Shape;4631;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53" name="Google Shape;4553;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851" name="Google Shape;4851;p117"/>
          <p:cNvGrpSpPr/>
          <p:nvPr/>
        </p:nvGrpSpPr>
        <p:grpSpPr>
          <a:xfrm>
            <a:off x="8902101" y="3369560"/>
            <a:ext cx="524268" cy="2820701"/>
            <a:chOff x="2373345" y="2288592"/>
            <a:chExt cx="731400" cy="3935130"/>
          </a:xfrm>
        </p:grpSpPr>
        <p:sp>
          <p:nvSpPr>
            <p:cNvPr id="4733" name="Google Shape;4733;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538" name="Google Shape;4538;p117"/>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852" name="Google Shape;4852;p117"/>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4853" name="Google Shape;4853;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4854" name="Google Shape;4854;p117"/>
            <p:cNvGrpSpPr/>
            <p:nvPr/>
          </p:nvGrpSpPr>
          <p:grpSpPr>
            <a:xfrm>
              <a:off x="2638956" y="3713152"/>
              <a:ext cx="200401" cy="838267"/>
              <a:chOff x="2638956" y="3426714"/>
              <a:chExt cx="200401" cy="838267"/>
            </a:xfrm>
          </p:grpSpPr>
          <p:sp>
            <p:nvSpPr>
              <p:cNvPr id="4636" name="Google Shape;4636;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758" name="Google Shape;4758;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57" name="Google Shape;4557;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4855" name="Google Shape;4855;p117"/>
          <p:cNvCxnSpPr>
            <a:stCxn id="4631" idx="5"/>
            <a:endCxn id="4636" idx="1"/>
          </p:cNvCxnSpPr>
          <p:nvPr/>
        </p:nvCxnSpPr>
        <p:spPr>
          <a:xfrm>
            <a:off x="8592544" y="4513295"/>
            <a:ext cx="521100" cy="355500"/>
          </a:xfrm>
          <a:prstGeom prst="straightConnector1">
            <a:avLst/>
          </a:prstGeom>
          <a:noFill/>
          <a:ln w="9525" cap="flat" cmpd="sng">
            <a:solidFill>
              <a:srgbClr val="757070"/>
            </a:solidFill>
            <a:prstDash val="solid"/>
            <a:miter lim="800000"/>
            <a:headEnd type="none" w="sm" len="sm"/>
            <a:tailEnd type="none" w="sm" len="sm"/>
          </a:ln>
        </p:spPr>
      </p:cxnSp>
      <p:sp>
        <p:nvSpPr>
          <p:cNvPr id="4856" name="Google Shape;4856;p117"/>
          <p:cNvSpPr txBox="1"/>
          <p:nvPr/>
        </p:nvSpPr>
        <p:spPr>
          <a:xfrm>
            <a:off x="7776623" y="5822086"/>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sz="800"/>
          </a:p>
        </p:txBody>
      </p:sp>
      <p:cxnSp>
        <p:nvCxnSpPr>
          <p:cNvPr id="4857" name="Google Shape;4857;p117"/>
          <p:cNvCxnSpPr>
            <a:stCxn id="4755" idx="5"/>
            <a:endCxn id="4636" idx="1"/>
          </p:cNvCxnSpPr>
          <p:nvPr/>
        </p:nvCxnSpPr>
        <p:spPr>
          <a:xfrm>
            <a:off x="7347430" y="4513295"/>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58" name="Google Shape;4858;p117"/>
          <p:cNvCxnSpPr>
            <a:stCxn id="4753" idx="5"/>
            <a:endCxn id="4636" idx="1"/>
          </p:cNvCxnSpPr>
          <p:nvPr/>
        </p:nvCxnSpPr>
        <p:spPr>
          <a:xfrm>
            <a:off x="6724872" y="4513295"/>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4859" name="Google Shape;4859;p117"/>
          <p:cNvCxnSpPr>
            <a:stCxn id="4751" idx="5"/>
          </p:cNvCxnSpPr>
          <p:nvPr/>
        </p:nvCxnSpPr>
        <p:spPr>
          <a:xfrm>
            <a:off x="6102315" y="4513295"/>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60" name="Google Shape;4860;p117"/>
          <p:cNvCxnSpPr/>
          <p:nvPr/>
        </p:nvCxnSpPr>
        <p:spPr>
          <a:xfrm flipH="1">
            <a:off x="3612117" y="4059566"/>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61" name="Google Shape;4861;p117"/>
          <p:cNvCxnSpPr/>
          <p:nvPr/>
        </p:nvCxnSpPr>
        <p:spPr>
          <a:xfrm flipH="1">
            <a:off x="3612175" y="4055137"/>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4862" name="Google Shape;4862;p117"/>
          <p:cNvCxnSpPr/>
          <p:nvPr/>
        </p:nvCxnSpPr>
        <p:spPr>
          <a:xfrm>
            <a:off x="5479754"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63" name="Google Shape;4863;p117"/>
          <p:cNvCxnSpPr/>
          <p:nvPr/>
        </p:nvCxnSpPr>
        <p:spPr>
          <a:xfrm>
            <a:off x="4234639" y="4059566"/>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64" name="Google Shape;4864;p117"/>
          <p:cNvCxnSpPr/>
          <p:nvPr/>
        </p:nvCxnSpPr>
        <p:spPr>
          <a:xfrm>
            <a:off x="3612081"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65" name="Google Shape;4865;p117"/>
          <p:cNvCxnSpPr/>
          <p:nvPr/>
        </p:nvCxnSpPr>
        <p:spPr>
          <a:xfrm>
            <a:off x="3612082" y="4059566"/>
            <a:ext cx="5501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66" name="Google Shape;4866;p117"/>
          <p:cNvCxnSpPr/>
          <p:nvPr/>
        </p:nvCxnSpPr>
        <p:spPr>
          <a:xfrm>
            <a:off x="3612082"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67" name="Google Shape;4867;p117"/>
          <p:cNvCxnSpPr/>
          <p:nvPr/>
        </p:nvCxnSpPr>
        <p:spPr>
          <a:xfrm>
            <a:off x="4857197" y="4059566"/>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68" name="Google Shape;4868;p117"/>
          <p:cNvCxnSpPr/>
          <p:nvPr/>
        </p:nvCxnSpPr>
        <p:spPr>
          <a:xfrm>
            <a:off x="3612082"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69" name="Google Shape;4869;p117"/>
          <p:cNvCxnSpPr/>
          <p:nvPr/>
        </p:nvCxnSpPr>
        <p:spPr>
          <a:xfrm>
            <a:off x="4183878"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870" name="Google Shape;4870;p117"/>
          <p:cNvCxnSpPr/>
          <p:nvPr/>
        </p:nvCxnSpPr>
        <p:spPr>
          <a:xfrm flipH="1">
            <a:off x="4234573"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71" name="Google Shape;4871;p117"/>
          <p:cNvCxnSpPr/>
          <p:nvPr/>
        </p:nvCxnSpPr>
        <p:spPr>
          <a:xfrm flipH="1">
            <a:off x="4234630"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72" name="Google Shape;4872;p117"/>
          <p:cNvCxnSpPr/>
          <p:nvPr/>
        </p:nvCxnSpPr>
        <p:spPr>
          <a:xfrm flipH="1">
            <a:off x="4234687"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73" name="Google Shape;4873;p117"/>
          <p:cNvCxnSpPr/>
          <p:nvPr/>
        </p:nvCxnSpPr>
        <p:spPr>
          <a:xfrm flipH="1">
            <a:off x="4234745"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74" name="Google Shape;4874;p117"/>
          <p:cNvCxnSpPr/>
          <p:nvPr/>
        </p:nvCxnSpPr>
        <p:spPr>
          <a:xfrm flipH="1">
            <a:off x="4234802"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75" name="Google Shape;4875;p117"/>
          <p:cNvCxnSpPr/>
          <p:nvPr/>
        </p:nvCxnSpPr>
        <p:spPr>
          <a:xfrm flipH="1">
            <a:off x="4234617" y="4059566"/>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76" name="Google Shape;4876;p117"/>
          <p:cNvCxnSpPr/>
          <p:nvPr/>
        </p:nvCxnSpPr>
        <p:spPr>
          <a:xfrm flipH="1">
            <a:off x="4234674" y="4059566"/>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77" name="Google Shape;4877;p117"/>
          <p:cNvCxnSpPr/>
          <p:nvPr/>
        </p:nvCxnSpPr>
        <p:spPr>
          <a:xfrm>
            <a:off x="4806435"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878" name="Google Shape;4878;p117"/>
          <p:cNvCxnSpPr/>
          <p:nvPr/>
        </p:nvCxnSpPr>
        <p:spPr>
          <a:xfrm>
            <a:off x="4234639"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79" name="Google Shape;4879;p117"/>
          <p:cNvCxnSpPr/>
          <p:nvPr/>
        </p:nvCxnSpPr>
        <p:spPr>
          <a:xfrm>
            <a:off x="3612081"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80" name="Google Shape;4880;p117"/>
          <p:cNvCxnSpPr/>
          <p:nvPr/>
        </p:nvCxnSpPr>
        <p:spPr>
          <a:xfrm flipH="1">
            <a:off x="4857130"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81" name="Google Shape;4881;p117"/>
          <p:cNvCxnSpPr/>
          <p:nvPr/>
        </p:nvCxnSpPr>
        <p:spPr>
          <a:xfrm flipH="1">
            <a:off x="4857187"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82" name="Google Shape;4882;p117"/>
          <p:cNvCxnSpPr/>
          <p:nvPr/>
        </p:nvCxnSpPr>
        <p:spPr>
          <a:xfrm flipH="1">
            <a:off x="4857245"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83" name="Google Shape;4883;p117"/>
          <p:cNvCxnSpPr/>
          <p:nvPr/>
        </p:nvCxnSpPr>
        <p:spPr>
          <a:xfrm flipH="1">
            <a:off x="4857302"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84" name="Google Shape;4884;p117"/>
          <p:cNvCxnSpPr/>
          <p:nvPr/>
        </p:nvCxnSpPr>
        <p:spPr>
          <a:xfrm flipH="1">
            <a:off x="4857117"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85" name="Google Shape;4885;p117"/>
          <p:cNvCxnSpPr/>
          <p:nvPr/>
        </p:nvCxnSpPr>
        <p:spPr>
          <a:xfrm flipH="1">
            <a:off x="4857174" y="4059566"/>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86" name="Google Shape;4886;p117"/>
          <p:cNvCxnSpPr/>
          <p:nvPr/>
        </p:nvCxnSpPr>
        <p:spPr>
          <a:xfrm flipH="1">
            <a:off x="5479674"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87" name="Google Shape;4887;p117"/>
          <p:cNvCxnSpPr/>
          <p:nvPr/>
        </p:nvCxnSpPr>
        <p:spPr>
          <a:xfrm flipH="1">
            <a:off x="5479917"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88" name="Google Shape;4888;p117"/>
          <p:cNvCxnSpPr/>
          <p:nvPr/>
        </p:nvCxnSpPr>
        <p:spPr>
          <a:xfrm flipH="1">
            <a:off x="5479802"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89" name="Google Shape;4889;p117"/>
          <p:cNvCxnSpPr/>
          <p:nvPr/>
        </p:nvCxnSpPr>
        <p:spPr>
          <a:xfrm flipH="1">
            <a:off x="5479745"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90" name="Google Shape;4890;p117"/>
          <p:cNvCxnSpPr/>
          <p:nvPr/>
        </p:nvCxnSpPr>
        <p:spPr>
          <a:xfrm flipH="1">
            <a:off x="5479687"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91" name="Google Shape;4891;p117"/>
          <p:cNvCxnSpPr/>
          <p:nvPr/>
        </p:nvCxnSpPr>
        <p:spPr>
          <a:xfrm>
            <a:off x="5428992"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892" name="Google Shape;4892;p117"/>
          <p:cNvCxnSpPr/>
          <p:nvPr/>
        </p:nvCxnSpPr>
        <p:spPr>
          <a:xfrm>
            <a:off x="4857197"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93" name="Google Shape;4893;p117"/>
          <p:cNvCxnSpPr/>
          <p:nvPr/>
        </p:nvCxnSpPr>
        <p:spPr>
          <a:xfrm>
            <a:off x="4234639"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94" name="Google Shape;4894;p117"/>
          <p:cNvCxnSpPr/>
          <p:nvPr/>
        </p:nvCxnSpPr>
        <p:spPr>
          <a:xfrm>
            <a:off x="3612082"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95" name="Google Shape;4895;p117"/>
          <p:cNvCxnSpPr/>
          <p:nvPr/>
        </p:nvCxnSpPr>
        <p:spPr>
          <a:xfrm>
            <a:off x="3561320"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896" name="Google Shape;4896;p117"/>
          <p:cNvCxnSpPr/>
          <p:nvPr/>
        </p:nvCxnSpPr>
        <p:spPr>
          <a:xfrm flipH="1">
            <a:off x="3612015"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97" name="Google Shape;4897;p117"/>
          <p:cNvCxnSpPr/>
          <p:nvPr/>
        </p:nvCxnSpPr>
        <p:spPr>
          <a:xfrm flipH="1">
            <a:off x="3612073"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98" name="Google Shape;4898;p117"/>
          <p:cNvCxnSpPr/>
          <p:nvPr/>
        </p:nvCxnSpPr>
        <p:spPr>
          <a:xfrm flipH="1">
            <a:off x="3612130"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899" name="Google Shape;4899;p117"/>
          <p:cNvCxnSpPr/>
          <p:nvPr/>
        </p:nvCxnSpPr>
        <p:spPr>
          <a:xfrm flipH="1">
            <a:off x="3612187"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00" name="Google Shape;4900;p117"/>
          <p:cNvCxnSpPr/>
          <p:nvPr/>
        </p:nvCxnSpPr>
        <p:spPr>
          <a:xfrm flipH="1">
            <a:off x="3612245"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01" name="Google Shape;4901;p117"/>
          <p:cNvCxnSpPr/>
          <p:nvPr/>
        </p:nvCxnSpPr>
        <p:spPr>
          <a:xfrm flipH="1">
            <a:off x="3612002"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02" name="Google Shape;4902;p117"/>
          <p:cNvCxnSpPr/>
          <p:nvPr/>
        </p:nvCxnSpPr>
        <p:spPr>
          <a:xfrm>
            <a:off x="6051550"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903" name="Google Shape;4903;p117"/>
          <p:cNvCxnSpPr/>
          <p:nvPr/>
        </p:nvCxnSpPr>
        <p:spPr>
          <a:xfrm flipH="1">
            <a:off x="6102245"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04" name="Google Shape;4904;p117"/>
          <p:cNvCxnSpPr/>
          <p:nvPr/>
        </p:nvCxnSpPr>
        <p:spPr>
          <a:xfrm flipH="1">
            <a:off x="6102302"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05" name="Google Shape;4905;p117"/>
          <p:cNvCxnSpPr/>
          <p:nvPr/>
        </p:nvCxnSpPr>
        <p:spPr>
          <a:xfrm flipH="1">
            <a:off x="6102417"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06" name="Google Shape;4906;p117"/>
          <p:cNvCxnSpPr/>
          <p:nvPr/>
        </p:nvCxnSpPr>
        <p:spPr>
          <a:xfrm flipH="1">
            <a:off x="6102474"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07" name="Google Shape;4907;p117"/>
          <p:cNvCxnSpPr/>
          <p:nvPr/>
        </p:nvCxnSpPr>
        <p:spPr>
          <a:xfrm>
            <a:off x="5479754"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08" name="Google Shape;4908;p117"/>
          <p:cNvCxnSpPr/>
          <p:nvPr/>
        </p:nvCxnSpPr>
        <p:spPr>
          <a:xfrm>
            <a:off x="4857197"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09" name="Google Shape;4909;p117"/>
          <p:cNvCxnSpPr/>
          <p:nvPr/>
        </p:nvCxnSpPr>
        <p:spPr>
          <a:xfrm>
            <a:off x="4234639"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10" name="Google Shape;4910;p117"/>
          <p:cNvCxnSpPr/>
          <p:nvPr/>
        </p:nvCxnSpPr>
        <p:spPr>
          <a:xfrm>
            <a:off x="3612082"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11" name="Google Shape;4911;p117"/>
          <p:cNvCxnSpPr/>
          <p:nvPr/>
        </p:nvCxnSpPr>
        <p:spPr>
          <a:xfrm>
            <a:off x="7296665"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912" name="Google Shape;4912;p117"/>
          <p:cNvCxnSpPr/>
          <p:nvPr/>
        </p:nvCxnSpPr>
        <p:spPr>
          <a:xfrm flipH="1">
            <a:off x="7347417"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13" name="Google Shape;4913;p117"/>
          <p:cNvCxnSpPr/>
          <p:nvPr/>
        </p:nvCxnSpPr>
        <p:spPr>
          <a:xfrm flipH="1">
            <a:off x="7347474"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14" name="Google Shape;4914;p117"/>
          <p:cNvCxnSpPr/>
          <p:nvPr/>
        </p:nvCxnSpPr>
        <p:spPr>
          <a:xfrm>
            <a:off x="6724869"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15" name="Google Shape;4915;p117"/>
          <p:cNvCxnSpPr/>
          <p:nvPr/>
        </p:nvCxnSpPr>
        <p:spPr>
          <a:xfrm>
            <a:off x="6102312"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16" name="Google Shape;4916;p117"/>
          <p:cNvCxnSpPr/>
          <p:nvPr/>
        </p:nvCxnSpPr>
        <p:spPr>
          <a:xfrm>
            <a:off x="5479754"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17" name="Google Shape;4917;p117"/>
          <p:cNvCxnSpPr/>
          <p:nvPr/>
        </p:nvCxnSpPr>
        <p:spPr>
          <a:xfrm>
            <a:off x="4857197"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18" name="Google Shape;4918;p117"/>
          <p:cNvCxnSpPr/>
          <p:nvPr/>
        </p:nvCxnSpPr>
        <p:spPr>
          <a:xfrm>
            <a:off x="4234639"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19" name="Google Shape;4919;p117"/>
          <p:cNvCxnSpPr/>
          <p:nvPr/>
        </p:nvCxnSpPr>
        <p:spPr>
          <a:xfrm>
            <a:off x="8541779"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920" name="Google Shape;4920;p117"/>
          <p:cNvCxnSpPr/>
          <p:nvPr/>
        </p:nvCxnSpPr>
        <p:spPr>
          <a:xfrm flipH="1">
            <a:off x="8592474"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21" name="Google Shape;4921;p117"/>
          <p:cNvCxnSpPr/>
          <p:nvPr/>
        </p:nvCxnSpPr>
        <p:spPr>
          <a:xfrm>
            <a:off x="7347426"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22" name="Google Shape;4922;p117"/>
          <p:cNvCxnSpPr/>
          <p:nvPr/>
        </p:nvCxnSpPr>
        <p:spPr>
          <a:xfrm>
            <a:off x="6724869"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23" name="Google Shape;4923;p117"/>
          <p:cNvCxnSpPr/>
          <p:nvPr/>
        </p:nvCxnSpPr>
        <p:spPr>
          <a:xfrm>
            <a:off x="6102312"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24" name="Google Shape;4924;p117"/>
          <p:cNvCxnSpPr/>
          <p:nvPr/>
        </p:nvCxnSpPr>
        <p:spPr>
          <a:xfrm>
            <a:off x="5479754"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25" name="Google Shape;4925;p117"/>
          <p:cNvCxnSpPr/>
          <p:nvPr/>
        </p:nvCxnSpPr>
        <p:spPr>
          <a:xfrm>
            <a:off x="4857197" y="4059566"/>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26" name="Google Shape;4926;p117"/>
          <p:cNvCxnSpPr/>
          <p:nvPr/>
        </p:nvCxnSpPr>
        <p:spPr>
          <a:xfrm>
            <a:off x="4234639" y="4059566"/>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27" name="Google Shape;4927;p117"/>
          <p:cNvCxnSpPr/>
          <p:nvPr/>
        </p:nvCxnSpPr>
        <p:spPr>
          <a:xfrm>
            <a:off x="3612081" y="4059566"/>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28" name="Google Shape;4928;p117"/>
          <p:cNvCxnSpPr/>
          <p:nvPr/>
        </p:nvCxnSpPr>
        <p:spPr>
          <a:xfrm>
            <a:off x="6674107"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929" name="Google Shape;4929;p117"/>
          <p:cNvCxnSpPr/>
          <p:nvPr/>
        </p:nvCxnSpPr>
        <p:spPr>
          <a:xfrm flipH="1">
            <a:off x="6724802"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30" name="Google Shape;4930;p117"/>
          <p:cNvCxnSpPr/>
          <p:nvPr/>
        </p:nvCxnSpPr>
        <p:spPr>
          <a:xfrm flipH="1">
            <a:off x="6724917"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31" name="Google Shape;4931;p117"/>
          <p:cNvCxnSpPr/>
          <p:nvPr/>
        </p:nvCxnSpPr>
        <p:spPr>
          <a:xfrm flipH="1">
            <a:off x="6724974"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32" name="Google Shape;4932;p117"/>
          <p:cNvCxnSpPr/>
          <p:nvPr/>
        </p:nvCxnSpPr>
        <p:spPr>
          <a:xfrm>
            <a:off x="6102312"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33" name="Google Shape;4933;p117"/>
          <p:cNvCxnSpPr/>
          <p:nvPr/>
        </p:nvCxnSpPr>
        <p:spPr>
          <a:xfrm>
            <a:off x="5479754" y="4059566"/>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34" name="Google Shape;4934;p117"/>
          <p:cNvCxnSpPr/>
          <p:nvPr/>
        </p:nvCxnSpPr>
        <p:spPr>
          <a:xfrm>
            <a:off x="4857197"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35" name="Google Shape;4935;p117"/>
          <p:cNvCxnSpPr/>
          <p:nvPr/>
        </p:nvCxnSpPr>
        <p:spPr>
          <a:xfrm>
            <a:off x="4234639"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36" name="Google Shape;4936;p117"/>
          <p:cNvCxnSpPr/>
          <p:nvPr/>
        </p:nvCxnSpPr>
        <p:spPr>
          <a:xfrm>
            <a:off x="9164337" y="4080592"/>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4937" name="Google Shape;4937;p117"/>
          <p:cNvCxnSpPr/>
          <p:nvPr/>
        </p:nvCxnSpPr>
        <p:spPr>
          <a:xfrm>
            <a:off x="8592541" y="4059566"/>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38" name="Google Shape;4938;p117"/>
          <p:cNvCxnSpPr/>
          <p:nvPr/>
        </p:nvCxnSpPr>
        <p:spPr>
          <a:xfrm>
            <a:off x="7347426" y="4059566"/>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39" name="Google Shape;4939;p117"/>
          <p:cNvCxnSpPr/>
          <p:nvPr/>
        </p:nvCxnSpPr>
        <p:spPr>
          <a:xfrm>
            <a:off x="6724869" y="4059566"/>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40" name="Google Shape;4940;p117"/>
          <p:cNvCxnSpPr/>
          <p:nvPr/>
        </p:nvCxnSpPr>
        <p:spPr>
          <a:xfrm>
            <a:off x="6102312" y="4059566"/>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4941" name="Google Shape;4941;p117"/>
          <p:cNvCxnSpPr>
            <a:stCxn id="4537" idx="0"/>
            <a:endCxn id="4612" idx="2"/>
          </p:cNvCxnSpPr>
          <p:nvPr/>
        </p:nvCxnSpPr>
        <p:spPr>
          <a:xfrm rot="10800000">
            <a:off x="4183856"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942" name="Google Shape;4942;p117"/>
          <p:cNvCxnSpPr>
            <a:stCxn id="4548" idx="0"/>
            <a:endCxn id="4606" idx="2"/>
          </p:cNvCxnSpPr>
          <p:nvPr/>
        </p:nvCxnSpPr>
        <p:spPr>
          <a:xfrm rot="10800000">
            <a:off x="4806413"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943" name="Google Shape;4943;p117"/>
          <p:cNvCxnSpPr>
            <a:stCxn id="4544" idx="1"/>
            <a:endCxn id="4606" idx="2"/>
          </p:cNvCxnSpPr>
          <p:nvPr/>
        </p:nvCxnSpPr>
        <p:spPr>
          <a:xfrm rot="10800000">
            <a:off x="4806384" y="3697398"/>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44" name="Google Shape;4944;p117"/>
          <p:cNvCxnSpPr>
            <a:stCxn id="4546" idx="0"/>
            <a:endCxn id="4623" idx="2"/>
          </p:cNvCxnSpPr>
          <p:nvPr/>
        </p:nvCxnSpPr>
        <p:spPr>
          <a:xfrm rot="10800000">
            <a:off x="3561298" y="3697361"/>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945" name="Google Shape;4945;p117"/>
          <p:cNvCxnSpPr>
            <a:stCxn id="4550" idx="1"/>
            <a:endCxn id="4623" idx="2"/>
          </p:cNvCxnSpPr>
          <p:nvPr/>
        </p:nvCxnSpPr>
        <p:spPr>
          <a:xfrm rot="10800000">
            <a:off x="3561256" y="3697398"/>
            <a:ext cx="3684600" cy="257100"/>
          </a:xfrm>
          <a:prstGeom prst="straightConnector1">
            <a:avLst/>
          </a:prstGeom>
          <a:noFill/>
          <a:ln w="9525" cap="flat" cmpd="sng">
            <a:solidFill>
              <a:srgbClr val="757070"/>
            </a:solidFill>
            <a:prstDash val="solid"/>
            <a:miter lim="800000"/>
            <a:headEnd type="none" w="sm" len="sm"/>
            <a:tailEnd type="none" w="sm" len="sm"/>
          </a:ln>
        </p:spPr>
      </p:cxnSp>
      <p:sp>
        <p:nvSpPr>
          <p:cNvPr id="4946" name="Google Shape;4946;p117"/>
          <p:cNvSpPr/>
          <p:nvPr/>
        </p:nvSpPr>
        <p:spPr>
          <a:xfrm>
            <a:off x="3988100" y="3374005"/>
            <a:ext cx="6518400" cy="251130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4947" name="Google Shape;4947;p117"/>
          <p:cNvCxnSpPr>
            <a:stCxn id="4948" idx="7"/>
            <a:endCxn id="4949" idx="2"/>
          </p:cNvCxnSpPr>
          <p:nvPr/>
        </p:nvCxnSpPr>
        <p:spPr>
          <a:xfrm rot="10800000" flipH="1">
            <a:off x="5124417" y="3818161"/>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50" name="Google Shape;4950;p117"/>
          <p:cNvCxnSpPr>
            <a:stCxn id="4951" idx="7"/>
            <a:endCxn id="4949" idx="2"/>
          </p:cNvCxnSpPr>
          <p:nvPr/>
        </p:nvCxnSpPr>
        <p:spPr>
          <a:xfrm rot="10800000" flipH="1">
            <a:off x="7614647" y="38181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52" name="Google Shape;4952;p117"/>
          <p:cNvCxnSpPr>
            <a:stCxn id="4953" idx="7"/>
            <a:endCxn id="4949" idx="2"/>
          </p:cNvCxnSpPr>
          <p:nvPr/>
        </p:nvCxnSpPr>
        <p:spPr>
          <a:xfrm rot="10800000" flipH="1">
            <a:off x="6992090" y="38181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54" name="Google Shape;4954;p117"/>
          <p:cNvCxnSpPr>
            <a:stCxn id="4955" idx="7"/>
            <a:endCxn id="4949" idx="2"/>
          </p:cNvCxnSpPr>
          <p:nvPr/>
        </p:nvCxnSpPr>
        <p:spPr>
          <a:xfrm rot="10800000" flipH="1">
            <a:off x="6369532" y="38181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56" name="Google Shape;4956;p117"/>
          <p:cNvCxnSpPr>
            <a:stCxn id="4957" idx="7"/>
            <a:endCxn id="4949" idx="2"/>
          </p:cNvCxnSpPr>
          <p:nvPr/>
        </p:nvCxnSpPr>
        <p:spPr>
          <a:xfrm rot="10800000" flipH="1">
            <a:off x="4501860" y="3818161"/>
            <a:ext cx="555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58" name="Google Shape;4958;p117"/>
          <p:cNvCxnSpPr>
            <a:stCxn id="4959" idx="7"/>
            <a:endCxn id="4949" idx="2"/>
          </p:cNvCxnSpPr>
          <p:nvPr/>
        </p:nvCxnSpPr>
        <p:spPr>
          <a:xfrm rot="10800000" flipH="1">
            <a:off x="5746975" y="38181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60" name="Google Shape;4960;p117"/>
          <p:cNvCxnSpPr>
            <a:stCxn id="4961" idx="7"/>
            <a:endCxn id="4949" idx="2"/>
          </p:cNvCxnSpPr>
          <p:nvPr/>
        </p:nvCxnSpPr>
        <p:spPr>
          <a:xfrm rot="10800000" flipH="1">
            <a:off x="8237205" y="38181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62" name="Google Shape;4962;p117"/>
          <p:cNvCxnSpPr>
            <a:endCxn id="4949" idx="2"/>
          </p:cNvCxnSpPr>
          <p:nvPr/>
        </p:nvCxnSpPr>
        <p:spPr>
          <a:xfrm rot="10800000">
            <a:off x="10054010" y="3818043"/>
            <a:ext cx="0" cy="230700"/>
          </a:xfrm>
          <a:prstGeom prst="straightConnector1">
            <a:avLst/>
          </a:prstGeom>
          <a:noFill/>
          <a:ln w="9525" cap="flat" cmpd="sng">
            <a:solidFill>
              <a:srgbClr val="757070"/>
            </a:solidFill>
            <a:prstDash val="solid"/>
            <a:miter lim="800000"/>
            <a:headEnd type="none" w="sm" len="sm"/>
            <a:tailEnd type="none" w="sm" len="sm"/>
          </a:ln>
        </p:spPr>
      </p:cxnSp>
      <p:cxnSp>
        <p:nvCxnSpPr>
          <p:cNvPr id="4963" name="Google Shape;4963;p117"/>
          <p:cNvCxnSpPr>
            <a:stCxn id="4964" idx="7"/>
            <a:endCxn id="4949" idx="2"/>
          </p:cNvCxnSpPr>
          <p:nvPr/>
        </p:nvCxnSpPr>
        <p:spPr>
          <a:xfrm rot="10800000" flipH="1">
            <a:off x="9482319"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65" name="Google Shape;4965;p117"/>
          <p:cNvCxnSpPr>
            <a:stCxn id="4964" idx="0"/>
            <a:endCxn id="4966" idx="2"/>
          </p:cNvCxnSpPr>
          <p:nvPr/>
        </p:nvCxnSpPr>
        <p:spPr>
          <a:xfrm rot="10800000">
            <a:off x="9431532"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967" name="Google Shape;4967;p117"/>
          <p:cNvCxnSpPr>
            <a:stCxn id="4968" idx="1"/>
            <a:endCxn id="4966" idx="2"/>
          </p:cNvCxnSpPr>
          <p:nvPr/>
        </p:nvCxnSpPr>
        <p:spPr>
          <a:xfrm rot="10800000">
            <a:off x="9431503"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69" name="Google Shape;4969;p117"/>
          <p:cNvCxnSpPr>
            <a:stCxn id="4948" idx="7"/>
            <a:endCxn id="4966" idx="2"/>
          </p:cNvCxnSpPr>
          <p:nvPr/>
        </p:nvCxnSpPr>
        <p:spPr>
          <a:xfrm rot="10800000" flipH="1">
            <a:off x="5124417" y="38181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70" name="Google Shape;4970;p117"/>
          <p:cNvCxnSpPr>
            <a:stCxn id="4961" idx="7"/>
            <a:endCxn id="4966" idx="2"/>
          </p:cNvCxnSpPr>
          <p:nvPr/>
        </p:nvCxnSpPr>
        <p:spPr>
          <a:xfrm rot="10800000" flipH="1">
            <a:off x="8237205"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71" name="Google Shape;4971;p117"/>
          <p:cNvCxnSpPr>
            <a:stCxn id="4951" idx="7"/>
            <a:endCxn id="4966" idx="2"/>
          </p:cNvCxnSpPr>
          <p:nvPr/>
        </p:nvCxnSpPr>
        <p:spPr>
          <a:xfrm rot="10800000" flipH="1">
            <a:off x="7614647" y="38181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72" name="Google Shape;4972;p117"/>
          <p:cNvCxnSpPr>
            <a:stCxn id="4953" idx="7"/>
            <a:endCxn id="4966" idx="2"/>
          </p:cNvCxnSpPr>
          <p:nvPr/>
        </p:nvCxnSpPr>
        <p:spPr>
          <a:xfrm rot="10800000" flipH="1">
            <a:off x="6992090" y="38181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73" name="Google Shape;4973;p117"/>
          <p:cNvCxnSpPr>
            <a:stCxn id="4955" idx="7"/>
            <a:endCxn id="4966" idx="2"/>
          </p:cNvCxnSpPr>
          <p:nvPr/>
        </p:nvCxnSpPr>
        <p:spPr>
          <a:xfrm rot="10800000" flipH="1">
            <a:off x="6369532" y="38181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74" name="Google Shape;4974;p117"/>
          <p:cNvCxnSpPr>
            <a:stCxn id="4959" idx="7"/>
            <a:endCxn id="4966" idx="2"/>
          </p:cNvCxnSpPr>
          <p:nvPr/>
        </p:nvCxnSpPr>
        <p:spPr>
          <a:xfrm rot="10800000" flipH="1">
            <a:off x="5746975" y="38181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75" name="Google Shape;4975;p117"/>
          <p:cNvCxnSpPr>
            <a:stCxn id="4957" idx="7"/>
            <a:endCxn id="4966" idx="2"/>
          </p:cNvCxnSpPr>
          <p:nvPr/>
        </p:nvCxnSpPr>
        <p:spPr>
          <a:xfrm rot="10800000" flipH="1">
            <a:off x="4501860" y="3818161"/>
            <a:ext cx="492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76" name="Google Shape;4976;p117"/>
          <p:cNvCxnSpPr>
            <a:stCxn id="4968" idx="1"/>
            <a:endCxn id="4977" idx="2"/>
          </p:cNvCxnSpPr>
          <p:nvPr/>
        </p:nvCxnSpPr>
        <p:spPr>
          <a:xfrm rot="10800000">
            <a:off x="8186203"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78" name="Google Shape;4978;p117"/>
          <p:cNvCxnSpPr>
            <a:stCxn id="4964" idx="1"/>
            <a:endCxn id="4977" idx="2"/>
          </p:cNvCxnSpPr>
          <p:nvPr/>
        </p:nvCxnSpPr>
        <p:spPr>
          <a:xfrm rot="10800000">
            <a:off x="8186446"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79" name="Google Shape;4979;p117"/>
          <p:cNvCxnSpPr>
            <a:stCxn id="4948" idx="7"/>
            <a:endCxn id="4977" idx="2"/>
          </p:cNvCxnSpPr>
          <p:nvPr/>
        </p:nvCxnSpPr>
        <p:spPr>
          <a:xfrm rot="10800000" flipH="1">
            <a:off x="5124417" y="38181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80" name="Google Shape;4980;p117"/>
          <p:cNvCxnSpPr>
            <a:endCxn id="4977" idx="2"/>
          </p:cNvCxnSpPr>
          <p:nvPr/>
        </p:nvCxnSpPr>
        <p:spPr>
          <a:xfrm rot="10800000" flipH="1">
            <a:off x="4501738" y="3818043"/>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81" name="Google Shape;4981;p117"/>
          <p:cNvCxnSpPr>
            <a:endCxn id="4977" idx="2"/>
          </p:cNvCxnSpPr>
          <p:nvPr/>
        </p:nvCxnSpPr>
        <p:spPr>
          <a:xfrm rot="10800000" flipH="1">
            <a:off x="6369538" y="3818043"/>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82" name="Google Shape;4982;p117"/>
          <p:cNvCxnSpPr>
            <a:stCxn id="4953" idx="7"/>
            <a:endCxn id="4977" idx="2"/>
          </p:cNvCxnSpPr>
          <p:nvPr/>
        </p:nvCxnSpPr>
        <p:spPr>
          <a:xfrm rot="10800000" flipH="1">
            <a:off x="6992090"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83" name="Google Shape;4983;p117"/>
          <p:cNvCxnSpPr>
            <a:stCxn id="4951" idx="7"/>
            <a:endCxn id="4977" idx="2"/>
          </p:cNvCxnSpPr>
          <p:nvPr/>
        </p:nvCxnSpPr>
        <p:spPr>
          <a:xfrm rot="10800000" flipH="1">
            <a:off x="7614647"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84" name="Google Shape;4984;p117"/>
          <p:cNvCxnSpPr>
            <a:stCxn id="4959" idx="7"/>
            <a:endCxn id="4977" idx="2"/>
          </p:cNvCxnSpPr>
          <p:nvPr/>
        </p:nvCxnSpPr>
        <p:spPr>
          <a:xfrm rot="10800000" flipH="1">
            <a:off x="5746975" y="38181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85" name="Google Shape;4985;p117"/>
          <p:cNvCxnSpPr>
            <a:stCxn id="4961" idx="1"/>
            <a:endCxn id="4986" idx="2"/>
          </p:cNvCxnSpPr>
          <p:nvPr/>
        </p:nvCxnSpPr>
        <p:spPr>
          <a:xfrm rot="10800000">
            <a:off x="7563831"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87" name="Google Shape;4987;p117"/>
          <p:cNvCxnSpPr>
            <a:stCxn id="4964" idx="1"/>
            <a:endCxn id="4986" idx="2"/>
          </p:cNvCxnSpPr>
          <p:nvPr/>
        </p:nvCxnSpPr>
        <p:spPr>
          <a:xfrm rot="10800000">
            <a:off x="7563646"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88" name="Google Shape;4988;p117"/>
          <p:cNvCxnSpPr>
            <a:stCxn id="4968" idx="1"/>
            <a:endCxn id="4986" idx="2"/>
          </p:cNvCxnSpPr>
          <p:nvPr/>
        </p:nvCxnSpPr>
        <p:spPr>
          <a:xfrm rot="10800000">
            <a:off x="7563703" y="38181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89" name="Google Shape;4989;p117"/>
          <p:cNvCxnSpPr>
            <a:stCxn id="4948" idx="7"/>
            <a:endCxn id="4986" idx="2"/>
          </p:cNvCxnSpPr>
          <p:nvPr/>
        </p:nvCxnSpPr>
        <p:spPr>
          <a:xfrm rot="10800000" flipH="1">
            <a:off x="5124417" y="38181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90" name="Google Shape;4990;p117"/>
          <p:cNvCxnSpPr>
            <a:stCxn id="4957" idx="7"/>
            <a:endCxn id="4986" idx="2"/>
          </p:cNvCxnSpPr>
          <p:nvPr/>
        </p:nvCxnSpPr>
        <p:spPr>
          <a:xfrm rot="10800000" flipH="1">
            <a:off x="4501860" y="3818161"/>
            <a:ext cx="306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91" name="Google Shape;4991;p117"/>
          <p:cNvCxnSpPr>
            <a:stCxn id="4955" idx="7"/>
            <a:endCxn id="4986" idx="2"/>
          </p:cNvCxnSpPr>
          <p:nvPr/>
        </p:nvCxnSpPr>
        <p:spPr>
          <a:xfrm rot="10800000" flipH="1">
            <a:off x="6369532"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92" name="Google Shape;4992;p117"/>
          <p:cNvCxnSpPr>
            <a:stCxn id="4959" idx="7"/>
            <a:endCxn id="4986" idx="2"/>
          </p:cNvCxnSpPr>
          <p:nvPr/>
        </p:nvCxnSpPr>
        <p:spPr>
          <a:xfrm rot="10800000" flipH="1">
            <a:off x="5746975" y="38181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93" name="Google Shape;4993;p117"/>
          <p:cNvCxnSpPr>
            <a:endCxn id="4986" idx="2"/>
          </p:cNvCxnSpPr>
          <p:nvPr/>
        </p:nvCxnSpPr>
        <p:spPr>
          <a:xfrm rot="10800000" flipH="1">
            <a:off x="6991981" y="3818043"/>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94" name="Google Shape;4994;p117"/>
          <p:cNvCxnSpPr>
            <a:stCxn id="4961" idx="0"/>
            <a:endCxn id="4977" idx="2"/>
          </p:cNvCxnSpPr>
          <p:nvPr/>
        </p:nvCxnSpPr>
        <p:spPr>
          <a:xfrm rot="10800000">
            <a:off x="8186418"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995" name="Google Shape;4995;p117"/>
          <p:cNvCxnSpPr>
            <a:stCxn id="4951" idx="0"/>
            <a:endCxn id="4986" idx="2"/>
          </p:cNvCxnSpPr>
          <p:nvPr/>
        </p:nvCxnSpPr>
        <p:spPr>
          <a:xfrm rot="10800000">
            <a:off x="7563860"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4996" name="Google Shape;4996;p117"/>
          <p:cNvCxnSpPr>
            <a:stCxn id="4955" idx="7"/>
            <a:endCxn id="4997" idx="2"/>
          </p:cNvCxnSpPr>
          <p:nvPr/>
        </p:nvCxnSpPr>
        <p:spPr>
          <a:xfrm rot="10800000" flipH="1">
            <a:off x="6369532"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98" name="Google Shape;4998;p117"/>
          <p:cNvCxnSpPr>
            <a:stCxn id="4964" idx="1"/>
            <a:endCxn id="4997" idx="2"/>
          </p:cNvCxnSpPr>
          <p:nvPr/>
        </p:nvCxnSpPr>
        <p:spPr>
          <a:xfrm rot="10800000">
            <a:off x="6941146" y="38181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4999" name="Google Shape;4999;p117"/>
          <p:cNvCxnSpPr>
            <a:stCxn id="4961" idx="1"/>
            <a:endCxn id="4997" idx="2"/>
          </p:cNvCxnSpPr>
          <p:nvPr/>
        </p:nvCxnSpPr>
        <p:spPr>
          <a:xfrm rot="10800000">
            <a:off x="6941331"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00" name="Google Shape;5000;p117"/>
          <p:cNvCxnSpPr>
            <a:stCxn id="4951" idx="1"/>
            <a:endCxn id="4997" idx="2"/>
          </p:cNvCxnSpPr>
          <p:nvPr/>
        </p:nvCxnSpPr>
        <p:spPr>
          <a:xfrm rot="10800000">
            <a:off x="6941274"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01" name="Google Shape;5001;p117"/>
          <p:cNvCxnSpPr>
            <a:stCxn id="4968" idx="1"/>
            <a:endCxn id="4997" idx="2"/>
          </p:cNvCxnSpPr>
          <p:nvPr/>
        </p:nvCxnSpPr>
        <p:spPr>
          <a:xfrm rot="10800000">
            <a:off x="6941203" y="38181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02" name="Google Shape;5002;p117"/>
          <p:cNvCxnSpPr>
            <a:stCxn id="4948" idx="7"/>
            <a:endCxn id="4997" idx="2"/>
          </p:cNvCxnSpPr>
          <p:nvPr/>
        </p:nvCxnSpPr>
        <p:spPr>
          <a:xfrm rot="10800000" flipH="1">
            <a:off x="5124417" y="38181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03" name="Google Shape;5003;p117"/>
          <p:cNvCxnSpPr>
            <a:endCxn id="4997" idx="2"/>
          </p:cNvCxnSpPr>
          <p:nvPr/>
        </p:nvCxnSpPr>
        <p:spPr>
          <a:xfrm rot="10800000" flipH="1">
            <a:off x="5746923" y="3818043"/>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04" name="Google Shape;5004;p117"/>
          <p:cNvCxnSpPr>
            <a:stCxn id="4957" idx="7"/>
            <a:endCxn id="4997" idx="2"/>
          </p:cNvCxnSpPr>
          <p:nvPr/>
        </p:nvCxnSpPr>
        <p:spPr>
          <a:xfrm rot="10800000" flipH="1">
            <a:off x="4501860" y="3818161"/>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05" name="Google Shape;5005;p117"/>
          <p:cNvCxnSpPr>
            <a:stCxn id="4953" idx="0"/>
            <a:endCxn id="4997" idx="2"/>
          </p:cNvCxnSpPr>
          <p:nvPr/>
        </p:nvCxnSpPr>
        <p:spPr>
          <a:xfrm rot="10800000">
            <a:off x="6941303"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5006" name="Google Shape;5006;p117"/>
          <p:cNvCxnSpPr>
            <a:stCxn id="4953" idx="1"/>
            <a:endCxn id="5007" idx="2"/>
          </p:cNvCxnSpPr>
          <p:nvPr/>
        </p:nvCxnSpPr>
        <p:spPr>
          <a:xfrm rot="10800000">
            <a:off x="6318716"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08" name="Google Shape;5008;p117"/>
          <p:cNvCxnSpPr>
            <a:stCxn id="4968" idx="1"/>
            <a:endCxn id="5007" idx="2"/>
          </p:cNvCxnSpPr>
          <p:nvPr/>
        </p:nvCxnSpPr>
        <p:spPr>
          <a:xfrm rot="10800000">
            <a:off x="6318703" y="38181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09" name="Google Shape;5009;p117"/>
          <p:cNvCxnSpPr>
            <a:stCxn id="4964" idx="1"/>
            <a:endCxn id="5007" idx="2"/>
          </p:cNvCxnSpPr>
          <p:nvPr/>
        </p:nvCxnSpPr>
        <p:spPr>
          <a:xfrm rot="10800000">
            <a:off x="6318646" y="38181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10" name="Google Shape;5010;p117"/>
          <p:cNvCxnSpPr>
            <a:stCxn id="4961" idx="1"/>
            <a:endCxn id="5007" idx="2"/>
          </p:cNvCxnSpPr>
          <p:nvPr/>
        </p:nvCxnSpPr>
        <p:spPr>
          <a:xfrm rot="10800000">
            <a:off x="6318531"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11" name="Google Shape;5011;p117"/>
          <p:cNvCxnSpPr>
            <a:stCxn id="4951" idx="1"/>
            <a:endCxn id="5007" idx="2"/>
          </p:cNvCxnSpPr>
          <p:nvPr/>
        </p:nvCxnSpPr>
        <p:spPr>
          <a:xfrm rot="10800000">
            <a:off x="6318774"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12" name="Google Shape;5012;p117"/>
          <p:cNvCxnSpPr>
            <a:stCxn id="4948" idx="7"/>
            <a:endCxn id="5007" idx="2"/>
          </p:cNvCxnSpPr>
          <p:nvPr/>
        </p:nvCxnSpPr>
        <p:spPr>
          <a:xfrm rot="10800000" flipH="1">
            <a:off x="5124417"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13" name="Google Shape;5013;p117"/>
          <p:cNvCxnSpPr>
            <a:stCxn id="4957" idx="7"/>
            <a:endCxn id="5007" idx="2"/>
          </p:cNvCxnSpPr>
          <p:nvPr/>
        </p:nvCxnSpPr>
        <p:spPr>
          <a:xfrm rot="10800000" flipH="1">
            <a:off x="4501860" y="3818161"/>
            <a:ext cx="1816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14" name="Google Shape;5014;p117"/>
          <p:cNvCxnSpPr>
            <a:stCxn id="4959" idx="7"/>
            <a:endCxn id="5007" idx="2"/>
          </p:cNvCxnSpPr>
          <p:nvPr/>
        </p:nvCxnSpPr>
        <p:spPr>
          <a:xfrm rot="10800000" flipH="1">
            <a:off x="5746975"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15" name="Google Shape;5015;p117"/>
          <p:cNvCxnSpPr>
            <a:stCxn id="4955" idx="0"/>
            <a:endCxn id="5007" idx="2"/>
          </p:cNvCxnSpPr>
          <p:nvPr/>
        </p:nvCxnSpPr>
        <p:spPr>
          <a:xfrm rot="10800000">
            <a:off x="6318746"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5016" name="Google Shape;5016;p117"/>
          <p:cNvCxnSpPr>
            <a:stCxn id="4953" idx="1"/>
            <a:endCxn id="5017" idx="2"/>
          </p:cNvCxnSpPr>
          <p:nvPr/>
        </p:nvCxnSpPr>
        <p:spPr>
          <a:xfrm rot="10800000">
            <a:off x="5696216"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18" name="Google Shape;5018;p117"/>
          <p:cNvCxnSpPr>
            <a:stCxn id="4951" idx="1"/>
            <a:endCxn id="5017" idx="2"/>
          </p:cNvCxnSpPr>
          <p:nvPr/>
        </p:nvCxnSpPr>
        <p:spPr>
          <a:xfrm rot="10800000">
            <a:off x="5695974"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19" name="Google Shape;5019;p117"/>
          <p:cNvCxnSpPr>
            <a:stCxn id="4961" idx="1"/>
            <a:endCxn id="5017" idx="2"/>
          </p:cNvCxnSpPr>
          <p:nvPr/>
        </p:nvCxnSpPr>
        <p:spPr>
          <a:xfrm rot="10800000">
            <a:off x="5696031" y="38181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20" name="Google Shape;5020;p117"/>
          <p:cNvCxnSpPr>
            <a:stCxn id="4964" idx="1"/>
            <a:endCxn id="5017" idx="2"/>
          </p:cNvCxnSpPr>
          <p:nvPr/>
        </p:nvCxnSpPr>
        <p:spPr>
          <a:xfrm rot="10800000">
            <a:off x="5696146" y="3818161"/>
            <a:ext cx="3684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21" name="Google Shape;5021;p117"/>
          <p:cNvCxnSpPr>
            <a:stCxn id="4968" idx="1"/>
            <a:endCxn id="5017" idx="2"/>
          </p:cNvCxnSpPr>
          <p:nvPr/>
        </p:nvCxnSpPr>
        <p:spPr>
          <a:xfrm rot="10800000">
            <a:off x="5696203" y="38181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22" name="Google Shape;5022;p117"/>
          <p:cNvCxnSpPr>
            <a:stCxn id="4957" idx="7"/>
            <a:endCxn id="5023" idx="2"/>
          </p:cNvCxnSpPr>
          <p:nvPr/>
        </p:nvCxnSpPr>
        <p:spPr>
          <a:xfrm rot="10800000" flipH="1">
            <a:off x="4501860"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24" name="Google Shape;5024;p117"/>
          <p:cNvCxnSpPr>
            <a:stCxn id="4959" idx="1"/>
            <a:endCxn id="5023" idx="2"/>
          </p:cNvCxnSpPr>
          <p:nvPr/>
        </p:nvCxnSpPr>
        <p:spPr>
          <a:xfrm rot="10800000">
            <a:off x="5073601"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25" name="Google Shape;5025;p117"/>
          <p:cNvCxnSpPr>
            <a:stCxn id="4955" idx="1"/>
            <a:endCxn id="5023" idx="2"/>
          </p:cNvCxnSpPr>
          <p:nvPr/>
        </p:nvCxnSpPr>
        <p:spPr>
          <a:xfrm rot="10800000">
            <a:off x="5073659"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26" name="Google Shape;5026;p117"/>
          <p:cNvCxnSpPr>
            <a:stCxn id="4953" idx="1"/>
            <a:endCxn id="5023" idx="2"/>
          </p:cNvCxnSpPr>
          <p:nvPr/>
        </p:nvCxnSpPr>
        <p:spPr>
          <a:xfrm rot="10800000">
            <a:off x="5073416"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27" name="Google Shape;5027;p117"/>
          <p:cNvCxnSpPr>
            <a:stCxn id="4951" idx="1"/>
            <a:endCxn id="5023" idx="2"/>
          </p:cNvCxnSpPr>
          <p:nvPr/>
        </p:nvCxnSpPr>
        <p:spPr>
          <a:xfrm rot="10800000">
            <a:off x="5073474" y="3818161"/>
            <a:ext cx="24396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28" name="Google Shape;5028;p117"/>
          <p:cNvCxnSpPr>
            <a:stCxn id="4961" idx="1"/>
            <a:endCxn id="5023" idx="2"/>
          </p:cNvCxnSpPr>
          <p:nvPr/>
        </p:nvCxnSpPr>
        <p:spPr>
          <a:xfrm rot="10800000">
            <a:off x="5073531" y="3818161"/>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29" name="Google Shape;5029;p117"/>
          <p:cNvCxnSpPr>
            <a:stCxn id="4964" idx="1"/>
            <a:endCxn id="5023" idx="2"/>
          </p:cNvCxnSpPr>
          <p:nvPr/>
        </p:nvCxnSpPr>
        <p:spPr>
          <a:xfrm rot="10800000">
            <a:off x="5073646" y="3818161"/>
            <a:ext cx="430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30" name="Google Shape;5030;p117"/>
          <p:cNvCxnSpPr>
            <a:endCxn id="5023" idx="2"/>
          </p:cNvCxnSpPr>
          <p:nvPr/>
        </p:nvCxnSpPr>
        <p:spPr>
          <a:xfrm rot="10800000">
            <a:off x="5073551" y="3818043"/>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31" name="Google Shape;5031;p117"/>
          <p:cNvCxnSpPr>
            <a:stCxn id="4948" idx="7"/>
            <a:endCxn id="5017" idx="2"/>
          </p:cNvCxnSpPr>
          <p:nvPr/>
        </p:nvCxnSpPr>
        <p:spPr>
          <a:xfrm rot="10800000" flipH="1">
            <a:off x="5124417"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32" name="Google Shape;5032;p117"/>
          <p:cNvCxnSpPr>
            <a:stCxn id="4957" idx="7"/>
            <a:endCxn id="5017" idx="2"/>
          </p:cNvCxnSpPr>
          <p:nvPr/>
        </p:nvCxnSpPr>
        <p:spPr>
          <a:xfrm rot="10800000" flipH="1">
            <a:off x="4501860"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33" name="Google Shape;5033;p117"/>
          <p:cNvCxnSpPr>
            <a:stCxn id="4964" idx="1"/>
            <a:endCxn id="5034" idx="2"/>
          </p:cNvCxnSpPr>
          <p:nvPr/>
        </p:nvCxnSpPr>
        <p:spPr>
          <a:xfrm rot="10800000">
            <a:off x="4450846" y="3818161"/>
            <a:ext cx="49299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35" name="Google Shape;5035;p117"/>
          <p:cNvCxnSpPr>
            <a:stCxn id="4968" idx="1"/>
            <a:endCxn id="5034" idx="2"/>
          </p:cNvCxnSpPr>
          <p:nvPr/>
        </p:nvCxnSpPr>
        <p:spPr>
          <a:xfrm rot="10800000">
            <a:off x="4450903" y="3818161"/>
            <a:ext cx="55524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36" name="Google Shape;5036;p117"/>
          <p:cNvCxnSpPr>
            <a:endCxn id="5034" idx="2"/>
          </p:cNvCxnSpPr>
          <p:nvPr/>
        </p:nvCxnSpPr>
        <p:spPr>
          <a:xfrm rot="10800000">
            <a:off x="4450994" y="3818043"/>
            <a:ext cx="2439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37" name="Google Shape;5037;p117"/>
          <p:cNvCxnSpPr>
            <a:endCxn id="5034" idx="2"/>
          </p:cNvCxnSpPr>
          <p:nvPr/>
        </p:nvCxnSpPr>
        <p:spPr>
          <a:xfrm rot="10800000">
            <a:off x="4450994" y="3818043"/>
            <a:ext cx="3062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38" name="Google Shape;5038;p117"/>
          <p:cNvCxnSpPr>
            <a:stCxn id="4955" idx="1"/>
            <a:endCxn id="5034" idx="2"/>
          </p:cNvCxnSpPr>
          <p:nvPr/>
        </p:nvCxnSpPr>
        <p:spPr>
          <a:xfrm rot="10800000">
            <a:off x="4450859" y="3818161"/>
            <a:ext cx="18171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39" name="Google Shape;5039;p117"/>
          <p:cNvCxnSpPr>
            <a:stCxn id="4948" idx="1"/>
            <a:endCxn id="5034" idx="2"/>
          </p:cNvCxnSpPr>
          <p:nvPr/>
        </p:nvCxnSpPr>
        <p:spPr>
          <a:xfrm rot="10800000">
            <a:off x="4451044"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40" name="Google Shape;5040;p117"/>
          <p:cNvCxnSpPr>
            <a:stCxn id="4959" idx="1"/>
            <a:endCxn id="5034" idx="2"/>
          </p:cNvCxnSpPr>
          <p:nvPr/>
        </p:nvCxnSpPr>
        <p:spPr>
          <a:xfrm rot="10800000">
            <a:off x="4451101" y="3818161"/>
            <a:ext cx="11943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041" name="Google Shape;5041;p117"/>
          <p:cNvCxnSpPr>
            <a:stCxn id="5042" idx="3"/>
            <a:endCxn id="5043" idx="7"/>
          </p:cNvCxnSpPr>
          <p:nvPr/>
        </p:nvCxnSpPr>
        <p:spPr>
          <a:xfrm flipH="1">
            <a:off x="4501846" y="46340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044" name="Google Shape;5044;p117"/>
          <p:cNvCxnSpPr>
            <a:endCxn id="5043" idx="7"/>
          </p:cNvCxnSpPr>
          <p:nvPr/>
        </p:nvCxnSpPr>
        <p:spPr>
          <a:xfrm flipH="1">
            <a:off x="4501861" y="4629407"/>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5045" name="Google Shape;5045;p117"/>
          <p:cNvCxnSpPr>
            <a:stCxn id="5046" idx="5"/>
            <a:endCxn id="5047" idx="1"/>
          </p:cNvCxnSpPr>
          <p:nvPr/>
        </p:nvCxnSpPr>
        <p:spPr>
          <a:xfrm>
            <a:off x="6369532" y="46340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048" name="Google Shape;5048;p117"/>
          <p:cNvCxnSpPr>
            <a:stCxn id="5049" idx="5"/>
            <a:endCxn id="5047" idx="1"/>
          </p:cNvCxnSpPr>
          <p:nvPr/>
        </p:nvCxnSpPr>
        <p:spPr>
          <a:xfrm>
            <a:off x="5124417" y="46340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050" name="Google Shape;5050;p117"/>
          <p:cNvCxnSpPr>
            <a:endCxn id="5051" idx="1"/>
          </p:cNvCxnSpPr>
          <p:nvPr/>
        </p:nvCxnSpPr>
        <p:spPr>
          <a:xfrm>
            <a:off x="4501732" y="4633907"/>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052" name="Google Shape;5052;p117"/>
          <p:cNvCxnSpPr>
            <a:stCxn id="5053" idx="5"/>
            <a:endCxn id="5047" idx="1"/>
          </p:cNvCxnSpPr>
          <p:nvPr/>
        </p:nvCxnSpPr>
        <p:spPr>
          <a:xfrm>
            <a:off x="4501860" y="4634057"/>
            <a:ext cx="5501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054" name="Google Shape;5054;p117"/>
          <p:cNvCxnSpPr>
            <a:stCxn id="5053" idx="5"/>
            <a:endCxn id="5055" idx="1"/>
          </p:cNvCxnSpPr>
          <p:nvPr/>
        </p:nvCxnSpPr>
        <p:spPr>
          <a:xfrm>
            <a:off x="4501860"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056" name="Google Shape;5056;p117"/>
          <p:cNvCxnSpPr>
            <a:stCxn id="5057" idx="5"/>
            <a:endCxn id="5047" idx="1"/>
          </p:cNvCxnSpPr>
          <p:nvPr/>
        </p:nvCxnSpPr>
        <p:spPr>
          <a:xfrm>
            <a:off x="5746975" y="46340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058" name="Google Shape;5058;p117"/>
          <p:cNvCxnSpPr>
            <a:stCxn id="5043" idx="5"/>
            <a:endCxn id="5059" idx="0"/>
          </p:cNvCxnSpPr>
          <p:nvPr/>
        </p:nvCxnSpPr>
        <p:spPr>
          <a:xfrm>
            <a:off x="4501861"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60" name="Google Shape;5060;p117"/>
          <p:cNvCxnSpPr>
            <a:stCxn id="5061" idx="4"/>
            <a:endCxn id="5059" idx="0"/>
          </p:cNvCxnSpPr>
          <p:nvPr/>
        </p:nvCxnSpPr>
        <p:spPr>
          <a:xfrm>
            <a:off x="5073631"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5062" name="Google Shape;5062;p117"/>
          <p:cNvCxnSpPr>
            <a:stCxn id="5063" idx="3"/>
            <a:endCxn id="5059" idx="0"/>
          </p:cNvCxnSpPr>
          <p:nvPr/>
        </p:nvCxnSpPr>
        <p:spPr>
          <a:xfrm flipH="1">
            <a:off x="5073602"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64" name="Google Shape;5064;p117"/>
          <p:cNvCxnSpPr>
            <a:stCxn id="5065" idx="3"/>
            <a:endCxn id="5059" idx="0"/>
          </p:cNvCxnSpPr>
          <p:nvPr/>
        </p:nvCxnSpPr>
        <p:spPr>
          <a:xfrm flipH="1">
            <a:off x="5073659"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66" name="Google Shape;5066;p117"/>
          <p:cNvCxnSpPr>
            <a:stCxn id="5067" idx="3"/>
            <a:endCxn id="5059" idx="0"/>
          </p:cNvCxnSpPr>
          <p:nvPr/>
        </p:nvCxnSpPr>
        <p:spPr>
          <a:xfrm flipH="1">
            <a:off x="5073417"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68" name="Google Shape;5068;p117"/>
          <p:cNvCxnSpPr>
            <a:stCxn id="5055" idx="3"/>
            <a:endCxn id="5059" idx="0"/>
          </p:cNvCxnSpPr>
          <p:nvPr/>
        </p:nvCxnSpPr>
        <p:spPr>
          <a:xfrm flipH="1">
            <a:off x="5073474" y="50912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69" name="Google Shape;5069;p117"/>
          <p:cNvCxnSpPr>
            <a:stCxn id="5051" idx="3"/>
          </p:cNvCxnSpPr>
          <p:nvPr/>
        </p:nvCxnSpPr>
        <p:spPr>
          <a:xfrm flipH="1">
            <a:off x="5073532" y="50912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70" name="Google Shape;5070;p117"/>
          <p:cNvCxnSpPr>
            <a:stCxn id="5071" idx="3"/>
            <a:endCxn id="5059" idx="0"/>
          </p:cNvCxnSpPr>
          <p:nvPr/>
        </p:nvCxnSpPr>
        <p:spPr>
          <a:xfrm flipH="1">
            <a:off x="5073646" y="50912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72" name="Google Shape;5072;p117"/>
          <p:cNvCxnSpPr>
            <a:stCxn id="5047" idx="3"/>
            <a:endCxn id="5059" idx="0"/>
          </p:cNvCxnSpPr>
          <p:nvPr/>
        </p:nvCxnSpPr>
        <p:spPr>
          <a:xfrm flipH="1">
            <a:off x="5073404" y="5091280"/>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73" name="Google Shape;5073;p117"/>
          <p:cNvCxnSpPr>
            <a:stCxn id="5063" idx="4"/>
            <a:endCxn id="5074" idx="0"/>
          </p:cNvCxnSpPr>
          <p:nvPr/>
        </p:nvCxnSpPr>
        <p:spPr>
          <a:xfrm>
            <a:off x="5696189"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5075" name="Google Shape;5075;p117"/>
          <p:cNvCxnSpPr>
            <a:stCxn id="5061" idx="5"/>
            <a:endCxn id="5074" idx="0"/>
          </p:cNvCxnSpPr>
          <p:nvPr/>
        </p:nvCxnSpPr>
        <p:spPr>
          <a:xfrm>
            <a:off x="5124418"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76" name="Google Shape;5076;p117"/>
          <p:cNvCxnSpPr>
            <a:stCxn id="5043" idx="5"/>
            <a:endCxn id="5074" idx="0"/>
          </p:cNvCxnSpPr>
          <p:nvPr/>
        </p:nvCxnSpPr>
        <p:spPr>
          <a:xfrm>
            <a:off x="4501861"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77" name="Google Shape;5077;p117"/>
          <p:cNvCxnSpPr>
            <a:stCxn id="5065" idx="3"/>
            <a:endCxn id="5074" idx="0"/>
          </p:cNvCxnSpPr>
          <p:nvPr/>
        </p:nvCxnSpPr>
        <p:spPr>
          <a:xfrm flipH="1">
            <a:off x="5696159"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78" name="Google Shape;5078;p117"/>
          <p:cNvCxnSpPr>
            <a:stCxn id="5067" idx="3"/>
            <a:endCxn id="5074" idx="0"/>
          </p:cNvCxnSpPr>
          <p:nvPr/>
        </p:nvCxnSpPr>
        <p:spPr>
          <a:xfrm flipH="1">
            <a:off x="5696217"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79" name="Google Shape;5079;p117"/>
          <p:cNvCxnSpPr>
            <a:stCxn id="5055" idx="3"/>
            <a:endCxn id="5074" idx="0"/>
          </p:cNvCxnSpPr>
          <p:nvPr/>
        </p:nvCxnSpPr>
        <p:spPr>
          <a:xfrm flipH="1">
            <a:off x="5695974"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80" name="Google Shape;5080;p117"/>
          <p:cNvCxnSpPr>
            <a:stCxn id="5051" idx="3"/>
            <a:endCxn id="5074" idx="0"/>
          </p:cNvCxnSpPr>
          <p:nvPr/>
        </p:nvCxnSpPr>
        <p:spPr>
          <a:xfrm flipH="1">
            <a:off x="5696032" y="50912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81" name="Google Shape;5081;p117"/>
          <p:cNvCxnSpPr>
            <a:stCxn id="5071" idx="3"/>
            <a:endCxn id="5074" idx="0"/>
          </p:cNvCxnSpPr>
          <p:nvPr/>
        </p:nvCxnSpPr>
        <p:spPr>
          <a:xfrm flipH="1">
            <a:off x="5696146"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82" name="Google Shape;5082;p117"/>
          <p:cNvCxnSpPr>
            <a:stCxn id="5047" idx="3"/>
            <a:endCxn id="5074" idx="0"/>
          </p:cNvCxnSpPr>
          <p:nvPr/>
        </p:nvCxnSpPr>
        <p:spPr>
          <a:xfrm flipH="1">
            <a:off x="5696204" y="50912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83" name="Google Shape;5083;p117"/>
          <p:cNvCxnSpPr>
            <a:stCxn id="5047" idx="3"/>
            <a:endCxn id="5084" idx="0"/>
          </p:cNvCxnSpPr>
          <p:nvPr/>
        </p:nvCxnSpPr>
        <p:spPr>
          <a:xfrm flipH="1">
            <a:off x="6318704"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85" name="Google Shape;5085;p117"/>
          <p:cNvCxnSpPr>
            <a:stCxn id="5071" idx="3"/>
            <a:endCxn id="5084" idx="0"/>
          </p:cNvCxnSpPr>
          <p:nvPr/>
        </p:nvCxnSpPr>
        <p:spPr>
          <a:xfrm flipH="1">
            <a:off x="6318646" y="50912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86" name="Google Shape;5086;p117"/>
          <p:cNvCxnSpPr>
            <a:stCxn id="5051" idx="3"/>
            <a:endCxn id="5084" idx="0"/>
          </p:cNvCxnSpPr>
          <p:nvPr/>
        </p:nvCxnSpPr>
        <p:spPr>
          <a:xfrm flipH="1">
            <a:off x="6318532"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87" name="Google Shape;5087;p117"/>
          <p:cNvCxnSpPr>
            <a:stCxn id="5055" idx="3"/>
            <a:endCxn id="5084" idx="0"/>
          </p:cNvCxnSpPr>
          <p:nvPr/>
        </p:nvCxnSpPr>
        <p:spPr>
          <a:xfrm flipH="1">
            <a:off x="6318774"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88" name="Google Shape;5088;p117"/>
          <p:cNvCxnSpPr>
            <a:stCxn id="5067" idx="3"/>
            <a:endCxn id="5084" idx="0"/>
          </p:cNvCxnSpPr>
          <p:nvPr/>
        </p:nvCxnSpPr>
        <p:spPr>
          <a:xfrm flipH="1">
            <a:off x="6318717"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89" name="Google Shape;5089;p117"/>
          <p:cNvCxnSpPr>
            <a:stCxn id="5065" idx="4"/>
            <a:endCxn id="5084" idx="0"/>
          </p:cNvCxnSpPr>
          <p:nvPr/>
        </p:nvCxnSpPr>
        <p:spPr>
          <a:xfrm>
            <a:off x="6318746"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5090" name="Google Shape;5090;p117"/>
          <p:cNvCxnSpPr>
            <a:stCxn id="5063" idx="5"/>
            <a:endCxn id="5084" idx="0"/>
          </p:cNvCxnSpPr>
          <p:nvPr/>
        </p:nvCxnSpPr>
        <p:spPr>
          <a:xfrm>
            <a:off x="5746976"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91" name="Google Shape;5091;p117"/>
          <p:cNvCxnSpPr>
            <a:stCxn id="5061" idx="5"/>
            <a:endCxn id="5084" idx="0"/>
          </p:cNvCxnSpPr>
          <p:nvPr/>
        </p:nvCxnSpPr>
        <p:spPr>
          <a:xfrm>
            <a:off x="5124418"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92" name="Google Shape;5092;p117"/>
          <p:cNvCxnSpPr>
            <a:stCxn id="5043" idx="5"/>
            <a:endCxn id="5084" idx="0"/>
          </p:cNvCxnSpPr>
          <p:nvPr/>
        </p:nvCxnSpPr>
        <p:spPr>
          <a:xfrm>
            <a:off x="4501861"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93" name="Google Shape;5093;p117"/>
          <p:cNvCxnSpPr>
            <a:stCxn id="5043" idx="4"/>
            <a:endCxn id="5094" idx="0"/>
          </p:cNvCxnSpPr>
          <p:nvPr/>
        </p:nvCxnSpPr>
        <p:spPr>
          <a:xfrm>
            <a:off x="4451074"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5095" name="Google Shape;5095;p117"/>
          <p:cNvCxnSpPr>
            <a:stCxn id="5061" idx="3"/>
            <a:endCxn id="5094" idx="0"/>
          </p:cNvCxnSpPr>
          <p:nvPr/>
        </p:nvCxnSpPr>
        <p:spPr>
          <a:xfrm flipH="1">
            <a:off x="4451045"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96" name="Google Shape;5096;p117"/>
          <p:cNvCxnSpPr>
            <a:stCxn id="5063" idx="3"/>
            <a:endCxn id="5094" idx="0"/>
          </p:cNvCxnSpPr>
          <p:nvPr/>
        </p:nvCxnSpPr>
        <p:spPr>
          <a:xfrm flipH="1">
            <a:off x="4451102"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97" name="Google Shape;5097;p117"/>
          <p:cNvCxnSpPr>
            <a:stCxn id="5065" idx="3"/>
            <a:endCxn id="5094" idx="0"/>
          </p:cNvCxnSpPr>
          <p:nvPr/>
        </p:nvCxnSpPr>
        <p:spPr>
          <a:xfrm flipH="1">
            <a:off x="4450859"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98" name="Google Shape;5098;p117"/>
          <p:cNvCxnSpPr>
            <a:stCxn id="5067" idx="3"/>
            <a:endCxn id="5094" idx="0"/>
          </p:cNvCxnSpPr>
          <p:nvPr/>
        </p:nvCxnSpPr>
        <p:spPr>
          <a:xfrm flipH="1">
            <a:off x="4450917" y="50912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099" name="Google Shape;5099;p117"/>
          <p:cNvCxnSpPr>
            <a:stCxn id="5055" idx="3"/>
            <a:endCxn id="5094" idx="0"/>
          </p:cNvCxnSpPr>
          <p:nvPr/>
        </p:nvCxnSpPr>
        <p:spPr>
          <a:xfrm flipH="1">
            <a:off x="4450974" y="50912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00" name="Google Shape;5100;p117"/>
          <p:cNvCxnSpPr>
            <a:stCxn id="5051" idx="3"/>
            <a:endCxn id="5094" idx="0"/>
          </p:cNvCxnSpPr>
          <p:nvPr/>
        </p:nvCxnSpPr>
        <p:spPr>
          <a:xfrm flipH="1">
            <a:off x="4451032"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01" name="Google Shape;5101;p117"/>
          <p:cNvCxnSpPr>
            <a:stCxn id="5071" idx="3"/>
            <a:endCxn id="5094" idx="0"/>
          </p:cNvCxnSpPr>
          <p:nvPr/>
        </p:nvCxnSpPr>
        <p:spPr>
          <a:xfrm flipH="1">
            <a:off x="4450846" y="5091280"/>
            <a:ext cx="49299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02" name="Google Shape;5102;p117"/>
          <p:cNvCxnSpPr>
            <a:stCxn id="5047" idx="3"/>
            <a:endCxn id="5094" idx="0"/>
          </p:cNvCxnSpPr>
          <p:nvPr/>
        </p:nvCxnSpPr>
        <p:spPr>
          <a:xfrm flipH="1">
            <a:off x="4450904" y="5091280"/>
            <a:ext cx="55524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03" name="Google Shape;5103;p117"/>
          <p:cNvCxnSpPr>
            <a:stCxn id="5067" idx="4"/>
            <a:endCxn id="5104" idx="0"/>
          </p:cNvCxnSpPr>
          <p:nvPr/>
        </p:nvCxnSpPr>
        <p:spPr>
          <a:xfrm>
            <a:off x="6941304"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5105" name="Google Shape;5105;p117"/>
          <p:cNvCxnSpPr>
            <a:stCxn id="5055" idx="3"/>
            <a:endCxn id="5104" idx="0"/>
          </p:cNvCxnSpPr>
          <p:nvPr/>
        </p:nvCxnSpPr>
        <p:spPr>
          <a:xfrm flipH="1">
            <a:off x="6941274"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06" name="Google Shape;5106;p117"/>
          <p:cNvCxnSpPr>
            <a:stCxn id="5051" idx="3"/>
            <a:endCxn id="5104" idx="0"/>
          </p:cNvCxnSpPr>
          <p:nvPr/>
        </p:nvCxnSpPr>
        <p:spPr>
          <a:xfrm flipH="1">
            <a:off x="6941332"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07" name="Google Shape;5107;p117"/>
          <p:cNvCxnSpPr>
            <a:stCxn id="5071" idx="3"/>
            <a:endCxn id="5104" idx="0"/>
          </p:cNvCxnSpPr>
          <p:nvPr/>
        </p:nvCxnSpPr>
        <p:spPr>
          <a:xfrm flipH="1">
            <a:off x="6941146" y="50912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08" name="Google Shape;5108;p117"/>
          <p:cNvCxnSpPr>
            <a:stCxn id="5047" idx="3"/>
            <a:endCxn id="5104" idx="0"/>
          </p:cNvCxnSpPr>
          <p:nvPr/>
        </p:nvCxnSpPr>
        <p:spPr>
          <a:xfrm flipH="1">
            <a:off x="6941204" y="5091280"/>
            <a:ext cx="3062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09" name="Google Shape;5109;p117"/>
          <p:cNvCxnSpPr>
            <a:stCxn id="5065" idx="5"/>
            <a:endCxn id="5104" idx="0"/>
          </p:cNvCxnSpPr>
          <p:nvPr/>
        </p:nvCxnSpPr>
        <p:spPr>
          <a:xfrm>
            <a:off x="6369533"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10" name="Google Shape;5110;p117"/>
          <p:cNvCxnSpPr>
            <a:stCxn id="5063" idx="5"/>
            <a:endCxn id="5104" idx="0"/>
          </p:cNvCxnSpPr>
          <p:nvPr/>
        </p:nvCxnSpPr>
        <p:spPr>
          <a:xfrm>
            <a:off x="5746976"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11" name="Google Shape;5111;p117"/>
          <p:cNvCxnSpPr>
            <a:stCxn id="5061" idx="5"/>
            <a:endCxn id="5104" idx="0"/>
          </p:cNvCxnSpPr>
          <p:nvPr/>
        </p:nvCxnSpPr>
        <p:spPr>
          <a:xfrm>
            <a:off x="5124418"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12" name="Google Shape;5112;p117"/>
          <p:cNvCxnSpPr>
            <a:stCxn id="5043" idx="5"/>
            <a:endCxn id="5104" idx="0"/>
          </p:cNvCxnSpPr>
          <p:nvPr/>
        </p:nvCxnSpPr>
        <p:spPr>
          <a:xfrm>
            <a:off x="4501861" y="50912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13" name="Google Shape;5113;p117"/>
          <p:cNvCxnSpPr>
            <a:stCxn id="5051" idx="4"/>
            <a:endCxn id="5114" idx="0"/>
          </p:cNvCxnSpPr>
          <p:nvPr/>
        </p:nvCxnSpPr>
        <p:spPr>
          <a:xfrm>
            <a:off x="8186418"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5115" name="Google Shape;5115;p117"/>
          <p:cNvCxnSpPr>
            <a:stCxn id="5071" idx="3"/>
            <a:endCxn id="5114" idx="0"/>
          </p:cNvCxnSpPr>
          <p:nvPr/>
        </p:nvCxnSpPr>
        <p:spPr>
          <a:xfrm flipH="1">
            <a:off x="8186446"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16" name="Google Shape;5116;p117"/>
          <p:cNvCxnSpPr>
            <a:stCxn id="5047" idx="3"/>
            <a:endCxn id="5114" idx="0"/>
          </p:cNvCxnSpPr>
          <p:nvPr/>
        </p:nvCxnSpPr>
        <p:spPr>
          <a:xfrm flipH="1">
            <a:off x="8186204"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17" name="Google Shape;5117;p117"/>
          <p:cNvCxnSpPr>
            <a:stCxn id="5055" idx="5"/>
            <a:endCxn id="5114" idx="0"/>
          </p:cNvCxnSpPr>
          <p:nvPr/>
        </p:nvCxnSpPr>
        <p:spPr>
          <a:xfrm>
            <a:off x="7614648"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18" name="Google Shape;5118;p117"/>
          <p:cNvCxnSpPr>
            <a:stCxn id="5067" idx="5"/>
            <a:endCxn id="5114" idx="0"/>
          </p:cNvCxnSpPr>
          <p:nvPr/>
        </p:nvCxnSpPr>
        <p:spPr>
          <a:xfrm>
            <a:off x="6992090"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19" name="Google Shape;5119;p117"/>
          <p:cNvCxnSpPr>
            <a:stCxn id="5065" idx="5"/>
            <a:endCxn id="5114" idx="0"/>
          </p:cNvCxnSpPr>
          <p:nvPr/>
        </p:nvCxnSpPr>
        <p:spPr>
          <a:xfrm>
            <a:off x="6369533"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20" name="Google Shape;5120;p117"/>
          <p:cNvCxnSpPr>
            <a:stCxn id="5063" idx="5"/>
            <a:endCxn id="5114" idx="0"/>
          </p:cNvCxnSpPr>
          <p:nvPr/>
        </p:nvCxnSpPr>
        <p:spPr>
          <a:xfrm>
            <a:off x="5746976" y="50912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21" name="Google Shape;5121;p117"/>
          <p:cNvCxnSpPr>
            <a:stCxn id="5061" idx="5"/>
            <a:endCxn id="5114" idx="0"/>
          </p:cNvCxnSpPr>
          <p:nvPr/>
        </p:nvCxnSpPr>
        <p:spPr>
          <a:xfrm>
            <a:off x="5124418" y="50912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22" name="Google Shape;5122;p117"/>
          <p:cNvCxnSpPr>
            <a:stCxn id="5043" idx="5"/>
            <a:endCxn id="5114" idx="0"/>
          </p:cNvCxnSpPr>
          <p:nvPr/>
        </p:nvCxnSpPr>
        <p:spPr>
          <a:xfrm>
            <a:off x="4501861"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23" name="Google Shape;5123;p117"/>
          <p:cNvCxnSpPr>
            <a:stCxn id="5071" idx="4"/>
            <a:endCxn id="5124" idx="0"/>
          </p:cNvCxnSpPr>
          <p:nvPr/>
        </p:nvCxnSpPr>
        <p:spPr>
          <a:xfrm>
            <a:off x="9431533"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5125" name="Google Shape;5125;p117"/>
          <p:cNvCxnSpPr>
            <a:stCxn id="5047" idx="3"/>
            <a:endCxn id="5124" idx="0"/>
          </p:cNvCxnSpPr>
          <p:nvPr/>
        </p:nvCxnSpPr>
        <p:spPr>
          <a:xfrm flipH="1">
            <a:off x="9431504"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26" name="Google Shape;5126;p117"/>
          <p:cNvCxnSpPr>
            <a:stCxn id="5051" idx="5"/>
            <a:endCxn id="5124" idx="0"/>
          </p:cNvCxnSpPr>
          <p:nvPr/>
        </p:nvCxnSpPr>
        <p:spPr>
          <a:xfrm>
            <a:off x="8237205"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27" name="Google Shape;5127;p117"/>
          <p:cNvCxnSpPr>
            <a:stCxn id="5055" idx="5"/>
            <a:endCxn id="5124" idx="0"/>
          </p:cNvCxnSpPr>
          <p:nvPr/>
        </p:nvCxnSpPr>
        <p:spPr>
          <a:xfrm>
            <a:off x="7614648"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28" name="Google Shape;5128;p117"/>
          <p:cNvCxnSpPr>
            <a:stCxn id="5067" idx="5"/>
            <a:endCxn id="5124" idx="0"/>
          </p:cNvCxnSpPr>
          <p:nvPr/>
        </p:nvCxnSpPr>
        <p:spPr>
          <a:xfrm>
            <a:off x="6992090" y="50912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29" name="Google Shape;5129;p117"/>
          <p:cNvCxnSpPr>
            <a:stCxn id="5065" idx="5"/>
            <a:endCxn id="5124" idx="0"/>
          </p:cNvCxnSpPr>
          <p:nvPr/>
        </p:nvCxnSpPr>
        <p:spPr>
          <a:xfrm>
            <a:off x="6369533" y="50912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30" name="Google Shape;5130;p117"/>
          <p:cNvCxnSpPr>
            <a:stCxn id="5063" idx="5"/>
            <a:endCxn id="5124" idx="0"/>
          </p:cNvCxnSpPr>
          <p:nvPr/>
        </p:nvCxnSpPr>
        <p:spPr>
          <a:xfrm>
            <a:off x="5746976"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31" name="Google Shape;5131;p117"/>
          <p:cNvCxnSpPr>
            <a:stCxn id="5061" idx="5"/>
            <a:endCxn id="5124" idx="0"/>
          </p:cNvCxnSpPr>
          <p:nvPr/>
        </p:nvCxnSpPr>
        <p:spPr>
          <a:xfrm>
            <a:off x="5124418" y="50912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32" name="Google Shape;5132;p117"/>
          <p:cNvCxnSpPr>
            <a:stCxn id="5043" idx="5"/>
            <a:endCxn id="5124" idx="0"/>
          </p:cNvCxnSpPr>
          <p:nvPr/>
        </p:nvCxnSpPr>
        <p:spPr>
          <a:xfrm>
            <a:off x="4501861" y="5091280"/>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33" name="Google Shape;5133;p117"/>
          <p:cNvCxnSpPr>
            <a:stCxn id="5055" idx="4"/>
            <a:endCxn id="5134" idx="0"/>
          </p:cNvCxnSpPr>
          <p:nvPr/>
        </p:nvCxnSpPr>
        <p:spPr>
          <a:xfrm>
            <a:off x="7563861"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5135" name="Google Shape;5135;p117"/>
          <p:cNvCxnSpPr>
            <a:stCxn id="5051" idx="3"/>
            <a:endCxn id="5134" idx="0"/>
          </p:cNvCxnSpPr>
          <p:nvPr/>
        </p:nvCxnSpPr>
        <p:spPr>
          <a:xfrm flipH="1">
            <a:off x="7563832"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36" name="Google Shape;5136;p117"/>
          <p:cNvCxnSpPr>
            <a:stCxn id="5071" idx="3"/>
            <a:endCxn id="5134" idx="0"/>
          </p:cNvCxnSpPr>
          <p:nvPr/>
        </p:nvCxnSpPr>
        <p:spPr>
          <a:xfrm flipH="1">
            <a:off x="7563646" y="5091280"/>
            <a:ext cx="181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37" name="Google Shape;5137;p117"/>
          <p:cNvCxnSpPr>
            <a:stCxn id="5047" idx="3"/>
            <a:endCxn id="5134" idx="0"/>
          </p:cNvCxnSpPr>
          <p:nvPr/>
        </p:nvCxnSpPr>
        <p:spPr>
          <a:xfrm flipH="1">
            <a:off x="7563704" y="5091280"/>
            <a:ext cx="243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38" name="Google Shape;5138;p117"/>
          <p:cNvCxnSpPr>
            <a:stCxn id="5067" idx="5"/>
            <a:endCxn id="5134" idx="0"/>
          </p:cNvCxnSpPr>
          <p:nvPr/>
        </p:nvCxnSpPr>
        <p:spPr>
          <a:xfrm>
            <a:off x="6992090"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39" name="Google Shape;5139;p117"/>
          <p:cNvCxnSpPr>
            <a:stCxn id="5065" idx="5"/>
            <a:endCxn id="5134" idx="0"/>
          </p:cNvCxnSpPr>
          <p:nvPr/>
        </p:nvCxnSpPr>
        <p:spPr>
          <a:xfrm>
            <a:off x="6369533" y="5091280"/>
            <a:ext cx="1194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40" name="Google Shape;5140;p117"/>
          <p:cNvCxnSpPr>
            <a:stCxn id="5063" idx="5"/>
            <a:endCxn id="5134" idx="0"/>
          </p:cNvCxnSpPr>
          <p:nvPr/>
        </p:nvCxnSpPr>
        <p:spPr>
          <a:xfrm>
            <a:off x="5746976"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41" name="Google Shape;5141;p117"/>
          <p:cNvCxnSpPr>
            <a:stCxn id="5061" idx="5"/>
            <a:endCxn id="5134" idx="0"/>
          </p:cNvCxnSpPr>
          <p:nvPr/>
        </p:nvCxnSpPr>
        <p:spPr>
          <a:xfrm>
            <a:off x="5124418" y="50912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42" name="Google Shape;5142;p117"/>
          <p:cNvCxnSpPr>
            <a:stCxn id="5043" idx="5"/>
            <a:endCxn id="5134" idx="0"/>
          </p:cNvCxnSpPr>
          <p:nvPr/>
        </p:nvCxnSpPr>
        <p:spPr>
          <a:xfrm>
            <a:off x="4501861" y="50912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43" name="Google Shape;5143;p117"/>
          <p:cNvCxnSpPr>
            <a:stCxn id="5047" idx="4"/>
            <a:endCxn id="5144" idx="0"/>
          </p:cNvCxnSpPr>
          <p:nvPr/>
        </p:nvCxnSpPr>
        <p:spPr>
          <a:xfrm>
            <a:off x="10054090" y="5112317"/>
            <a:ext cx="0" cy="244500"/>
          </a:xfrm>
          <a:prstGeom prst="straightConnector1">
            <a:avLst/>
          </a:prstGeom>
          <a:noFill/>
          <a:ln w="9525" cap="flat" cmpd="sng">
            <a:solidFill>
              <a:srgbClr val="757070"/>
            </a:solidFill>
            <a:prstDash val="solid"/>
            <a:miter lim="800000"/>
            <a:headEnd type="none" w="sm" len="sm"/>
            <a:tailEnd type="none" w="sm" len="sm"/>
          </a:ln>
        </p:spPr>
      </p:cxnSp>
      <p:cxnSp>
        <p:nvCxnSpPr>
          <p:cNvPr id="5145" name="Google Shape;5145;p117"/>
          <p:cNvCxnSpPr>
            <a:stCxn id="5071" idx="5"/>
            <a:endCxn id="5144" idx="0"/>
          </p:cNvCxnSpPr>
          <p:nvPr/>
        </p:nvCxnSpPr>
        <p:spPr>
          <a:xfrm>
            <a:off x="9482320" y="5091280"/>
            <a:ext cx="57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46" name="Google Shape;5146;p117"/>
          <p:cNvCxnSpPr>
            <a:stCxn id="5051" idx="5"/>
            <a:endCxn id="5144" idx="0"/>
          </p:cNvCxnSpPr>
          <p:nvPr/>
        </p:nvCxnSpPr>
        <p:spPr>
          <a:xfrm>
            <a:off x="8237205" y="5091280"/>
            <a:ext cx="1816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47" name="Google Shape;5147;p117"/>
          <p:cNvCxnSpPr>
            <a:stCxn id="5055" idx="5"/>
            <a:endCxn id="5144" idx="0"/>
          </p:cNvCxnSpPr>
          <p:nvPr/>
        </p:nvCxnSpPr>
        <p:spPr>
          <a:xfrm>
            <a:off x="7614648" y="5091280"/>
            <a:ext cx="24393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48" name="Google Shape;5148;p117"/>
          <p:cNvCxnSpPr>
            <a:stCxn id="5067" idx="5"/>
            <a:endCxn id="5144" idx="0"/>
          </p:cNvCxnSpPr>
          <p:nvPr/>
        </p:nvCxnSpPr>
        <p:spPr>
          <a:xfrm>
            <a:off x="6992090" y="5091280"/>
            <a:ext cx="30618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49" name="Google Shape;5149;p117"/>
          <p:cNvCxnSpPr>
            <a:stCxn id="5065" idx="5"/>
            <a:endCxn id="5144" idx="0"/>
          </p:cNvCxnSpPr>
          <p:nvPr/>
        </p:nvCxnSpPr>
        <p:spPr>
          <a:xfrm>
            <a:off x="6369533" y="5091280"/>
            <a:ext cx="3684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50" name="Google Shape;5150;p117"/>
          <p:cNvCxnSpPr>
            <a:stCxn id="5063" idx="5"/>
            <a:endCxn id="5144" idx="0"/>
          </p:cNvCxnSpPr>
          <p:nvPr/>
        </p:nvCxnSpPr>
        <p:spPr>
          <a:xfrm>
            <a:off x="5746976" y="5091280"/>
            <a:ext cx="43071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51" name="Google Shape;5151;p117"/>
          <p:cNvCxnSpPr>
            <a:stCxn id="5061" idx="5"/>
            <a:endCxn id="5144" idx="0"/>
          </p:cNvCxnSpPr>
          <p:nvPr/>
        </p:nvCxnSpPr>
        <p:spPr>
          <a:xfrm>
            <a:off x="5124418" y="5091280"/>
            <a:ext cx="4929600" cy="265500"/>
          </a:xfrm>
          <a:prstGeom prst="straightConnector1">
            <a:avLst/>
          </a:prstGeom>
          <a:noFill/>
          <a:ln w="9525" cap="flat" cmpd="sng">
            <a:solidFill>
              <a:srgbClr val="757070"/>
            </a:solidFill>
            <a:prstDash val="solid"/>
            <a:miter lim="800000"/>
            <a:headEnd type="none" w="sm" len="sm"/>
            <a:tailEnd type="none" w="sm" len="sm"/>
          </a:ln>
        </p:spPr>
      </p:cxnSp>
      <p:cxnSp>
        <p:nvCxnSpPr>
          <p:cNvPr id="5152" name="Google Shape;5152;p117"/>
          <p:cNvCxnSpPr>
            <a:stCxn id="5043" idx="5"/>
            <a:endCxn id="5144" idx="0"/>
          </p:cNvCxnSpPr>
          <p:nvPr/>
        </p:nvCxnSpPr>
        <p:spPr>
          <a:xfrm>
            <a:off x="4501861" y="5091280"/>
            <a:ext cx="5552100" cy="265500"/>
          </a:xfrm>
          <a:prstGeom prst="straightConnector1">
            <a:avLst/>
          </a:prstGeom>
          <a:noFill/>
          <a:ln w="9525" cap="flat" cmpd="sng">
            <a:solidFill>
              <a:srgbClr val="757070"/>
            </a:solidFill>
            <a:prstDash val="solid"/>
            <a:miter lim="800000"/>
            <a:headEnd type="none" w="sm" len="sm"/>
            <a:tailEnd type="none" w="sm" len="sm"/>
          </a:ln>
        </p:spPr>
      </p:cxnSp>
      <p:sp>
        <p:nvSpPr>
          <p:cNvPr id="5153" name="Google Shape;5153;p117"/>
          <p:cNvSpPr/>
          <p:nvPr/>
        </p:nvSpPr>
        <p:spPr>
          <a:xfrm>
            <a:off x="4335600" y="3012031"/>
            <a:ext cx="230700" cy="4344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154" name="Google Shape;5154;p117"/>
          <p:cNvSpPr txBox="1"/>
          <p:nvPr/>
        </p:nvSpPr>
        <p:spPr>
          <a:xfrm>
            <a:off x="8666398" y="3490371"/>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a:t>
            </a:r>
            <a:endParaRPr sz="800"/>
          </a:p>
        </p:txBody>
      </p:sp>
      <p:sp>
        <p:nvSpPr>
          <p:cNvPr id="5155" name="Google Shape;5155;p117"/>
          <p:cNvSpPr/>
          <p:nvPr/>
        </p:nvSpPr>
        <p:spPr>
          <a:xfrm>
            <a:off x="4206509" y="2810740"/>
            <a:ext cx="524100" cy="1470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5156" name="Google Shape;5156;p117"/>
          <p:cNvSpPr/>
          <p:nvPr/>
        </p:nvSpPr>
        <p:spPr>
          <a:xfrm>
            <a:off x="4299940" y="2428638"/>
            <a:ext cx="337500" cy="3375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cxnSp>
        <p:nvCxnSpPr>
          <p:cNvPr id="5157" name="Google Shape;5157;p117"/>
          <p:cNvCxnSpPr>
            <a:stCxn id="5053" idx="5"/>
            <a:endCxn id="5061" idx="1"/>
          </p:cNvCxnSpPr>
          <p:nvPr/>
        </p:nvCxnSpPr>
        <p:spPr>
          <a:xfrm>
            <a:off x="4501860"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58" name="Google Shape;5158;p117"/>
          <p:cNvCxnSpPr>
            <a:stCxn id="5049" idx="4"/>
            <a:endCxn id="5061" idx="0"/>
          </p:cNvCxnSpPr>
          <p:nvPr/>
        </p:nvCxnSpPr>
        <p:spPr>
          <a:xfrm>
            <a:off x="5073631"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5159" name="Google Shape;5159;p117"/>
          <p:cNvCxnSpPr>
            <a:stCxn id="5057" idx="3"/>
            <a:endCxn id="5061" idx="7"/>
          </p:cNvCxnSpPr>
          <p:nvPr/>
        </p:nvCxnSpPr>
        <p:spPr>
          <a:xfrm flipH="1">
            <a:off x="5124301"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60" name="Google Shape;5160;p117"/>
          <p:cNvCxnSpPr>
            <a:stCxn id="5046" idx="3"/>
            <a:endCxn id="5061" idx="7"/>
          </p:cNvCxnSpPr>
          <p:nvPr/>
        </p:nvCxnSpPr>
        <p:spPr>
          <a:xfrm flipH="1">
            <a:off x="5124359"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61" name="Google Shape;5161;p117"/>
          <p:cNvCxnSpPr>
            <a:stCxn id="5162" idx="3"/>
            <a:endCxn id="5061" idx="7"/>
          </p:cNvCxnSpPr>
          <p:nvPr/>
        </p:nvCxnSpPr>
        <p:spPr>
          <a:xfrm flipH="1">
            <a:off x="5124416"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63" name="Google Shape;5163;p117"/>
          <p:cNvCxnSpPr>
            <a:stCxn id="5164" idx="3"/>
            <a:endCxn id="5061" idx="7"/>
          </p:cNvCxnSpPr>
          <p:nvPr/>
        </p:nvCxnSpPr>
        <p:spPr>
          <a:xfrm flipH="1">
            <a:off x="5124474"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65" name="Google Shape;5165;p117"/>
          <p:cNvCxnSpPr>
            <a:stCxn id="5166" idx="3"/>
            <a:endCxn id="5061" idx="7"/>
          </p:cNvCxnSpPr>
          <p:nvPr/>
        </p:nvCxnSpPr>
        <p:spPr>
          <a:xfrm flipH="1">
            <a:off x="5124531"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67" name="Google Shape;5167;p117"/>
          <p:cNvCxnSpPr>
            <a:stCxn id="5042" idx="3"/>
            <a:endCxn id="5061" idx="7"/>
          </p:cNvCxnSpPr>
          <p:nvPr/>
        </p:nvCxnSpPr>
        <p:spPr>
          <a:xfrm flipH="1">
            <a:off x="5124346" y="46340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68" name="Google Shape;5168;p117"/>
          <p:cNvCxnSpPr>
            <a:stCxn id="5169" idx="3"/>
            <a:endCxn id="5061" idx="7"/>
          </p:cNvCxnSpPr>
          <p:nvPr/>
        </p:nvCxnSpPr>
        <p:spPr>
          <a:xfrm flipH="1">
            <a:off x="5124403" y="4634057"/>
            <a:ext cx="4878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70" name="Google Shape;5170;p117"/>
          <p:cNvCxnSpPr>
            <a:stCxn id="5057" idx="4"/>
            <a:endCxn id="5063" idx="0"/>
          </p:cNvCxnSpPr>
          <p:nvPr/>
        </p:nvCxnSpPr>
        <p:spPr>
          <a:xfrm>
            <a:off x="5696188"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5171" name="Google Shape;5171;p117"/>
          <p:cNvCxnSpPr>
            <a:stCxn id="5049" idx="5"/>
            <a:endCxn id="5063" idx="1"/>
          </p:cNvCxnSpPr>
          <p:nvPr/>
        </p:nvCxnSpPr>
        <p:spPr>
          <a:xfrm>
            <a:off x="5124417"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72" name="Google Shape;5172;p117"/>
          <p:cNvCxnSpPr>
            <a:endCxn id="5063" idx="1"/>
          </p:cNvCxnSpPr>
          <p:nvPr/>
        </p:nvCxnSpPr>
        <p:spPr>
          <a:xfrm>
            <a:off x="4501802" y="4633907"/>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173" name="Google Shape;5173;p117"/>
          <p:cNvCxnSpPr>
            <a:stCxn id="5046" idx="3"/>
            <a:endCxn id="5063" idx="7"/>
          </p:cNvCxnSpPr>
          <p:nvPr/>
        </p:nvCxnSpPr>
        <p:spPr>
          <a:xfrm flipH="1">
            <a:off x="5746859"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74" name="Google Shape;5174;p117"/>
          <p:cNvCxnSpPr>
            <a:stCxn id="5162" idx="3"/>
            <a:endCxn id="5063" idx="7"/>
          </p:cNvCxnSpPr>
          <p:nvPr/>
        </p:nvCxnSpPr>
        <p:spPr>
          <a:xfrm flipH="1">
            <a:off x="5746916"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75" name="Google Shape;5175;p117"/>
          <p:cNvCxnSpPr>
            <a:stCxn id="5164" idx="3"/>
            <a:endCxn id="5063" idx="7"/>
          </p:cNvCxnSpPr>
          <p:nvPr/>
        </p:nvCxnSpPr>
        <p:spPr>
          <a:xfrm flipH="1">
            <a:off x="5746974"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76" name="Google Shape;5176;p117"/>
          <p:cNvCxnSpPr>
            <a:stCxn id="5166" idx="3"/>
            <a:endCxn id="5063" idx="7"/>
          </p:cNvCxnSpPr>
          <p:nvPr/>
        </p:nvCxnSpPr>
        <p:spPr>
          <a:xfrm flipH="1">
            <a:off x="5747031"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77" name="Google Shape;5177;p117"/>
          <p:cNvCxnSpPr>
            <a:stCxn id="5042" idx="3"/>
            <a:endCxn id="5063" idx="7"/>
          </p:cNvCxnSpPr>
          <p:nvPr/>
        </p:nvCxnSpPr>
        <p:spPr>
          <a:xfrm flipH="1">
            <a:off x="5746846" y="46340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78" name="Google Shape;5178;p117"/>
          <p:cNvCxnSpPr>
            <a:stCxn id="5169" idx="3"/>
            <a:endCxn id="5063" idx="7"/>
          </p:cNvCxnSpPr>
          <p:nvPr/>
        </p:nvCxnSpPr>
        <p:spPr>
          <a:xfrm flipH="1">
            <a:off x="5746903" y="46340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79" name="Google Shape;5179;p117"/>
          <p:cNvCxnSpPr>
            <a:stCxn id="5169" idx="3"/>
            <a:endCxn id="5065" idx="7"/>
          </p:cNvCxnSpPr>
          <p:nvPr/>
        </p:nvCxnSpPr>
        <p:spPr>
          <a:xfrm flipH="1">
            <a:off x="6369403" y="46340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80" name="Google Shape;5180;p117"/>
          <p:cNvCxnSpPr>
            <a:stCxn id="5042" idx="3"/>
            <a:endCxn id="5065" idx="7"/>
          </p:cNvCxnSpPr>
          <p:nvPr/>
        </p:nvCxnSpPr>
        <p:spPr>
          <a:xfrm flipH="1">
            <a:off x="6369646"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81" name="Google Shape;5181;p117"/>
          <p:cNvCxnSpPr>
            <a:stCxn id="5166" idx="3"/>
            <a:endCxn id="5065" idx="7"/>
          </p:cNvCxnSpPr>
          <p:nvPr/>
        </p:nvCxnSpPr>
        <p:spPr>
          <a:xfrm flipH="1">
            <a:off x="6369531"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82" name="Google Shape;5182;p117"/>
          <p:cNvCxnSpPr>
            <a:stCxn id="5164" idx="3"/>
            <a:endCxn id="5065" idx="7"/>
          </p:cNvCxnSpPr>
          <p:nvPr/>
        </p:nvCxnSpPr>
        <p:spPr>
          <a:xfrm flipH="1">
            <a:off x="6369474"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83" name="Google Shape;5183;p117"/>
          <p:cNvCxnSpPr>
            <a:stCxn id="5162" idx="3"/>
            <a:endCxn id="5065" idx="7"/>
          </p:cNvCxnSpPr>
          <p:nvPr/>
        </p:nvCxnSpPr>
        <p:spPr>
          <a:xfrm flipH="1">
            <a:off x="6369416"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84" name="Google Shape;5184;p117"/>
          <p:cNvCxnSpPr>
            <a:stCxn id="5046" idx="4"/>
            <a:endCxn id="5065" idx="0"/>
          </p:cNvCxnSpPr>
          <p:nvPr/>
        </p:nvCxnSpPr>
        <p:spPr>
          <a:xfrm>
            <a:off x="6318746"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5185" name="Google Shape;5185;p117"/>
          <p:cNvCxnSpPr>
            <a:stCxn id="5057" idx="5"/>
            <a:endCxn id="5065" idx="1"/>
          </p:cNvCxnSpPr>
          <p:nvPr/>
        </p:nvCxnSpPr>
        <p:spPr>
          <a:xfrm>
            <a:off x="5746975"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86" name="Google Shape;5186;p117"/>
          <p:cNvCxnSpPr>
            <a:stCxn id="5049" idx="5"/>
            <a:endCxn id="5065" idx="1"/>
          </p:cNvCxnSpPr>
          <p:nvPr/>
        </p:nvCxnSpPr>
        <p:spPr>
          <a:xfrm>
            <a:off x="5124417"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87" name="Google Shape;5187;p117"/>
          <p:cNvCxnSpPr>
            <a:stCxn id="5053" idx="5"/>
            <a:endCxn id="5065" idx="1"/>
          </p:cNvCxnSpPr>
          <p:nvPr/>
        </p:nvCxnSpPr>
        <p:spPr>
          <a:xfrm>
            <a:off x="4501860"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88" name="Google Shape;5188;p117"/>
          <p:cNvCxnSpPr>
            <a:stCxn id="5053" idx="4"/>
            <a:endCxn id="5043" idx="0"/>
          </p:cNvCxnSpPr>
          <p:nvPr/>
        </p:nvCxnSpPr>
        <p:spPr>
          <a:xfrm>
            <a:off x="4451073"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5189" name="Google Shape;5189;p117"/>
          <p:cNvCxnSpPr>
            <a:stCxn id="5049" idx="3"/>
            <a:endCxn id="5043" idx="7"/>
          </p:cNvCxnSpPr>
          <p:nvPr/>
        </p:nvCxnSpPr>
        <p:spPr>
          <a:xfrm flipH="1">
            <a:off x="4501744"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90" name="Google Shape;5190;p117"/>
          <p:cNvCxnSpPr>
            <a:stCxn id="5057" idx="3"/>
            <a:endCxn id="5043" idx="7"/>
          </p:cNvCxnSpPr>
          <p:nvPr/>
        </p:nvCxnSpPr>
        <p:spPr>
          <a:xfrm flipH="1">
            <a:off x="4501801"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91" name="Google Shape;5191;p117"/>
          <p:cNvCxnSpPr>
            <a:stCxn id="5046" idx="3"/>
            <a:endCxn id="5043" idx="7"/>
          </p:cNvCxnSpPr>
          <p:nvPr/>
        </p:nvCxnSpPr>
        <p:spPr>
          <a:xfrm flipH="1">
            <a:off x="4501859"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92" name="Google Shape;5192;p117"/>
          <p:cNvCxnSpPr>
            <a:stCxn id="5162" idx="3"/>
            <a:endCxn id="5043" idx="7"/>
          </p:cNvCxnSpPr>
          <p:nvPr/>
        </p:nvCxnSpPr>
        <p:spPr>
          <a:xfrm flipH="1">
            <a:off x="4501916"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93" name="Google Shape;5193;p117"/>
          <p:cNvCxnSpPr>
            <a:stCxn id="5164" idx="3"/>
            <a:endCxn id="5043" idx="7"/>
          </p:cNvCxnSpPr>
          <p:nvPr/>
        </p:nvCxnSpPr>
        <p:spPr>
          <a:xfrm flipH="1">
            <a:off x="4501974"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94" name="Google Shape;5194;p117"/>
          <p:cNvCxnSpPr>
            <a:stCxn id="5166" idx="3"/>
          </p:cNvCxnSpPr>
          <p:nvPr/>
        </p:nvCxnSpPr>
        <p:spPr>
          <a:xfrm flipH="1">
            <a:off x="4501731" y="4634057"/>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195" name="Google Shape;5195;p117"/>
          <p:cNvCxnSpPr>
            <a:stCxn id="5162" idx="4"/>
            <a:endCxn id="5067" idx="0"/>
          </p:cNvCxnSpPr>
          <p:nvPr/>
        </p:nvCxnSpPr>
        <p:spPr>
          <a:xfrm>
            <a:off x="6941303"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5196" name="Google Shape;5196;p117"/>
          <p:cNvCxnSpPr>
            <a:stCxn id="5164" idx="3"/>
            <a:endCxn id="5067" idx="7"/>
          </p:cNvCxnSpPr>
          <p:nvPr/>
        </p:nvCxnSpPr>
        <p:spPr>
          <a:xfrm flipH="1">
            <a:off x="6991974"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97" name="Google Shape;5197;p117"/>
          <p:cNvCxnSpPr>
            <a:stCxn id="5166" idx="3"/>
            <a:endCxn id="5067" idx="7"/>
          </p:cNvCxnSpPr>
          <p:nvPr/>
        </p:nvCxnSpPr>
        <p:spPr>
          <a:xfrm flipH="1">
            <a:off x="6992031"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98" name="Google Shape;5198;p117"/>
          <p:cNvCxnSpPr>
            <a:stCxn id="5042" idx="3"/>
            <a:endCxn id="5067" idx="7"/>
          </p:cNvCxnSpPr>
          <p:nvPr/>
        </p:nvCxnSpPr>
        <p:spPr>
          <a:xfrm flipH="1">
            <a:off x="6992146"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199" name="Google Shape;5199;p117"/>
          <p:cNvCxnSpPr>
            <a:stCxn id="5169" idx="3"/>
            <a:endCxn id="5067" idx="7"/>
          </p:cNvCxnSpPr>
          <p:nvPr/>
        </p:nvCxnSpPr>
        <p:spPr>
          <a:xfrm flipH="1">
            <a:off x="6992203"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00" name="Google Shape;5200;p117"/>
          <p:cNvCxnSpPr>
            <a:stCxn id="5046" idx="5"/>
            <a:endCxn id="5067" idx="1"/>
          </p:cNvCxnSpPr>
          <p:nvPr/>
        </p:nvCxnSpPr>
        <p:spPr>
          <a:xfrm>
            <a:off x="6369532"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01" name="Google Shape;5201;p117"/>
          <p:cNvCxnSpPr>
            <a:stCxn id="5057" idx="5"/>
            <a:endCxn id="5067" idx="1"/>
          </p:cNvCxnSpPr>
          <p:nvPr/>
        </p:nvCxnSpPr>
        <p:spPr>
          <a:xfrm>
            <a:off x="5746975"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02" name="Google Shape;5202;p117"/>
          <p:cNvCxnSpPr>
            <a:stCxn id="5049" idx="5"/>
            <a:endCxn id="5067" idx="1"/>
          </p:cNvCxnSpPr>
          <p:nvPr/>
        </p:nvCxnSpPr>
        <p:spPr>
          <a:xfrm>
            <a:off x="5124417"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03" name="Google Shape;5203;p117"/>
          <p:cNvCxnSpPr>
            <a:stCxn id="5053" idx="5"/>
            <a:endCxn id="5067" idx="1"/>
          </p:cNvCxnSpPr>
          <p:nvPr/>
        </p:nvCxnSpPr>
        <p:spPr>
          <a:xfrm>
            <a:off x="4501860"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04" name="Google Shape;5204;p117"/>
          <p:cNvCxnSpPr>
            <a:stCxn id="5166" idx="4"/>
            <a:endCxn id="5051" idx="0"/>
          </p:cNvCxnSpPr>
          <p:nvPr/>
        </p:nvCxnSpPr>
        <p:spPr>
          <a:xfrm>
            <a:off x="8186418"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5205" name="Google Shape;5205;p117"/>
          <p:cNvCxnSpPr>
            <a:stCxn id="5042" idx="3"/>
            <a:endCxn id="5051" idx="7"/>
          </p:cNvCxnSpPr>
          <p:nvPr/>
        </p:nvCxnSpPr>
        <p:spPr>
          <a:xfrm flipH="1">
            <a:off x="8237146"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06" name="Google Shape;5206;p117"/>
          <p:cNvCxnSpPr>
            <a:stCxn id="5169" idx="3"/>
            <a:endCxn id="5051" idx="7"/>
          </p:cNvCxnSpPr>
          <p:nvPr/>
        </p:nvCxnSpPr>
        <p:spPr>
          <a:xfrm flipH="1">
            <a:off x="8237203"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07" name="Google Shape;5207;p117"/>
          <p:cNvCxnSpPr>
            <a:stCxn id="5164" idx="5"/>
            <a:endCxn id="5051" idx="1"/>
          </p:cNvCxnSpPr>
          <p:nvPr/>
        </p:nvCxnSpPr>
        <p:spPr>
          <a:xfrm>
            <a:off x="7614647"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08" name="Google Shape;5208;p117"/>
          <p:cNvCxnSpPr>
            <a:stCxn id="5162" idx="5"/>
            <a:endCxn id="5051" idx="1"/>
          </p:cNvCxnSpPr>
          <p:nvPr/>
        </p:nvCxnSpPr>
        <p:spPr>
          <a:xfrm>
            <a:off x="6992090"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09" name="Google Shape;5209;p117"/>
          <p:cNvCxnSpPr>
            <a:stCxn id="5046" idx="5"/>
          </p:cNvCxnSpPr>
          <p:nvPr/>
        </p:nvCxnSpPr>
        <p:spPr>
          <a:xfrm>
            <a:off x="6369532" y="4634057"/>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10" name="Google Shape;5210;p117"/>
          <p:cNvCxnSpPr>
            <a:stCxn id="5057" idx="5"/>
          </p:cNvCxnSpPr>
          <p:nvPr/>
        </p:nvCxnSpPr>
        <p:spPr>
          <a:xfrm>
            <a:off x="5746975" y="4634057"/>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11" name="Google Shape;5211;p117"/>
          <p:cNvCxnSpPr>
            <a:stCxn id="5049" idx="5"/>
            <a:endCxn id="5051" idx="1"/>
          </p:cNvCxnSpPr>
          <p:nvPr/>
        </p:nvCxnSpPr>
        <p:spPr>
          <a:xfrm>
            <a:off x="5124417"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12" name="Google Shape;5212;p117"/>
          <p:cNvCxnSpPr>
            <a:stCxn id="5042" idx="4"/>
            <a:endCxn id="5071" idx="0"/>
          </p:cNvCxnSpPr>
          <p:nvPr/>
        </p:nvCxnSpPr>
        <p:spPr>
          <a:xfrm>
            <a:off x="9431532"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5213" name="Google Shape;5213;p117"/>
          <p:cNvCxnSpPr>
            <a:stCxn id="5169" idx="3"/>
            <a:endCxn id="5071" idx="7"/>
          </p:cNvCxnSpPr>
          <p:nvPr/>
        </p:nvCxnSpPr>
        <p:spPr>
          <a:xfrm flipH="1">
            <a:off x="9482203"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14" name="Google Shape;5214;p117"/>
          <p:cNvCxnSpPr>
            <a:stCxn id="5166" idx="5"/>
          </p:cNvCxnSpPr>
          <p:nvPr/>
        </p:nvCxnSpPr>
        <p:spPr>
          <a:xfrm>
            <a:off x="8237205" y="4634057"/>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15" name="Google Shape;5215;p117"/>
          <p:cNvCxnSpPr>
            <a:stCxn id="5164" idx="5"/>
          </p:cNvCxnSpPr>
          <p:nvPr/>
        </p:nvCxnSpPr>
        <p:spPr>
          <a:xfrm>
            <a:off x="7614647" y="4634057"/>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16" name="Google Shape;5216;p117"/>
          <p:cNvCxnSpPr>
            <a:stCxn id="5162" idx="5"/>
            <a:endCxn id="5071" idx="1"/>
          </p:cNvCxnSpPr>
          <p:nvPr/>
        </p:nvCxnSpPr>
        <p:spPr>
          <a:xfrm>
            <a:off x="6992090"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17" name="Google Shape;5217;p117"/>
          <p:cNvCxnSpPr>
            <a:stCxn id="5046" idx="5"/>
            <a:endCxn id="5071" idx="1"/>
          </p:cNvCxnSpPr>
          <p:nvPr/>
        </p:nvCxnSpPr>
        <p:spPr>
          <a:xfrm>
            <a:off x="6369532" y="4634057"/>
            <a:ext cx="301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18" name="Google Shape;5218;p117"/>
          <p:cNvCxnSpPr>
            <a:stCxn id="5057" idx="5"/>
            <a:endCxn id="5071" idx="1"/>
          </p:cNvCxnSpPr>
          <p:nvPr/>
        </p:nvCxnSpPr>
        <p:spPr>
          <a:xfrm>
            <a:off x="5746975" y="4634057"/>
            <a:ext cx="36339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19" name="Google Shape;5219;p117"/>
          <p:cNvCxnSpPr>
            <a:stCxn id="5049" idx="5"/>
            <a:endCxn id="5071" idx="1"/>
          </p:cNvCxnSpPr>
          <p:nvPr/>
        </p:nvCxnSpPr>
        <p:spPr>
          <a:xfrm>
            <a:off x="5124417" y="4634057"/>
            <a:ext cx="42564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20" name="Google Shape;5220;p117"/>
          <p:cNvCxnSpPr>
            <a:endCxn id="5071" idx="1"/>
          </p:cNvCxnSpPr>
          <p:nvPr/>
        </p:nvCxnSpPr>
        <p:spPr>
          <a:xfrm>
            <a:off x="4501846" y="4633907"/>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21" name="Google Shape;5221;p117"/>
          <p:cNvCxnSpPr>
            <a:stCxn id="5164" idx="4"/>
            <a:endCxn id="5055" idx="0"/>
          </p:cNvCxnSpPr>
          <p:nvPr/>
        </p:nvCxnSpPr>
        <p:spPr>
          <a:xfrm>
            <a:off x="7563860" y="4655094"/>
            <a:ext cx="0" cy="313500"/>
          </a:xfrm>
          <a:prstGeom prst="straightConnector1">
            <a:avLst/>
          </a:prstGeom>
          <a:noFill/>
          <a:ln w="9525" cap="flat" cmpd="sng">
            <a:solidFill>
              <a:srgbClr val="757070"/>
            </a:solidFill>
            <a:prstDash val="solid"/>
            <a:miter lim="800000"/>
            <a:headEnd type="none" w="sm" len="sm"/>
            <a:tailEnd type="none" w="sm" len="sm"/>
          </a:ln>
        </p:spPr>
      </p:cxnSp>
      <p:cxnSp>
        <p:nvCxnSpPr>
          <p:cNvPr id="5222" name="Google Shape;5222;p117"/>
          <p:cNvCxnSpPr>
            <a:stCxn id="5166" idx="3"/>
            <a:endCxn id="5055" idx="7"/>
          </p:cNvCxnSpPr>
          <p:nvPr/>
        </p:nvCxnSpPr>
        <p:spPr>
          <a:xfrm flipH="1">
            <a:off x="7614531"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23" name="Google Shape;5223;p117"/>
          <p:cNvCxnSpPr>
            <a:stCxn id="5042" idx="3"/>
            <a:endCxn id="5055" idx="7"/>
          </p:cNvCxnSpPr>
          <p:nvPr/>
        </p:nvCxnSpPr>
        <p:spPr>
          <a:xfrm flipH="1">
            <a:off x="7614646"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24" name="Google Shape;5224;p117"/>
          <p:cNvCxnSpPr>
            <a:stCxn id="5169" idx="3"/>
            <a:endCxn id="5055" idx="7"/>
          </p:cNvCxnSpPr>
          <p:nvPr/>
        </p:nvCxnSpPr>
        <p:spPr>
          <a:xfrm flipH="1">
            <a:off x="7614703"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25" name="Google Shape;5225;p117"/>
          <p:cNvCxnSpPr>
            <a:stCxn id="5162" idx="5"/>
            <a:endCxn id="5055" idx="1"/>
          </p:cNvCxnSpPr>
          <p:nvPr/>
        </p:nvCxnSpPr>
        <p:spPr>
          <a:xfrm>
            <a:off x="6992090" y="4634057"/>
            <a:ext cx="521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26" name="Google Shape;5226;p117"/>
          <p:cNvCxnSpPr>
            <a:stCxn id="5046" idx="5"/>
            <a:endCxn id="5055" idx="1"/>
          </p:cNvCxnSpPr>
          <p:nvPr/>
        </p:nvCxnSpPr>
        <p:spPr>
          <a:xfrm>
            <a:off x="6369532" y="4634057"/>
            <a:ext cx="1143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27" name="Google Shape;5227;p117"/>
          <p:cNvCxnSpPr>
            <a:stCxn id="5057" idx="5"/>
            <a:endCxn id="5055" idx="1"/>
          </p:cNvCxnSpPr>
          <p:nvPr/>
        </p:nvCxnSpPr>
        <p:spPr>
          <a:xfrm>
            <a:off x="5746975"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28" name="Google Shape;5228;p117"/>
          <p:cNvCxnSpPr>
            <a:stCxn id="5049" idx="5"/>
            <a:endCxn id="5055" idx="1"/>
          </p:cNvCxnSpPr>
          <p:nvPr/>
        </p:nvCxnSpPr>
        <p:spPr>
          <a:xfrm>
            <a:off x="5124417"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29" name="Google Shape;5229;p117"/>
          <p:cNvCxnSpPr>
            <a:stCxn id="5169" idx="4"/>
            <a:endCxn id="5047" idx="0"/>
          </p:cNvCxnSpPr>
          <p:nvPr/>
        </p:nvCxnSpPr>
        <p:spPr>
          <a:xfrm>
            <a:off x="10054090" y="4655094"/>
            <a:ext cx="0" cy="313500"/>
          </a:xfrm>
          <a:prstGeom prst="straightConnector1">
            <a:avLst/>
          </a:prstGeom>
          <a:noFill/>
          <a:ln w="9525" cap="flat" cmpd="sng">
            <a:solidFill>
              <a:srgbClr val="757070"/>
            </a:solidFill>
            <a:prstDash val="solid"/>
            <a:miter lim="800000"/>
            <a:headEnd type="none" w="sm" len="sm"/>
            <a:tailEnd type="none" w="sm" len="sm"/>
          </a:ln>
        </p:spPr>
      </p:cxnSp>
      <p:grpSp>
        <p:nvGrpSpPr>
          <p:cNvPr id="5230" name="Google Shape;5230;p117"/>
          <p:cNvGrpSpPr/>
          <p:nvPr/>
        </p:nvGrpSpPr>
        <p:grpSpPr>
          <a:xfrm>
            <a:off x="4188860" y="3490322"/>
            <a:ext cx="524268" cy="2820701"/>
            <a:chOff x="2373345" y="2288592"/>
            <a:chExt cx="731400" cy="3935130"/>
          </a:xfrm>
        </p:grpSpPr>
        <p:sp>
          <p:nvSpPr>
            <p:cNvPr id="5094" name="Google Shape;5094;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034" name="Google Shape;5034;p117"/>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231" name="Google Shape;5231;p117"/>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5232" name="Google Shape;5232;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5233" name="Google Shape;5233;p117"/>
            <p:cNvGrpSpPr/>
            <p:nvPr/>
          </p:nvGrpSpPr>
          <p:grpSpPr>
            <a:xfrm>
              <a:off x="2638956" y="3713152"/>
              <a:ext cx="200401" cy="838267"/>
              <a:chOff x="2638956" y="3426714"/>
              <a:chExt cx="200401" cy="838267"/>
            </a:xfrm>
          </p:grpSpPr>
          <p:sp>
            <p:nvSpPr>
              <p:cNvPr id="5043" name="Google Shape;5043;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053" name="Google Shape;5053;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57" name="Google Shape;4957;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234" name="Google Shape;5234;p117"/>
          <p:cNvGrpSpPr/>
          <p:nvPr/>
        </p:nvGrpSpPr>
        <p:grpSpPr>
          <a:xfrm>
            <a:off x="4811417" y="3490322"/>
            <a:ext cx="524268" cy="2820701"/>
            <a:chOff x="2373345" y="2288592"/>
            <a:chExt cx="731400" cy="3935130"/>
          </a:xfrm>
        </p:grpSpPr>
        <p:sp>
          <p:nvSpPr>
            <p:cNvPr id="5059" name="Google Shape;5059;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023" name="Google Shape;5023;p117"/>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235" name="Google Shape;5235;p117"/>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236" name="Google Shape;5236;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5237" name="Google Shape;5237;p117"/>
            <p:cNvGrpSpPr/>
            <p:nvPr/>
          </p:nvGrpSpPr>
          <p:grpSpPr>
            <a:xfrm>
              <a:off x="2638956" y="3713152"/>
              <a:ext cx="200401" cy="838267"/>
              <a:chOff x="2638956" y="3426714"/>
              <a:chExt cx="200401" cy="838267"/>
            </a:xfrm>
          </p:grpSpPr>
          <p:sp>
            <p:nvSpPr>
              <p:cNvPr id="5061" name="Google Shape;5061;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049" name="Google Shape;5049;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48" name="Google Shape;4948;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238" name="Google Shape;5238;p117"/>
          <p:cNvGrpSpPr/>
          <p:nvPr/>
        </p:nvGrpSpPr>
        <p:grpSpPr>
          <a:xfrm>
            <a:off x="5433975" y="3490322"/>
            <a:ext cx="524268" cy="2820701"/>
            <a:chOff x="2373345" y="2288592"/>
            <a:chExt cx="731400" cy="3935130"/>
          </a:xfrm>
        </p:grpSpPr>
        <p:sp>
          <p:nvSpPr>
            <p:cNvPr id="5074" name="Google Shape;5074;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017" name="Google Shape;5017;p117"/>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239" name="Google Shape;5239;p117"/>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240" name="Google Shape;5240;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5241" name="Google Shape;5241;p117"/>
            <p:cNvGrpSpPr/>
            <p:nvPr/>
          </p:nvGrpSpPr>
          <p:grpSpPr>
            <a:xfrm>
              <a:off x="2638956" y="3713152"/>
              <a:ext cx="200401" cy="838267"/>
              <a:chOff x="2638956" y="3426714"/>
              <a:chExt cx="200401" cy="838267"/>
            </a:xfrm>
          </p:grpSpPr>
          <p:sp>
            <p:nvSpPr>
              <p:cNvPr id="5063" name="Google Shape;5063;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057" name="Google Shape;5057;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59" name="Google Shape;4959;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242" name="Google Shape;5242;p117"/>
          <p:cNvGrpSpPr/>
          <p:nvPr/>
        </p:nvGrpSpPr>
        <p:grpSpPr>
          <a:xfrm>
            <a:off x="6056532" y="3490322"/>
            <a:ext cx="524268" cy="2820701"/>
            <a:chOff x="2373345" y="2288592"/>
            <a:chExt cx="731400" cy="3935130"/>
          </a:xfrm>
        </p:grpSpPr>
        <p:sp>
          <p:nvSpPr>
            <p:cNvPr id="5084" name="Google Shape;5084;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007" name="Google Shape;5007;p117"/>
            <p:cNvSpPr/>
            <p:nvPr/>
          </p:nvSpPr>
          <p:spPr>
            <a:xfrm>
              <a:off x="2373345" y="2288592"/>
              <a:ext cx="731400" cy="457200"/>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243" name="Google Shape;5243;p117"/>
            <p:cNvSpPr/>
            <p:nvPr/>
          </p:nvSpPr>
          <p:spPr>
            <a:xfrm>
              <a:off x="2373345" y="5766522"/>
              <a:ext cx="731400" cy="457200"/>
            </a:xfrm>
            <a:prstGeom prst="rect">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244" name="Google Shape;5244;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5245" name="Google Shape;5245;p117"/>
            <p:cNvGrpSpPr/>
            <p:nvPr/>
          </p:nvGrpSpPr>
          <p:grpSpPr>
            <a:xfrm>
              <a:off x="2638956" y="3713152"/>
              <a:ext cx="200401" cy="838267"/>
              <a:chOff x="2638956" y="3426714"/>
              <a:chExt cx="200401" cy="838267"/>
            </a:xfrm>
          </p:grpSpPr>
          <p:sp>
            <p:nvSpPr>
              <p:cNvPr id="5065" name="Google Shape;5065;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046" name="Google Shape;5046;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55" name="Google Shape;4955;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246" name="Google Shape;5246;p117"/>
          <p:cNvGrpSpPr/>
          <p:nvPr/>
        </p:nvGrpSpPr>
        <p:grpSpPr>
          <a:xfrm>
            <a:off x="6679089" y="3490322"/>
            <a:ext cx="524268" cy="2820701"/>
            <a:chOff x="2373345" y="2288592"/>
            <a:chExt cx="731400" cy="3935130"/>
          </a:xfrm>
        </p:grpSpPr>
        <p:sp>
          <p:nvSpPr>
            <p:cNvPr id="5104" name="Google Shape;5104;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997" name="Google Shape;4997;p117"/>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247" name="Google Shape;5247;p117"/>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5248" name="Google Shape;5248;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5249" name="Google Shape;5249;p117"/>
            <p:cNvGrpSpPr/>
            <p:nvPr/>
          </p:nvGrpSpPr>
          <p:grpSpPr>
            <a:xfrm>
              <a:off x="2638956" y="3713152"/>
              <a:ext cx="200401" cy="838267"/>
              <a:chOff x="2638956" y="3426714"/>
              <a:chExt cx="200401" cy="838267"/>
            </a:xfrm>
          </p:grpSpPr>
          <p:sp>
            <p:nvSpPr>
              <p:cNvPr id="5067" name="Google Shape;5067;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162" name="Google Shape;5162;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53" name="Google Shape;4953;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250" name="Google Shape;5250;p117"/>
          <p:cNvGrpSpPr/>
          <p:nvPr/>
        </p:nvGrpSpPr>
        <p:grpSpPr>
          <a:xfrm>
            <a:off x="7301647" y="3490322"/>
            <a:ext cx="524268" cy="2820701"/>
            <a:chOff x="2373345" y="2288592"/>
            <a:chExt cx="731400" cy="3935130"/>
          </a:xfrm>
        </p:grpSpPr>
        <p:sp>
          <p:nvSpPr>
            <p:cNvPr id="5134" name="Google Shape;5134;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986" name="Google Shape;4986;p117"/>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251" name="Google Shape;5251;p117"/>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252" name="Google Shape;5252;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5253" name="Google Shape;5253;p117"/>
            <p:cNvGrpSpPr/>
            <p:nvPr/>
          </p:nvGrpSpPr>
          <p:grpSpPr>
            <a:xfrm>
              <a:off x="2638956" y="3713152"/>
              <a:ext cx="200401" cy="838267"/>
              <a:chOff x="2638956" y="3426714"/>
              <a:chExt cx="200401" cy="838267"/>
            </a:xfrm>
          </p:grpSpPr>
          <p:sp>
            <p:nvSpPr>
              <p:cNvPr id="5055" name="Google Shape;5055;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164" name="Google Shape;5164;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51" name="Google Shape;4951;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254" name="Google Shape;5254;p117"/>
          <p:cNvGrpSpPr/>
          <p:nvPr/>
        </p:nvGrpSpPr>
        <p:grpSpPr>
          <a:xfrm>
            <a:off x="7924204" y="3490322"/>
            <a:ext cx="524268" cy="2820701"/>
            <a:chOff x="2373345" y="2288592"/>
            <a:chExt cx="731400" cy="3935130"/>
          </a:xfrm>
        </p:grpSpPr>
        <p:sp>
          <p:nvSpPr>
            <p:cNvPr id="5114" name="Google Shape;5114;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977" name="Google Shape;4977;p117"/>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255" name="Google Shape;5255;p117"/>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256" name="Google Shape;5256;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5257" name="Google Shape;5257;p117"/>
            <p:cNvGrpSpPr/>
            <p:nvPr/>
          </p:nvGrpSpPr>
          <p:grpSpPr>
            <a:xfrm>
              <a:off x="2638956" y="3713152"/>
              <a:ext cx="200401" cy="838267"/>
              <a:chOff x="2638956" y="3426714"/>
              <a:chExt cx="200401" cy="838267"/>
            </a:xfrm>
          </p:grpSpPr>
          <p:sp>
            <p:nvSpPr>
              <p:cNvPr id="5051" name="Google Shape;5051;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166" name="Google Shape;5166;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61" name="Google Shape;4961;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258" name="Google Shape;5258;p117"/>
          <p:cNvGrpSpPr/>
          <p:nvPr/>
        </p:nvGrpSpPr>
        <p:grpSpPr>
          <a:xfrm>
            <a:off x="9169319" y="3490322"/>
            <a:ext cx="524268" cy="2820701"/>
            <a:chOff x="2373345" y="2288592"/>
            <a:chExt cx="731400" cy="3935130"/>
          </a:xfrm>
        </p:grpSpPr>
        <p:sp>
          <p:nvSpPr>
            <p:cNvPr id="5124" name="Google Shape;5124;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4966" name="Google Shape;4966;p117"/>
            <p:cNvSpPr/>
            <p:nvPr/>
          </p:nvSpPr>
          <p:spPr>
            <a:xfrm>
              <a:off x="2373345" y="2288592"/>
              <a:ext cx="731400" cy="457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0" i="1" u="none" strike="noStrike" cap="none" baseline="-25000">
                <a:solidFill>
                  <a:schemeClr val="dk1"/>
                </a:solidFill>
                <a:latin typeface="Calibri"/>
                <a:ea typeface="Calibri"/>
                <a:cs typeface="Calibri"/>
                <a:sym typeface="Calibri"/>
              </a:endParaRPr>
            </a:p>
          </p:txBody>
        </p:sp>
        <p:sp>
          <p:nvSpPr>
            <p:cNvPr id="5259" name="Google Shape;5259;p117"/>
            <p:cNvSpPr/>
            <p:nvPr/>
          </p:nvSpPr>
          <p:spPr>
            <a:xfrm>
              <a:off x="2373345" y="5766522"/>
              <a:ext cx="731400" cy="457200"/>
            </a:xfrm>
            <a:prstGeom prst="rect">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260" name="Google Shape;5260;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5261" name="Google Shape;5261;p117"/>
            <p:cNvGrpSpPr/>
            <p:nvPr/>
          </p:nvGrpSpPr>
          <p:grpSpPr>
            <a:xfrm>
              <a:off x="2638956" y="3713152"/>
              <a:ext cx="200401" cy="838267"/>
              <a:chOff x="2638956" y="3426714"/>
              <a:chExt cx="200401" cy="838267"/>
            </a:xfrm>
          </p:grpSpPr>
          <p:sp>
            <p:nvSpPr>
              <p:cNvPr id="5071" name="Google Shape;5071;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042" name="Google Shape;5042;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64" name="Google Shape;4964;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262" name="Google Shape;5262;p117"/>
          <p:cNvGrpSpPr/>
          <p:nvPr/>
        </p:nvGrpSpPr>
        <p:grpSpPr>
          <a:xfrm>
            <a:off x="9791876" y="3490322"/>
            <a:ext cx="524268" cy="2820701"/>
            <a:chOff x="2373345" y="2288592"/>
            <a:chExt cx="731400" cy="3935130"/>
          </a:xfrm>
        </p:grpSpPr>
        <p:sp>
          <p:nvSpPr>
            <p:cNvPr id="5144" name="Google Shape;5144;p117"/>
            <p:cNvSpPr/>
            <p:nvPr/>
          </p:nvSpPr>
          <p:spPr>
            <a:xfrm>
              <a:off x="2373345" y="4892435"/>
              <a:ext cx="731400" cy="457200"/>
            </a:xfrm>
            <a:prstGeom prst="rect">
              <a:avLst/>
            </a:prstGeom>
            <a:gradFill>
              <a:gsLst>
                <a:gs pos="0">
                  <a:srgbClr val="FFDC9B"/>
                </a:gs>
                <a:gs pos="50000">
                  <a:srgbClr val="FFD68D"/>
                </a:gs>
                <a:gs pos="100000">
                  <a:srgbClr val="FFD478"/>
                </a:gs>
              </a:gsLst>
              <a:lin ang="5400012" scaled="0"/>
            </a:gradFill>
            <a:ln w="9525"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4949" name="Google Shape;4949;p117"/>
            <p:cNvSpPr/>
            <p:nvPr/>
          </p:nvSpPr>
          <p:spPr>
            <a:xfrm>
              <a:off x="2373345" y="2288592"/>
              <a:ext cx="731400" cy="457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a:p>
          </p:txBody>
        </p:sp>
        <p:sp>
          <p:nvSpPr>
            <p:cNvPr id="5263" name="Google Shape;5263;p117"/>
            <p:cNvSpPr/>
            <p:nvPr/>
          </p:nvSpPr>
          <p:spPr>
            <a:xfrm>
              <a:off x="2373345" y="5766522"/>
              <a:ext cx="731400" cy="457200"/>
            </a:xfrm>
            <a:prstGeom prst="rect">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5264" name="Google Shape;5264;p117"/>
            <p:cNvSpPr/>
            <p:nvPr/>
          </p:nvSpPr>
          <p:spPr>
            <a:xfrm>
              <a:off x="2577997" y="5394226"/>
              <a:ext cx="322200" cy="315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5265" name="Google Shape;5265;p117"/>
            <p:cNvGrpSpPr/>
            <p:nvPr/>
          </p:nvGrpSpPr>
          <p:grpSpPr>
            <a:xfrm>
              <a:off x="2638956" y="3713152"/>
              <a:ext cx="200401" cy="838267"/>
              <a:chOff x="2638956" y="3426714"/>
              <a:chExt cx="200401" cy="838267"/>
            </a:xfrm>
          </p:grpSpPr>
          <p:sp>
            <p:nvSpPr>
              <p:cNvPr id="5047" name="Google Shape;5047;p117"/>
              <p:cNvSpPr/>
              <p:nvPr/>
            </p:nvSpPr>
            <p:spPr>
              <a:xfrm>
                <a:off x="2638957" y="4064581"/>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169" name="Google Shape;5169;p117"/>
              <p:cNvSpPr/>
              <p:nvPr/>
            </p:nvSpPr>
            <p:spPr>
              <a:xfrm>
                <a:off x="2638956" y="3426714"/>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68" name="Google Shape;4968;p117"/>
            <p:cNvSpPr/>
            <p:nvPr/>
          </p:nvSpPr>
          <p:spPr>
            <a:xfrm>
              <a:off x="2638956" y="3075285"/>
              <a:ext cx="200400" cy="200400"/>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5266" name="Google Shape;5266;p117"/>
          <p:cNvCxnSpPr>
            <a:stCxn id="5042" idx="5"/>
            <a:endCxn id="5047" idx="1"/>
          </p:cNvCxnSpPr>
          <p:nvPr/>
        </p:nvCxnSpPr>
        <p:spPr>
          <a:xfrm>
            <a:off x="9482319" y="4634057"/>
            <a:ext cx="521100" cy="355500"/>
          </a:xfrm>
          <a:prstGeom prst="straightConnector1">
            <a:avLst/>
          </a:prstGeom>
          <a:noFill/>
          <a:ln w="9525" cap="flat" cmpd="sng">
            <a:solidFill>
              <a:srgbClr val="757070"/>
            </a:solidFill>
            <a:prstDash val="solid"/>
            <a:miter lim="800000"/>
            <a:headEnd type="none" w="sm" len="sm"/>
            <a:tailEnd type="none" w="sm" len="sm"/>
          </a:ln>
        </p:spPr>
      </p:cxnSp>
      <p:sp>
        <p:nvSpPr>
          <p:cNvPr id="5267" name="Google Shape;5267;p117"/>
          <p:cNvSpPr txBox="1"/>
          <p:nvPr/>
        </p:nvSpPr>
        <p:spPr>
          <a:xfrm>
            <a:off x="8666398" y="5409448"/>
            <a:ext cx="28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sz="800"/>
          </a:p>
        </p:txBody>
      </p:sp>
      <p:cxnSp>
        <p:nvCxnSpPr>
          <p:cNvPr id="5268" name="Google Shape;5268;p117"/>
          <p:cNvCxnSpPr>
            <a:stCxn id="5166" idx="5"/>
            <a:endCxn id="5047" idx="1"/>
          </p:cNvCxnSpPr>
          <p:nvPr/>
        </p:nvCxnSpPr>
        <p:spPr>
          <a:xfrm>
            <a:off x="8237205" y="4634057"/>
            <a:ext cx="17661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69" name="Google Shape;5269;p117"/>
          <p:cNvCxnSpPr>
            <a:stCxn id="5164" idx="5"/>
            <a:endCxn id="5047" idx="1"/>
          </p:cNvCxnSpPr>
          <p:nvPr/>
        </p:nvCxnSpPr>
        <p:spPr>
          <a:xfrm>
            <a:off x="7614647" y="4634057"/>
            <a:ext cx="2388600" cy="355500"/>
          </a:xfrm>
          <a:prstGeom prst="straightConnector1">
            <a:avLst/>
          </a:prstGeom>
          <a:noFill/>
          <a:ln w="9525" cap="flat" cmpd="sng">
            <a:solidFill>
              <a:srgbClr val="757070"/>
            </a:solidFill>
            <a:prstDash val="solid"/>
            <a:miter lim="800000"/>
            <a:headEnd type="none" w="sm" len="sm"/>
            <a:tailEnd type="none" w="sm" len="sm"/>
          </a:ln>
        </p:spPr>
      </p:cxnSp>
      <p:cxnSp>
        <p:nvCxnSpPr>
          <p:cNvPr id="5270" name="Google Shape;5270;p117"/>
          <p:cNvCxnSpPr>
            <a:stCxn id="5162" idx="5"/>
          </p:cNvCxnSpPr>
          <p:nvPr/>
        </p:nvCxnSpPr>
        <p:spPr>
          <a:xfrm>
            <a:off x="6992090" y="4634057"/>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71" name="Google Shape;5271;p117"/>
          <p:cNvCxnSpPr/>
          <p:nvPr/>
        </p:nvCxnSpPr>
        <p:spPr>
          <a:xfrm flipH="1">
            <a:off x="4501892" y="41803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72" name="Google Shape;5272;p117"/>
          <p:cNvCxnSpPr/>
          <p:nvPr/>
        </p:nvCxnSpPr>
        <p:spPr>
          <a:xfrm flipH="1">
            <a:off x="4501950" y="4175900"/>
            <a:ext cx="5501400" cy="360300"/>
          </a:xfrm>
          <a:prstGeom prst="straightConnector1">
            <a:avLst/>
          </a:prstGeom>
          <a:noFill/>
          <a:ln w="9525" cap="flat" cmpd="sng">
            <a:solidFill>
              <a:srgbClr val="757070"/>
            </a:solidFill>
            <a:prstDash val="solid"/>
            <a:miter lim="800000"/>
            <a:headEnd type="none" w="sm" len="sm"/>
            <a:tailEnd type="none" w="sm" len="sm"/>
          </a:ln>
        </p:spPr>
      </p:cxnSp>
      <p:cxnSp>
        <p:nvCxnSpPr>
          <p:cNvPr id="5273" name="Google Shape;5273;p117"/>
          <p:cNvCxnSpPr/>
          <p:nvPr/>
        </p:nvCxnSpPr>
        <p:spPr>
          <a:xfrm>
            <a:off x="6369529"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74" name="Google Shape;5274;p117"/>
          <p:cNvCxnSpPr/>
          <p:nvPr/>
        </p:nvCxnSpPr>
        <p:spPr>
          <a:xfrm>
            <a:off x="5124414" y="41803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75" name="Google Shape;5275;p117"/>
          <p:cNvCxnSpPr/>
          <p:nvPr/>
        </p:nvCxnSpPr>
        <p:spPr>
          <a:xfrm>
            <a:off x="4501856"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76" name="Google Shape;5276;p117"/>
          <p:cNvCxnSpPr/>
          <p:nvPr/>
        </p:nvCxnSpPr>
        <p:spPr>
          <a:xfrm>
            <a:off x="4501857" y="4180328"/>
            <a:ext cx="5501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77" name="Google Shape;5277;p117"/>
          <p:cNvCxnSpPr/>
          <p:nvPr/>
        </p:nvCxnSpPr>
        <p:spPr>
          <a:xfrm>
            <a:off x="4501857"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78" name="Google Shape;5278;p117"/>
          <p:cNvCxnSpPr/>
          <p:nvPr/>
        </p:nvCxnSpPr>
        <p:spPr>
          <a:xfrm>
            <a:off x="5746972" y="41803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79" name="Google Shape;5279;p117"/>
          <p:cNvCxnSpPr/>
          <p:nvPr/>
        </p:nvCxnSpPr>
        <p:spPr>
          <a:xfrm>
            <a:off x="4501857"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80" name="Google Shape;5280;p117"/>
          <p:cNvCxnSpPr/>
          <p:nvPr/>
        </p:nvCxnSpPr>
        <p:spPr>
          <a:xfrm>
            <a:off x="5073653"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5281" name="Google Shape;5281;p117"/>
          <p:cNvCxnSpPr/>
          <p:nvPr/>
        </p:nvCxnSpPr>
        <p:spPr>
          <a:xfrm flipH="1">
            <a:off x="5124348"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82" name="Google Shape;5282;p117"/>
          <p:cNvCxnSpPr/>
          <p:nvPr/>
        </p:nvCxnSpPr>
        <p:spPr>
          <a:xfrm flipH="1">
            <a:off x="5124405"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83" name="Google Shape;5283;p117"/>
          <p:cNvCxnSpPr/>
          <p:nvPr/>
        </p:nvCxnSpPr>
        <p:spPr>
          <a:xfrm flipH="1">
            <a:off x="5124462"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84" name="Google Shape;5284;p117"/>
          <p:cNvCxnSpPr/>
          <p:nvPr/>
        </p:nvCxnSpPr>
        <p:spPr>
          <a:xfrm flipH="1">
            <a:off x="5124520"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85" name="Google Shape;5285;p117"/>
          <p:cNvCxnSpPr/>
          <p:nvPr/>
        </p:nvCxnSpPr>
        <p:spPr>
          <a:xfrm flipH="1">
            <a:off x="5124577"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86" name="Google Shape;5286;p117"/>
          <p:cNvCxnSpPr/>
          <p:nvPr/>
        </p:nvCxnSpPr>
        <p:spPr>
          <a:xfrm flipH="1">
            <a:off x="5124392" y="41803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87" name="Google Shape;5287;p117"/>
          <p:cNvCxnSpPr/>
          <p:nvPr/>
        </p:nvCxnSpPr>
        <p:spPr>
          <a:xfrm flipH="1">
            <a:off x="5124449" y="41803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88" name="Google Shape;5288;p117"/>
          <p:cNvCxnSpPr/>
          <p:nvPr/>
        </p:nvCxnSpPr>
        <p:spPr>
          <a:xfrm>
            <a:off x="5696210"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5289" name="Google Shape;5289;p117"/>
          <p:cNvCxnSpPr/>
          <p:nvPr/>
        </p:nvCxnSpPr>
        <p:spPr>
          <a:xfrm>
            <a:off x="5124414"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90" name="Google Shape;5290;p117"/>
          <p:cNvCxnSpPr/>
          <p:nvPr/>
        </p:nvCxnSpPr>
        <p:spPr>
          <a:xfrm>
            <a:off x="4501856"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91" name="Google Shape;5291;p117"/>
          <p:cNvCxnSpPr/>
          <p:nvPr/>
        </p:nvCxnSpPr>
        <p:spPr>
          <a:xfrm flipH="1">
            <a:off x="5746905"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92" name="Google Shape;5292;p117"/>
          <p:cNvCxnSpPr/>
          <p:nvPr/>
        </p:nvCxnSpPr>
        <p:spPr>
          <a:xfrm flipH="1">
            <a:off x="5746962"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93" name="Google Shape;5293;p117"/>
          <p:cNvCxnSpPr/>
          <p:nvPr/>
        </p:nvCxnSpPr>
        <p:spPr>
          <a:xfrm flipH="1">
            <a:off x="5747020"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94" name="Google Shape;5294;p117"/>
          <p:cNvCxnSpPr/>
          <p:nvPr/>
        </p:nvCxnSpPr>
        <p:spPr>
          <a:xfrm flipH="1">
            <a:off x="5747077"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95" name="Google Shape;5295;p117"/>
          <p:cNvCxnSpPr/>
          <p:nvPr/>
        </p:nvCxnSpPr>
        <p:spPr>
          <a:xfrm flipH="1">
            <a:off x="5746892"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96" name="Google Shape;5296;p117"/>
          <p:cNvCxnSpPr/>
          <p:nvPr/>
        </p:nvCxnSpPr>
        <p:spPr>
          <a:xfrm flipH="1">
            <a:off x="5746949" y="41803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97" name="Google Shape;5297;p117"/>
          <p:cNvCxnSpPr/>
          <p:nvPr/>
        </p:nvCxnSpPr>
        <p:spPr>
          <a:xfrm flipH="1">
            <a:off x="6369449"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98" name="Google Shape;5298;p117"/>
          <p:cNvCxnSpPr/>
          <p:nvPr/>
        </p:nvCxnSpPr>
        <p:spPr>
          <a:xfrm flipH="1">
            <a:off x="6369692"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299" name="Google Shape;5299;p117"/>
          <p:cNvCxnSpPr/>
          <p:nvPr/>
        </p:nvCxnSpPr>
        <p:spPr>
          <a:xfrm flipH="1">
            <a:off x="6369577"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00" name="Google Shape;5300;p117"/>
          <p:cNvCxnSpPr/>
          <p:nvPr/>
        </p:nvCxnSpPr>
        <p:spPr>
          <a:xfrm flipH="1">
            <a:off x="6369520"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01" name="Google Shape;5301;p117"/>
          <p:cNvCxnSpPr/>
          <p:nvPr/>
        </p:nvCxnSpPr>
        <p:spPr>
          <a:xfrm flipH="1">
            <a:off x="6369462"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02" name="Google Shape;5302;p117"/>
          <p:cNvCxnSpPr/>
          <p:nvPr/>
        </p:nvCxnSpPr>
        <p:spPr>
          <a:xfrm>
            <a:off x="6318767"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5303" name="Google Shape;5303;p117"/>
          <p:cNvCxnSpPr/>
          <p:nvPr/>
        </p:nvCxnSpPr>
        <p:spPr>
          <a:xfrm>
            <a:off x="5746972"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04" name="Google Shape;5304;p117"/>
          <p:cNvCxnSpPr/>
          <p:nvPr/>
        </p:nvCxnSpPr>
        <p:spPr>
          <a:xfrm>
            <a:off x="5124414"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05" name="Google Shape;5305;p117"/>
          <p:cNvCxnSpPr/>
          <p:nvPr/>
        </p:nvCxnSpPr>
        <p:spPr>
          <a:xfrm>
            <a:off x="4501857"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06" name="Google Shape;5306;p117"/>
          <p:cNvCxnSpPr/>
          <p:nvPr/>
        </p:nvCxnSpPr>
        <p:spPr>
          <a:xfrm>
            <a:off x="4451095"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5307" name="Google Shape;5307;p117"/>
          <p:cNvCxnSpPr/>
          <p:nvPr/>
        </p:nvCxnSpPr>
        <p:spPr>
          <a:xfrm flipH="1">
            <a:off x="4501790"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08" name="Google Shape;5308;p117"/>
          <p:cNvCxnSpPr/>
          <p:nvPr/>
        </p:nvCxnSpPr>
        <p:spPr>
          <a:xfrm flipH="1">
            <a:off x="4501848"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09" name="Google Shape;5309;p117"/>
          <p:cNvCxnSpPr/>
          <p:nvPr/>
        </p:nvCxnSpPr>
        <p:spPr>
          <a:xfrm flipH="1">
            <a:off x="4501905"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10" name="Google Shape;5310;p117"/>
          <p:cNvCxnSpPr/>
          <p:nvPr/>
        </p:nvCxnSpPr>
        <p:spPr>
          <a:xfrm flipH="1">
            <a:off x="4501962"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11" name="Google Shape;5311;p117"/>
          <p:cNvCxnSpPr/>
          <p:nvPr/>
        </p:nvCxnSpPr>
        <p:spPr>
          <a:xfrm flipH="1">
            <a:off x="4502020"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12" name="Google Shape;5312;p117"/>
          <p:cNvCxnSpPr/>
          <p:nvPr/>
        </p:nvCxnSpPr>
        <p:spPr>
          <a:xfrm flipH="1">
            <a:off x="4501777"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13" name="Google Shape;5313;p117"/>
          <p:cNvCxnSpPr/>
          <p:nvPr/>
        </p:nvCxnSpPr>
        <p:spPr>
          <a:xfrm>
            <a:off x="6941325"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5314" name="Google Shape;5314;p117"/>
          <p:cNvCxnSpPr/>
          <p:nvPr/>
        </p:nvCxnSpPr>
        <p:spPr>
          <a:xfrm flipH="1">
            <a:off x="6992020"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15" name="Google Shape;5315;p117"/>
          <p:cNvCxnSpPr/>
          <p:nvPr/>
        </p:nvCxnSpPr>
        <p:spPr>
          <a:xfrm flipH="1">
            <a:off x="6992077"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16" name="Google Shape;5316;p117"/>
          <p:cNvCxnSpPr/>
          <p:nvPr/>
        </p:nvCxnSpPr>
        <p:spPr>
          <a:xfrm flipH="1">
            <a:off x="6992192"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17" name="Google Shape;5317;p117"/>
          <p:cNvCxnSpPr/>
          <p:nvPr/>
        </p:nvCxnSpPr>
        <p:spPr>
          <a:xfrm flipH="1">
            <a:off x="6992249"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18" name="Google Shape;5318;p117"/>
          <p:cNvCxnSpPr/>
          <p:nvPr/>
        </p:nvCxnSpPr>
        <p:spPr>
          <a:xfrm>
            <a:off x="6369529"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19" name="Google Shape;5319;p117"/>
          <p:cNvCxnSpPr/>
          <p:nvPr/>
        </p:nvCxnSpPr>
        <p:spPr>
          <a:xfrm>
            <a:off x="5746972"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20" name="Google Shape;5320;p117"/>
          <p:cNvCxnSpPr/>
          <p:nvPr/>
        </p:nvCxnSpPr>
        <p:spPr>
          <a:xfrm>
            <a:off x="5124414"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21" name="Google Shape;5321;p117"/>
          <p:cNvCxnSpPr/>
          <p:nvPr/>
        </p:nvCxnSpPr>
        <p:spPr>
          <a:xfrm>
            <a:off x="4501857"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22" name="Google Shape;5322;p117"/>
          <p:cNvCxnSpPr/>
          <p:nvPr/>
        </p:nvCxnSpPr>
        <p:spPr>
          <a:xfrm>
            <a:off x="8186440"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5323" name="Google Shape;5323;p117"/>
          <p:cNvCxnSpPr/>
          <p:nvPr/>
        </p:nvCxnSpPr>
        <p:spPr>
          <a:xfrm flipH="1">
            <a:off x="8237192"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24" name="Google Shape;5324;p117"/>
          <p:cNvCxnSpPr/>
          <p:nvPr/>
        </p:nvCxnSpPr>
        <p:spPr>
          <a:xfrm flipH="1">
            <a:off x="8237249"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25" name="Google Shape;5325;p117"/>
          <p:cNvCxnSpPr/>
          <p:nvPr/>
        </p:nvCxnSpPr>
        <p:spPr>
          <a:xfrm>
            <a:off x="7614644"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26" name="Google Shape;5326;p117"/>
          <p:cNvCxnSpPr/>
          <p:nvPr/>
        </p:nvCxnSpPr>
        <p:spPr>
          <a:xfrm>
            <a:off x="6992087"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27" name="Google Shape;5327;p117"/>
          <p:cNvCxnSpPr/>
          <p:nvPr/>
        </p:nvCxnSpPr>
        <p:spPr>
          <a:xfrm>
            <a:off x="6369529"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28" name="Google Shape;5328;p117"/>
          <p:cNvCxnSpPr/>
          <p:nvPr/>
        </p:nvCxnSpPr>
        <p:spPr>
          <a:xfrm>
            <a:off x="5746972"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29" name="Google Shape;5329;p117"/>
          <p:cNvCxnSpPr/>
          <p:nvPr/>
        </p:nvCxnSpPr>
        <p:spPr>
          <a:xfrm>
            <a:off x="5124414"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30" name="Google Shape;5330;p117"/>
          <p:cNvCxnSpPr/>
          <p:nvPr/>
        </p:nvCxnSpPr>
        <p:spPr>
          <a:xfrm>
            <a:off x="9431554"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5331" name="Google Shape;5331;p117"/>
          <p:cNvCxnSpPr/>
          <p:nvPr/>
        </p:nvCxnSpPr>
        <p:spPr>
          <a:xfrm flipH="1">
            <a:off x="9482249"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32" name="Google Shape;5332;p117"/>
          <p:cNvCxnSpPr/>
          <p:nvPr/>
        </p:nvCxnSpPr>
        <p:spPr>
          <a:xfrm>
            <a:off x="8237201"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33" name="Google Shape;5333;p117"/>
          <p:cNvCxnSpPr/>
          <p:nvPr/>
        </p:nvCxnSpPr>
        <p:spPr>
          <a:xfrm>
            <a:off x="7614644"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34" name="Google Shape;5334;p117"/>
          <p:cNvCxnSpPr/>
          <p:nvPr/>
        </p:nvCxnSpPr>
        <p:spPr>
          <a:xfrm>
            <a:off x="6992087"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35" name="Google Shape;5335;p117"/>
          <p:cNvCxnSpPr/>
          <p:nvPr/>
        </p:nvCxnSpPr>
        <p:spPr>
          <a:xfrm>
            <a:off x="6369529"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36" name="Google Shape;5336;p117"/>
          <p:cNvCxnSpPr/>
          <p:nvPr/>
        </p:nvCxnSpPr>
        <p:spPr>
          <a:xfrm>
            <a:off x="5746972" y="4180328"/>
            <a:ext cx="3633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37" name="Google Shape;5337;p117"/>
          <p:cNvCxnSpPr/>
          <p:nvPr/>
        </p:nvCxnSpPr>
        <p:spPr>
          <a:xfrm>
            <a:off x="5124414" y="4180328"/>
            <a:ext cx="42564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38" name="Google Shape;5338;p117"/>
          <p:cNvCxnSpPr/>
          <p:nvPr/>
        </p:nvCxnSpPr>
        <p:spPr>
          <a:xfrm>
            <a:off x="4501856" y="4180328"/>
            <a:ext cx="48789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39" name="Google Shape;5339;p117"/>
          <p:cNvCxnSpPr/>
          <p:nvPr/>
        </p:nvCxnSpPr>
        <p:spPr>
          <a:xfrm>
            <a:off x="7563882"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5340" name="Google Shape;5340;p117"/>
          <p:cNvCxnSpPr/>
          <p:nvPr/>
        </p:nvCxnSpPr>
        <p:spPr>
          <a:xfrm flipH="1">
            <a:off x="7614577"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41" name="Google Shape;5341;p117"/>
          <p:cNvCxnSpPr/>
          <p:nvPr/>
        </p:nvCxnSpPr>
        <p:spPr>
          <a:xfrm flipH="1">
            <a:off x="7614692"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42" name="Google Shape;5342;p117"/>
          <p:cNvCxnSpPr/>
          <p:nvPr/>
        </p:nvCxnSpPr>
        <p:spPr>
          <a:xfrm flipH="1">
            <a:off x="7614749"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43" name="Google Shape;5343;p117"/>
          <p:cNvCxnSpPr/>
          <p:nvPr/>
        </p:nvCxnSpPr>
        <p:spPr>
          <a:xfrm>
            <a:off x="6992087"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44" name="Google Shape;5344;p117"/>
          <p:cNvCxnSpPr/>
          <p:nvPr/>
        </p:nvCxnSpPr>
        <p:spPr>
          <a:xfrm>
            <a:off x="6369529" y="4180328"/>
            <a:ext cx="1143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45" name="Google Shape;5345;p117"/>
          <p:cNvCxnSpPr/>
          <p:nvPr/>
        </p:nvCxnSpPr>
        <p:spPr>
          <a:xfrm>
            <a:off x="5746972"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46" name="Google Shape;5346;p117"/>
          <p:cNvCxnSpPr/>
          <p:nvPr/>
        </p:nvCxnSpPr>
        <p:spPr>
          <a:xfrm>
            <a:off x="5124414"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47" name="Google Shape;5347;p117"/>
          <p:cNvCxnSpPr/>
          <p:nvPr/>
        </p:nvCxnSpPr>
        <p:spPr>
          <a:xfrm>
            <a:off x="10054112" y="4201355"/>
            <a:ext cx="0" cy="313800"/>
          </a:xfrm>
          <a:prstGeom prst="straightConnector1">
            <a:avLst/>
          </a:prstGeom>
          <a:noFill/>
          <a:ln w="9525" cap="flat" cmpd="sng">
            <a:solidFill>
              <a:srgbClr val="757070"/>
            </a:solidFill>
            <a:prstDash val="solid"/>
            <a:miter lim="800000"/>
            <a:headEnd type="none" w="sm" len="sm"/>
            <a:tailEnd type="none" w="sm" len="sm"/>
          </a:ln>
        </p:spPr>
      </p:cxnSp>
      <p:cxnSp>
        <p:nvCxnSpPr>
          <p:cNvPr id="5348" name="Google Shape;5348;p117"/>
          <p:cNvCxnSpPr/>
          <p:nvPr/>
        </p:nvCxnSpPr>
        <p:spPr>
          <a:xfrm>
            <a:off x="9482316" y="4180328"/>
            <a:ext cx="52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49" name="Google Shape;5349;p117"/>
          <p:cNvCxnSpPr/>
          <p:nvPr/>
        </p:nvCxnSpPr>
        <p:spPr>
          <a:xfrm>
            <a:off x="8237201" y="4180328"/>
            <a:ext cx="1766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50" name="Google Shape;5350;p117"/>
          <p:cNvCxnSpPr/>
          <p:nvPr/>
        </p:nvCxnSpPr>
        <p:spPr>
          <a:xfrm>
            <a:off x="7614644" y="4180328"/>
            <a:ext cx="23886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51" name="Google Shape;5351;p117"/>
          <p:cNvCxnSpPr/>
          <p:nvPr/>
        </p:nvCxnSpPr>
        <p:spPr>
          <a:xfrm>
            <a:off x="6992087" y="4180328"/>
            <a:ext cx="3011100" cy="355800"/>
          </a:xfrm>
          <a:prstGeom prst="straightConnector1">
            <a:avLst/>
          </a:prstGeom>
          <a:noFill/>
          <a:ln w="9525" cap="flat" cmpd="sng">
            <a:solidFill>
              <a:srgbClr val="757070"/>
            </a:solidFill>
            <a:prstDash val="solid"/>
            <a:miter lim="800000"/>
            <a:headEnd type="none" w="sm" len="sm"/>
            <a:tailEnd type="none" w="sm" len="sm"/>
          </a:ln>
        </p:spPr>
      </p:cxnSp>
      <p:cxnSp>
        <p:nvCxnSpPr>
          <p:cNvPr id="5352" name="Google Shape;5352;p117"/>
          <p:cNvCxnSpPr>
            <a:stCxn id="4948" idx="0"/>
            <a:endCxn id="5023" idx="2"/>
          </p:cNvCxnSpPr>
          <p:nvPr/>
        </p:nvCxnSpPr>
        <p:spPr>
          <a:xfrm rot="10800000">
            <a:off x="5073631"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5353" name="Google Shape;5353;p117"/>
          <p:cNvCxnSpPr>
            <a:stCxn id="4959" idx="0"/>
            <a:endCxn id="5017" idx="2"/>
          </p:cNvCxnSpPr>
          <p:nvPr/>
        </p:nvCxnSpPr>
        <p:spPr>
          <a:xfrm rot="10800000">
            <a:off x="5696188"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5354" name="Google Shape;5354;p117"/>
          <p:cNvCxnSpPr>
            <a:stCxn id="4955" idx="1"/>
            <a:endCxn id="5017" idx="2"/>
          </p:cNvCxnSpPr>
          <p:nvPr/>
        </p:nvCxnSpPr>
        <p:spPr>
          <a:xfrm rot="10800000">
            <a:off x="5696159" y="3818161"/>
            <a:ext cx="571800" cy="257100"/>
          </a:xfrm>
          <a:prstGeom prst="straightConnector1">
            <a:avLst/>
          </a:prstGeom>
          <a:noFill/>
          <a:ln w="9525" cap="flat" cmpd="sng">
            <a:solidFill>
              <a:srgbClr val="757070"/>
            </a:solidFill>
            <a:prstDash val="solid"/>
            <a:miter lim="800000"/>
            <a:headEnd type="none" w="sm" len="sm"/>
            <a:tailEnd type="none" w="sm" len="sm"/>
          </a:ln>
        </p:spPr>
      </p:cxnSp>
      <p:cxnSp>
        <p:nvCxnSpPr>
          <p:cNvPr id="5355" name="Google Shape;5355;p117"/>
          <p:cNvCxnSpPr>
            <a:stCxn id="4957" idx="0"/>
            <a:endCxn id="5034" idx="2"/>
          </p:cNvCxnSpPr>
          <p:nvPr/>
        </p:nvCxnSpPr>
        <p:spPr>
          <a:xfrm rot="10800000">
            <a:off x="4451073" y="3818124"/>
            <a:ext cx="0" cy="236100"/>
          </a:xfrm>
          <a:prstGeom prst="straightConnector1">
            <a:avLst/>
          </a:prstGeom>
          <a:noFill/>
          <a:ln w="9525" cap="flat" cmpd="sng">
            <a:solidFill>
              <a:srgbClr val="757070"/>
            </a:solidFill>
            <a:prstDash val="solid"/>
            <a:miter lim="800000"/>
            <a:headEnd type="none" w="sm" len="sm"/>
            <a:tailEnd type="none" w="sm" len="sm"/>
          </a:ln>
        </p:spPr>
      </p:cxnSp>
      <p:cxnSp>
        <p:nvCxnSpPr>
          <p:cNvPr id="5356" name="Google Shape;5356;p117"/>
          <p:cNvCxnSpPr>
            <a:stCxn id="4961" idx="1"/>
            <a:endCxn id="5034" idx="2"/>
          </p:cNvCxnSpPr>
          <p:nvPr/>
        </p:nvCxnSpPr>
        <p:spPr>
          <a:xfrm rot="10800000">
            <a:off x="4451031" y="3818161"/>
            <a:ext cx="3684600" cy="257100"/>
          </a:xfrm>
          <a:prstGeom prst="straightConnector1">
            <a:avLst/>
          </a:prstGeom>
          <a:noFill/>
          <a:ln w="9525" cap="flat" cmpd="sng">
            <a:solidFill>
              <a:srgbClr val="757070"/>
            </a:solidFill>
            <a:prstDash val="solid"/>
            <a:miter lim="800000"/>
            <a:headEnd type="none" w="sm" len="sm"/>
            <a:tailEnd type="none" w="sm" len="sm"/>
          </a:ln>
        </p:spPr>
      </p:cxnSp>
      <p:sp>
        <p:nvSpPr>
          <p:cNvPr id="5357" name="Google Shape;5357;p117"/>
          <p:cNvSpPr txBox="1"/>
          <p:nvPr/>
        </p:nvSpPr>
        <p:spPr>
          <a:xfrm>
            <a:off x="2529750" y="2375780"/>
            <a:ext cx="5211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s</a:t>
            </a:r>
            <a:r>
              <a:rPr lang="en-US" baseline="-25000">
                <a:latin typeface="Calibri"/>
                <a:ea typeface="Calibri"/>
                <a:cs typeface="Calibri"/>
                <a:sym typeface="Calibri"/>
              </a:rPr>
              <a:t>1</a:t>
            </a:r>
            <a:endParaRPr baseline="-25000">
              <a:latin typeface="Calibri"/>
              <a:ea typeface="Calibri"/>
              <a:cs typeface="Calibri"/>
              <a:sym typeface="Calibri"/>
            </a:endParaRPr>
          </a:p>
        </p:txBody>
      </p:sp>
      <p:sp>
        <p:nvSpPr>
          <p:cNvPr id="5358" name="Google Shape;5358;p117"/>
          <p:cNvSpPr txBox="1"/>
          <p:nvPr/>
        </p:nvSpPr>
        <p:spPr>
          <a:xfrm>
            <a:off x="3367950" y="2375780"/>
            <a:ext cx="5211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s</a:t>
            </a:r>
            <a:r>
              <a:rPr lang="en-US" baseline="-25000">
                <a:latin typeface="Calibri"/>
                <a:ea typeface="Calibri"/>
                <a:cs typeface="Calibri"/>
                <a:sym typeface="Calibri"/>
              </a:rPr>
              <a:t>2</a:t>
            </a:r>
            <a:endParaRPr baseline="-25000">
              <a:latin typeface="Calibri"/>
              <a:ea typeface="Calibri"/>
              <a:cs typeface="Calibri"/>
              <a:sym typeface="Calibri"/>
            </a:endParaRPr>
          </a:p>
        </p:txBody>
      </p:sp>
      <p:sp>
        <p:nvSpPr>
          <p:cNvPr id="5359" name="Google Shape;5359;p117"/>
          <p:cNvSpPr txBox="1"/>
          <p:nvPr/>
        </p:nvSpPr>
        <p:spPr>
          <a:xfrm>
            <a:off x="4282350" y="2375780"/>
            <a:ext cx="5211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s</a:t>
            </a:r>
            <a:r>
              <a:rPr lang="en-US" baseline="-25000">
                <a:latin typeface="Calibri"/>
                <a:ea typeface="Calibri"/>
                <a:cs typeface="Calibri"/>
                <a:sym typeface="Calibri"/>
              </a:rPr>
              <a:t>3</a:t>
            </a:r>
            <a:endParaRPr baseline="-25000">
              <a:latin typeface="Calibri"/>
              <a:ea typeface="Calibri"/>
              <a:cs typeface="Calibri"/>
              <a:sym typeface="Calibri"/>
            </a:endParaRPr>
          </a:p>
        </p:txBody>
      </p:sp>
      <p:sp>
        <p:nvSpPr>
          <p:cNvPr id="5360" name="Google Shape;5360;p117"/>
          <p:cNvSpPr/>
          <p:nvPr/>
        </p:nvSpPr>
        <p:spPr>
          <a:xfrm rot="-5400000">
            <a:off x="3266424" y="1838174"/>
            <a:ext cx="540600" cy="348600"/>
          </a:xfrm>
          <a:prstGeom prst="rightArrow">
            <a:avLst>
              <a:gd name="adj1" fmla="val 50000"/>
              <a:gd name="adj2" fmla="val 50000"/>
            </a:avLst>
          </a:prstGeom>
          <a:solidFill>
            <a:srgbClr val="4A86E8"/>
          </a:solidFill>
          <a:ln w="95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61" name="Google Shape;5361;p117"/>
          <p:cNvSpPr/>
          <p:nvPr/>
        </p:nvSpPr>
        <p:spPr>
          <a:xfrm>
            <a:off x="2229525" y="2337825"/>
            <a:ext cx="2627700" cy="654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17"/>
          <p:cNvSpPr txBox="1"/>
          <p:nvPr/>
        </p:nvSpPr>
        <p:spPr>
          <a:xfrm>
            <a:off x="2229725" y="1289425"/>
            <a:ext cx="2627700" cy="43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Calibri"/>
                <a:ea typeface="Calibri"/>
                <a:cs typeface="Calibri"/>
                <a:sym typeface="Calibri"/>
              </a:rPr>
              <a:t>Document Score</a:t>
            </a:r>
            <a:endParaRPr sz="2400">
              <a:latin typeface="Calibri"/>
              <a:ea typeface="Calibri"/>
              <a:cs typeface="Calibri"/>
              <a:sym typeface="Calibri"/>
            </a:endParaRPr>
          </a:p>
        </p:txBody>
      </p:sp>
      <p:sp>
        <p:nvSpPr>
          <p:cNvPr id="5363" name="Google Shape;5363;p117"/>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Over Passage Scores: BERT-MaxP, FirstP, SumP</a:t>
            </a:r>
            <a:endParaRPr/>
          </a:p>
        </p:txBody>
      </p:sp>
      <p:sp>
        <p:nvSpPr>
          <p:cNvPr id="5364" name="Google Shape;5364;p117"/>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Dai, Callan. Deeper Text Understanding for IR with Contextual Neural Language Modeling. SIGIR 2019.</a:t>
            </a:r>
            <a:endParaRPr/>
          </a:p>
        </p:txBody>
      </p:sp>
      <p:sp>
        <p:nvSpPr>
          <p:cNvPr id="5365" name="Google Shape;5365;p117"/>
          <p:cNvSpPr txBox="1"/>
          <p:nvPr/>
        </p:nvSpPr>
        <p:spPr>
          <a:xfrm>
            <a:off x="4926475" y="2308050"/>
            <a:ext cx="6666000" cy="17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Take max, first, or sum</a:t>
            </a:r>
            <a:endParaRPr sz="2400" i="1">
              <a:latin typeface="Calibri"/>
              <a:ea typeface="Calibri"/>
              <a:cs typeface="Calibri"/>
              <a:sym typeface="Calibri"/>
            </a:endParaRPr>
          </a:p>
        </p:txBody>
      </p:sp>
      <p:sp>
        <p:nvSpPr>
          <p:cNvPr id="5366" name="Google Shape;5366;p11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5370"/>
        <p:cNvGrpSpPr/>
        <p:nvPr/>
      </p:nvGrpSpPr>
      <p:grpSpPr>
        <a:xfrm>
          <a:off x="0" y="0"/>
          <a:ext cx="0" cy="0"/>
          <a:chOff x="0" y="0"/>
          <a:chExt cx="0" cy="0"/>
        </a:xfrm>
      </p:grpSpPr>
      <p:pic>
        <p:nvPicPr>
          <p:cNvPr id="5371" name="Google Shape;5371;p118"/>
          <p:cNvPicPr preferRelativeResize="0"/>
          <p:nvPr/>
        </p:nvPicPr>
        <p:blipFill>
          <a:blip r:embed="rId3">
            <a:alphaModFix/>
          </a:blip>
          <a:stretch>
            <a:fillRect/>
          </a:stretch>
        </p:blipFill>
        <p:spPr>
          <a:xfrm>
            <a:off x="2438400" y="1371600"/>
            <a:ext cx="7315200" cy="4762500"/>
          </a:xfrm>
          <a:prstGeom prst="rect">
            <a:avLst/>
          </a:prstGeom>
          <a:noFill/>
          <a:ln>
            <a:noFill/>
          </a:ln>
        </p:spPr>
      </p:pic>
      <p:sp>
        <p:nvSpPr>
          <p:cNvPr id="5372" name="Google Shape;5372;p118"/>
          <p:cNvSpPr txBox="1">
            <a:spLocks noGrp="1"/>
          </p:cNvSpPr>
          <p:nvPr>
            <p:ph type="title"/>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Over Passage Scores: Results</a:t>
            </a:r>
            <a:endParaRPr/>
          </a:p>
        </p:txBody>
      </p:sp>
      <p:sp>
        <p:nvSpPr>
          <p:cNvPr id="5373" name="Google Shape;5373;p118"/>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
        <p:nvSpPr>
          <p:cNvPr id="5374" name="Google Shape;5374;p118"/>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Dai, Callan. Deeper Text Understanding for IR with Contextual Neural Language Modeling. SIGIR 2019.</a:t>
            </a:r>
            <a:endParaRPr/>
          </a:p>
        </p:txBody>
      </p:sp>
      <p:sp>
        <p:nvSpPr>
          <p:cNvPr id="5375" name="Google Shape;5375;p118"/>
          <p:cNvSpPr/>
          <p:nvPr/>
        </p:nvSpPr>
        <p:spPr>
          <a:xfrm>
            <a:off x="6126275" y="2531825"/>
            <a:ext cx="1447200" cy="3410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18"/>
          <p:cNvSpPr/>
          <p:nvPr/>
        </p:nvSpPr>
        <p:spPr>
          <a:xfrm>
            <a:off x="7726475" y="2531825"/>
            <a:ext cx="2027100" cy="34107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5"/>
                                        </p:tgtEl>
                                        <p:attrNameLst>
                                          <p:attrName>style.visibility</p:attrName>
                                        </p:attrNameLst>
                                      </p:cBhvr>
                                      <p:to>
                                        <p:strVal val="visible"/>
                                      </p:to>
                                    </p:set>
                                    <p:animEffect transition="in" filter="fade">
                                      <p:cBhvr>
                                        <p:cTn id="7" dur="1"/>
                                        <p:tgtEl>
                                          <p:spTgt spid="53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76"/>
                                        </p:tgtEl>
                                        <p:attrNameLst>
                                          <p:attrName>style.visibility</p:attrName>
                                        </p:attrNameLst>
                                      </p:cBhvr>
                                      <p:to>
                                        <p:strVal val="visible"/>
                                      </p:to>
                                    </p:set>
                                    <p:animEffect transition="in" filter="fade">
                                      <p:cBhvr>
                                        <p:cTn id="12" dur="1"/>
                                        <p:tgtEl>
                                          <p:spTgt spid="5376"/>
                                        </p:tgtEl>
                                      </p:cBhvr>
                                    </p:animEffect>
                                  </p:childTnLst>
                                </p:cTn>
                              </p:par>
                              <p:par>
                                <p:cTn id="13" presetID="10" presetClass="exit" presetSubtype="0" fill="hold" nodeType="withEffect">
                                  <p:stCondLst>
                                    <p:cond delay="0"/>
                                  </p:stCondLst>
                                  <p:childTnLst>
                                    <p:animEffect transition="out" filter="fade">
                                      <p:cBhvr>
                                        <p:cTn id="14" dur="1"/>
                                        <p:tgtEl>
                                          <p:spTgt spid="5375"/>
                                        </p:tgtEl>
                                      </p:cBhvr>
                                    </p:animEffect>
                                    <p:set>
                                      <p:cBhvr>
                                        <p:cTn id="15" dur="1" fill="hold">
                                          <p:stCondLst>
                                            <p:cond delay="0"/>
                                          </p:stCondLst>
                                        </p:cTn>
                                        <p:tgtEl>
                                          <p:spTgt spid="53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5380"/>
        <p:cNvGrpSpPr/>
        <p:nvPr/>
      </p:nvGrpSpPr>
      <p:grpSpPr>
        <a:xfrm>
          <a:off x="0" y="0"/>
          <a:ext cx="0" cy="0"/>
          <a:chOff x="0" y="0"/>
          <a:chExt cx="0" cy="0"/>
        </a:xfrm>
      </p:grpSpPr>
      <p:sp>
        <p:nvSpPr>
          <p:cNvPr id="5381" name="Google Shape;5381;p119"/>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Over Sentence Scores: Birch</a:t>
            </a:r>
            <a:endParaRPr/>
          </a:p>
        </p:txBody>
      </p:sp>
      <p:sp>
        <p:nvSpPr>
          <p:cNvPr id="5382" name="Google Shape;5382;p119"/>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Yilmaz, Yang, Zhang, Lin. Cross-Domain Modeling of Sentence-Level Evidence for Document Retrieval. EMNLP '19.</a:t>
            </a:r>
            <a:endParaRPr/>
          </a:p>
        </p:txBody>
      </p:sp>
      <p:pic>
        <p:nvPicPr>
          <p:cNvPr id="5383" name="Google Shape;5383;p119"/>
          <p:cNvPicPr preferRelativeResize="0"/>
          <p:nvPr/>
        </p:nvPicPr>
        <p:blipFill>
          <a:blip r:embed="rId3">
            <a:alphaModFix/>
          </a:blip>
          <a:stretch>
            <a:fillRect/>
          </a:stretch>
        </p:blipFill>
        <p:spPr>
          <a:xfrm>
            <a:off x="689463" y="1903000"/>
            <a:ext cx="10813073" cy="2436500"/>
          </a:xfrm>
          <a:prstGeom prst="rect">
            <a:avLst/>
          </a:prstGeom>
          <a:noFill/>
          <a:ln>
            <a:noFill/>
          </a:ln>
        </p:spPr>
      </p:pic>
      <p:sp>
        <p:nvSpPr>
          <p:cNvPr id="5384" name="Google Shape;5384;p119"/>
          <p:cNvSpPr txBox="1">
            <a:spLocks noGrp="1"/>
          </p:cNvSpPr>
          <p:nvPr>
            <p:ph type="body" idx="4294967295"/>
          </p:nvPr>
        </p:nvSpPr>
        <p:spPr>
          <a:xfrm>
            <a:off x="2336250" y="3532475"/>
            <a:ext cx="2357100" cy="1366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a:solidFill>
                  <a:srgbClr val="3333FF"/>
                </a:solidFill>
              </a:rPr>
              <a:t>First-stage</a:t>
            </a:r>
            <a:br>
              <a:rPr lang="en-US">
                <a:solidFill>
                  <a:srgbClr val="3333FF"/>
                </a:solidFill>
              </a:rPr>
            </a:br>
            <a:r>
              <a:rPr lang="en-US">
                <a:solidFill>
                  <a:srgbClr val="3333FF"/>
                </a:solidFill>
              </a:rPr>
              <a:t>retrieval score</a:t>
            </a:r>
            <a:endParaRPr>
              <a:solidFill>
                <a:srgbClr val="3333FF"/>
              </a:solidFill>
            </a:endParaRPr>
          </a:p>
        </p:txBody>
      </p:sp>
      <p:sp>
        <p:nvSpPr>
          <p:cNvPr id="5385" name="Google Shape;5385;p119"/>
          <p:cNvSpPr txBox="1">
            <a:spLocks noGrp="1"/>
          </p:cNvSpPr>
          <p:nvPr>
            <p:ph type="body" idx="4294967295"/>
          </p:nvPr>
        </p:nvSpPr>
        <p:spPr>
          <a:xfrm>
            <a:off x="9271350" y="3532475"/>
            <a:ext cx="2357100" cy="1366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a:solidFill>
                  <a:srgbClr val="3333FF"/>
                </a:solidFill>
              </a:rPr>
              <a:t>Sentence scores</a:t>
            </a:r>
            <a:endParaRPr>
              <a:solidFill>
                <a:srgbClr val="3333FF"/>
              </a:solidFill>
            </a:endParaRPr>
          </a:p>
        </p:txBody>
      </p:sp>
      <p:sp>
        <p:nvSpPr>
          <p:cNvPr id="5386" name="Google Shape;5386;p119"/>
          <p:cNvSpPr txBox="1"/>
          <p:nvPr/>
        </p:nvSpPr>
        <p:spPr>
          <a:xfrm>
            <a:off x="689475" y="4937038"/>
            <a:ext cx="10149000" cy="9696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alibri"/>
              <a:buChar char="●"/>
            </a:pPr>
            <a:r>
              <a:rPr lang="en-US" sz="2200">
                <a:latin typeface="Calibri"/>
                <a:ea typeface="Calibri"/>
                <a:cs typeface="Calibri"/>
                <a:sym typeface="Calibri"/>
              </a:rPr>
              <a:t>Trained on sentence-level judgments like tweets</a:t>
            </a:r>
            <a:endParaRPr sz="2200">
              <a:latin typeface="Calibri"/>
              <a:ea typeface="Calibri"/>
              <a:cs typeface="Calibri"/>
              <a:sym typeface="Calibri"/>
            </a:endParaRPr>
          </a:p>
          <a:p>
            <a:pPr marL="457200" lvl="0" indent="-368300" algn="l" rtl="0">
              <a:spcBef>
                <a:spcPts val="0"/>
              </a:spcBef>
              <a:spcAft>
                <a:spcPts val="0"/>
              </a:spcAft>
              <a:buSzPts val="2200"/>
              <a:buFont typeface="Calibri"/>
              <a:buChar char="●"/>
            </a:pPr>
            <a:r>
              <a:rPr lang="en-US" sz="2200">
                <a:latin typeface="Calibri"/>
                <a:ea typeface="Calibri"/>
                <a:cs typeface="Calibri"/>
                <a:sym typeface="Calibri"/>
              </a:rPr>
              <a:t>Interpolation weights are tuned on target dataset</a:t>
            </a:r>
            <a:endParaRPr sz="2200">
              <a:latin typeface="Calibri"/>
              <a:ea typeface="Calibri"/>
              <a:cs typeface="Calibri"/>
              <a:sym typeface="Calibri"/>
            </a:endParaRPr>
          </a:p>
        </p:txBody>
      </p:sp>
      <p:sp>
        <p:nvSpPr>
          <p:cNvPr id="5387" name="Google Shape;5387;p1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5391"/>
        <p:cNvGrpSpPr/>
        <p:nvPr/>
      </p:nvGrpSpPr>
      <p:grpSpPr>
        <a:xfrm>
          <a:off x="0" y="0"/>
          <a:ext cx="0" cy="0"/>
          <a:chOff x="0" y="0"/>
          <a:chExt cx="0" cy="0"/>
        </a:xfrm>
      </p:grpSpPr>
      <p:sp>
        <p:nvSpPr>
          <p:cNvPr id="5392" name="Google Shape;5392;p120"/>
          <p:cNvSpPr txBox="1">
            <a:spLocks noGrp="1"/>
          </p:cNvSpPr>
          <p:nvPr>
            <p:ph type="title"/>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Over Sentence Scores: Results</a:t>
            </a:r>
            <a:endParaRPr/>
          </a:p>
        </p:txBody>
      </p:sp>
      <p:pic>
        <p:nvPicPr>
          <p:cNvPr id="5393" name="Google Shape;5393;p120"/>
          <p:cNvPicPr preferRelativeResize="0"/>
          <p:nvPr/>
        </p:nvPicPr>
        <p:blipFill>
          <a:blip r:embed="rId3">
            <a:alphaModFix/>
          </a:blip>
          <a:stretch>
            <a:fillRect/>
          </a:stretch>
        </p:blipFill>
        <p:spPr>
          <a:xfrm>
            <a:off x="1812900" y="938400"/>
            <a:ext cx="8566201" cy="5406126"/>
          </a:xfrm>
          <a:prstGeom prst="rect">
            <a:avLst/>
          </a:prstGeom>
          <a:noFill/>
          <a:ln>
            <a:noFill/>
          </a:ln>
        </p:spPr>
      </p:pic>
      <p:sp>
        <p:nvSpPr>
          <p:cNvPr id="5394" name="Google Shape;5394;p120"/>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
        <p:nvSpPr>
          <p:cNvPr id="5395" name="Google Shape;5395;p120"/>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Yilmaz, Yang, Zhang, Lin. Cross-Domain Modeling of Sentence-Level Evidence for Document Retrieval. EMNLP '19.</a:t>
            </a:r>
            <a:endParaRPr/>
          </a:p>
        </p:txBody>
      </p:sp>
      <p:sp>
        <p:nvSpPr>
          <p:cNvPr id="5396" name="Google Shape;5396;p120"/>
          <p:cNvSpPr/>
          <p:nvPr/>
        </p:nvSpPr>
        <p:spPr>
          <a:xfrm>
            <a:off x="1968525" y="2030775"/>
            <a:ext cx="7947000" cy="16350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20"/>
          <p:cNvSpPr/>
          <p:nvPr/>
        </p:nvSpPr>
        <p:spPr>
          <a:xfrm>
            <a:off x="1968525" y="2566975"/>
            <a:ext cx="7947000" cy="36135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96"/>
                                        </p:tgtEl>
                                        <p:attrNameLst>
                                          <p:attrName>style.visibility</p:attrName>
                                        </p:attrNameLst>
                                      </p:cBhvr>
                                      <p:to>
                                        <p:strVal val="visible"/>
                                      </p:to>
                                    </p:set>
                                    <p:animEffect transition="in" filter="fade">
                                      <p:cBhvr>
                                        <p:cTn id="7" dur="1"/>
                                        <p:tgtEl>
                                          <p:spTgt spid="53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97"/>
                                        </p:tgtEl>
                                        <p:attrNameLst>
                                          <p:attrName>style.visibility</p:attrName>
                                        </p:attrNameLst>
                                      </p:cBhvr>
                                      <p:to>
                                        <p:strVal val="visible"/>
                                      </p:to>
                                    </p:set>
                                    <p:animEffect transition="in" filter="fade">
                                      <p:cBhvr>
                                        <p:cTn id="12" dur="1"/>
                                        <p:tgtEl>
                                          <p:spTgt spid="5397"/>
                                        </p:tgtEl>
                                      </p:cBhvr>
                                    </p:animEffect>
                                  </p:childTnLst>
                                </p:cTn>
                              </p:par>
                              <p:par>
                                <p:cTn id="13" presetID="10" presetClass="exit" presetSubtype="0" fill="hold" nodeType="withEffect">
                                  <p:stCondLst>
                                    <p:cond delay="0"/>
                                  </p:stCondLst>
                                  <p:childTnLst>
                                    <p:animEffect transition="out" filter="fade">
                                      <p:cBhvr>
                                        <p:cTn id="14" dur="1"/>
                                        <p:tgtEl>
                                          <p:spTgt spid="5396"/>
                                        </p:tgtEl>
                                      </p:cBhvr>
                                    </p:animEffect>
                                    <p:set>
                                      <p:cBhvr>
                                        <p:cTn id="15" dur="1" fill="hold">
                                          <p:stCondLst>
                                            <p:cond delay="0"/>
                                          </p:stCondLst>
                                        </p:cTn>
                                        <p:tgtEl>
                                          <p:spTgt spid="53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5401"/>
        <p:cNvGrpSpPr/>
        <p:nvPr/>
      </p:nvGrpSpPr>
      <p:grpSpPr>
        <a:xfrm>
          <a:off x="0" y="0"/>
          <a:ext cx="0" cy="0"/>
          <a:chOff x="0" y="0"/>
          <a:chExt cx="0" cy="0"/>
        </a:xfrm>
      </p:grpSpPr>
      <p:sp>
        <p:nvSpPr>
          <p:cNvPr id="5402" name="Google Shape;5402;p121"/>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Approach #2: Representation Aggregation</a:t>
            </a:r>
            <a:endParaRPr/>
          </a:p>
        </p:txBody>
      </p:sp>
      <p:pic>
        <p:nvPicPr>
          <p:cNvPr id="5403" name="Google Shape;5403;p121"/>
          <p:cNvPicPr preferRelativeResize="0"/>
          <p:nvPr/>
        </p:nvPicPr>
        <p:blipFill>
          <a:blip r:embed="rId3">
            <a:alphaModFix/>
          </a:blip>
          <a:stretch>
            <a:fillRect/>
          </a:stretch>
        </p:blipFill>
        <p:spPr>
          <a:xfrm>
            <a:off x="2287125" y="820025"/>
            <a:ext cx="7403573" cy="5870549"/>
          </a:xfrm>
          <a:prstGeom prst="rect">
            <a:avLst/>
          </a:prstGeom>
          <a:noFill/>
          <a:ln>
            <a:noFill/>
          </a:ln>
        </p:spPr>
      </p:pic>
      <p:sp>
        <p:nvSpPr>
          <p:cNvPr id="5404" name="Google Shape;5404;p121"/>
          <p:cNvSpPr txBox="1"/>
          <p:nvPr/>
        </p:nvSpPr>
        <p:spPr>
          <a:xfrm>
            <a:off x="5196750" y="1570475"/>
            <a:ext cx="6808200" cy="17790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Calibri"/>
              <a:buAutoNum type="arabicPeriod"/>
            </a:pPr>
            <a:r>
              <a:rPr lang="en-US" sz="1600">
                <a:latin typeface="Calibri"/>
                <a:ea typeface="Calibri"/>
                <a:cs typeface="Calibri"/>
                <a:sym typeface="Calibri"/>
              </a:rPr>
              <a:t>Over </a:t>
            </a:r>
            <a:r>
              <a:rPr lang="en-US" sz="1600" b="1">
                <a:latin typeface="Calibri"/>
                <a:ea typeface="Calibri"/>
                <a:cs typeface="Calibri"/>
                <a:sym typeface="Calibri"/>
              </a:rPr>
              <a:t>term embeddings</a:t>
            </a:r>
            <a:r>
              <a:rPr lang="en-US" sz="1600">
                <a:latin typeface="Calibri"/>
                <a:ea typeface="Calibri"/>
                <a:cs typeface="Calibri"/>
                <a:sym typeface="Calibri"/>
              </a:rPr>
              <a:t>. </a:t>
            </a:r>
            <a:r>
              <a:rPr lang="en-US" sz="1600" i="1">
                <a:latin typeface="Calibri"/>
                <a:ea typeface="Calibri"/>
                <a:cs typeface="Calibri"/>
                <a:sym typeface="Calibri"/>
              </a:rPr>
              <a:t>MacAvaney, Yates, Cohan, Goharian. CEDR: Contextualized Embeddings for Document Ranking. SIGIR 2019.</a:t>
            </a:r>
            <a:endParaRPr sz="1600" i="1">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en-US" sz="1600">
                <a:latin typeface="Calibri"/>
                <a:ea typeface="Calibri"/>
                <a:cs typeface="Calibri"/>
                <a:sym typeface="Calibri"/>
              </a:rPr>
              <a:t>Over </a:t>
            </a:r>
            <a:r>
              <a:rPr lang="en-US" sz="1600" b="1">
                <a:latin typeface="Calibri"/>
                <a:ea typeface="Calibri"/>
                <a:cs typeface="Calibri"/>
                <a:sym typeface="Calibri"/>
              </a:rPr>
              <a:t>passage representations</a:t>
            </a:r>
            <a:r>
              <a:rPr lang="en-US" sz="1600">
                <a:latin typeface="Calibri"/>
                <a:ea typeface="Calibri"/>
                <a:cs typeface="Calibri"/>
                <a:sym typeface="Calibri"/>
              </a:rPr>
              <a:t>. </a:t>
            </a:r>
            <a:r>
              <a:rPr lang="en-US" sz="1600" i="1">
                <a:latin typeface="Calibri"/>
                <a:ea typeface="Calibri"/>
                <a:cs typeface="Calibri"/>
                <a:sym typeface="Calibri"/>
              </a:rPr>
              <a:t>Li, Yates, MacAvaney, He, Sun. PARADE: Passage Representation Aggregation for Document Reranking. arXiv 2020.</a:t>
            </a:r>
            <a:endParaRPr sz="1600" i="1">
              <a:latin typeface="Calibri"/>
              <a:ea typeface="Calibri"/>
              <a:cs typeface="Calibri"/>
              <a:sym typeface="Calibri"/>
            </a:endParaRPr>
          </a:p>
        </p:txBody>
      </p:sp>
      <p:sp>
        <p:nvSpPr>
          <p:cNvPr id="5405" name="Google Shape;5405;p121"/>
          <p:cNvSpPr/>
          <p:nvPr/>
        </p:nvSpPr>
        <p:spPr>
          <a:xfrm rot="9270177">
            <a:off x="2131423" y="3485426"/>
            <a:ext cx="964539" cy="346208"/>
          </a:xfrm>
          <a:prstGeom prst="leftArrow">
            <a:avLst>
              <a:gd name="adj1" fmla="val 50000"/>
              <a:gd name="adj2" fmla="val 50000"/>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21"/>
          <p:cNvSpPr txBox="1"/>
          <p:nvPr/>
        </p:nvSpPr>
        <p:spPr>
          <a:xfrm>
            <a:off x="764450" y="3522400"/>
            <a:ext cx="3918600" cy="9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latin typeface="Calibri"/>
                <a:ea typeface="Calibri"/>
                <a:cs typeface="Calibri"/>
                <a:sym typeface="Calibri"/>
              </a:rPr>
              <a:t>passage</a:t>
            </a:r>
            <a:endParaRPr sz="2200">
              <a:latin typeface="Calibri"/>
              <a:ea typeface="Calibri"/>
              <a:cs typeface="Calibri"/>
              <a:sym typeface="Calibri"/>
            </a:endParaRPr>
          </a:p>
          <a:p>
            <a:pPr marL="0" lvl="0" indent="0" algn="l" rtl="0">
              <a:spcBef>
                <a:spcPts val="0"/>
              </a:spcBef>
              <a:spcAft>
                <a:spcPts val="0"/>
              </a:spcAft>
              <a:buNone/>
            </a:pPr>
            <a:r>
              <a:rPr lang="en-US" sz="2200">
                <a:latin typeface="Calibri"/>
                <a:ea typeface="Calibri"/>
                <a:cs typeface="Calibri"/>
                <a:sym typeface="Calibri"/>
              </a:rPr>
              <a:t>representations</a:t>
            </a:r>
            <a:endParaRPr sz="2200">
              <a:latin typeface="Calibri"/>
              <a:ea typeface="Calibri"/>
              <a:cs typeface="Calibri"/>
              <a:sym typeface="Calibri"/>
            </a:endParaRPr>
          </a:p>
        </p:txBody>
      </p:sp>
      <p:sp>
        <p:nvSpPr>
          <p:cNvPr id="5407" name="Google Shape;5407;p12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5411"/>
        <p:cNvGrpSpPr/>
        <p:nvPr/>
      </p:nvGrpSpPr>
      <p:grpSpPr>
        <a:xfrm>
          <a:off x="0" y="0"/>
          <a:ext cx="0" cy="0"/>
          <a:chOff x="0" y="0"/>
          <a:chExt cx="0" cy="0"/>
        </a:xfrm>
      </p:grpSpPr>
      <p:sp>
        <p:nvSpPr>
          <p:cNvPr id="5412" name="Google Shape;5412;p122"/>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Over Term Embeddings: CEDR</a:t>
            </a:r>
            <a:endParaRPr/>
          </a:p>
        </p:txBody>
      </p:sp>
      <p:pic>
        <p:nvPicPr>
          <p:cNvPr id="5413" name="Google Shape;5413;p122"/>
          <p:cNvPicPr preferRelativeResize="0"/>
          <p:nvPr/>
        </p:nvPicPr>
        <p:blipFill>
          <a:blip r:embed="rId3">
            <a:alphaModFix/>
          </a:blip>
          <a:stretch>
            <a:fillRect/>
          </a:stretch>
        </p:blipFill>
        <p:spPr>
          <a:xfrm>
            <a:off x="3695964" y="1397679"/>
            <a:ext cx="4791465" cy="4848295"/>
          </a:xfrm>
          <a:prstGeom prst="rect">
            <a:avLst/>
          </a:prstGeom>
          <a:noFill/>
          <a:ln>
            <a:noFill/>
          </a:ln>
        </p:spPr>
      </p:pic>
      <p:sp>
        <p:nvSpPr>
          <p:cNvPr id="5414" name="Google Shape;5414;p122"/>
          <p:cNvSpPr txBox="1"/>
          <p:nvPr/>
        </p:nvSpPr>
        <p:spPr>
          <a:xfrm>
            <a:off x="8197625" y="1860100"/>
            <a:ext cx="3918600" cy="11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latin typeface="Calibri"/>
                <a:ea typeface="Calibri"/>
                <a:cs typeface="Calibri"/>
                <a:sym typeface="Calibri"/>
              </a:rPr>
              <a:t>similarity matrix using</a:t>
            </a:r>
            <a:endParaRPr sz="2200">
              <a:latin typeface="Calibri"/>
              <a:ea typeface="Calibri"/>
              <a:cs typeface="Calibri"/>
              <a:sym typeface="Calibri"/>
            </a:endParaRPr>
          </a:p>
          <a:p>
            <a:pPr marL="0" lvl="0" indent="0" algn="l" rtl="0">
              <a:spcBef>
                <a:spcPts val="0"/>
              </a:spcBef>
              <a:spcAft>
                <a:spcPts val="0"/>
              </a:spcAft>
              <a:buNone/>
            </a:pPr>
            <a:r>
              <a:rPr lang="en-US" sz="2200">
                <a:latin typeface="Calibri"/>
                <a:ea typeface="Calibri"/>
                <a:cs typeface="Calibri"/>
                <a:sym typeface="Calibri"/>
              </a:rPr>
              <a:t>contextualized embeddings</a:t>
            </a:r>
            <a:br>
              <a:rPr lang="en-US" sz="2200">
                <a:latin typeface="Calibri"/>
                <a:ea typeface="Calibri"/>
                <a:cs typeface="Calibri"/>
                <a:sym typeface="Calibri"/>
              </a:rPr>
            </a:br>
            <a:r>
              <a:rPr lang="en-US" sz="2200">
                <a:latin typeface="Calibri"/>
                <a:ea typeface="Calibri"/>
                <a:cs typeface="Calibri"/>
                <a:sym typeface="Calibri"/>
              </a:rPr>
              <a:t>(concatenate passages)</a:t>
            </a:r>
            <a:br>
              <a:rPr lang="en-US" sz="2200">
                <a:latin typeface="Calibri"/>
                <a:ea typeface="Calibri"/>
                <a:cs typeface="Calibri"/>
                <a:sym typeface="Calibri"/>
              </a:rPr>
            </a:br>
            <a:endParaRPr sz="2200">
              <a:latin typeface="Calibri"/>
              <a:ea typeface="Calibri"/>
              <a:cs typeface="Calibri"/>
              <a:sym typeface="Calibri"/>
            </a:endParaRPr>
          </a:p>
        </p:txBody>
      </p:sp>
      <p:sp>
        <p:nvSpPr>
          <p:cNvPr id="5415" name="Google Shape;5415;p122"/>
          <p:cNvSpPr/>
          <p:nvPr/>
        </p:nvSpPr>
        <p:spPr>
          <a:xfrm rot="-377305">
            <a:off x="7993394" y="2966926"/>
            <a:ext cx="476567" cy="345872"/>
          </a:xfrm>
          <a:prstGeom prst="leftArrow">
            <a:avLst>
              <a:gd name="adj1" fmla="val 50000"/>
              <a:gd name="adj2" fmla="val 50000"/>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22"/>
          <p:cNvSpPr/>
          <p:nvPr/>
        </p:nvSpPr>
        <p:spPr>
          <a:xfrm rot="9098581">
            <a:off x="3333349" y="2128434"/>
            <a:ext cx="476247" cy="346167"/>
          </a:xfrm>
          <a:prstGeom prst="leftArrow">
            <a:avLst>
              <a:gd name="adj1" fmla="val 50000"/>
              <a:gd name="adj2" fmla="val 50000"/>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22"/>
          <p:cNvSpPr txBox="1"/>
          <p:nvPr/>
        </p:nvSpPr>
        <p:spPr>
          <a:xfrm>
            <a:off x="280350" y="2390325"/>
            <a:ext cx="3918600" cy="11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latin typeface="Calibri"/>
                <a:ea typeface="Calibri"/>
                <a:cs typeface="Calibri"/>
                <a:sym typeface="Calibri"/>
              </a:rPr>
              <a:t>interaction-based pre-BERT </a:t>
            </a:r>
            <a:endParaRPr sz="2200">
              <a:latin typeface="Calibri"/>
              <a:ea typeface="Calibri"/>
              <a:cs typeface="Calibri"/>
              <a:sym typeface="Calibri"/>
            </a:endParaRPr>
          </a:p>
          <a:p>
            <a:pPr marL="0" lvl="0" indent="0" algn="l" rtl="0">
              <a:spcBef>
                <a:spcPts val="0"/>
              </a:spcBef>
              <a:spcAft>
                <a:spcPts val="0"/>
              </a:spcAft>
              <a:buNone/>
            </a:pPr>
            <a:r>
              <a:rPr lang="en-US" sz="2200">
                <a:latin typeface="Calibri"/>
                <a:ea typeface="Calibri"/>
                <a:cs typeface="Calibri"/>
                <a:sym typeface="Calibri"/>
              </a:rPr>
              <a:t>model (PACRR, KNRM)</a:t>
            </a:r>
            <a:endParaRPr sz="2200">
              <a:latin typeface="Calibri"/>
              <a:ea typeface="Calibri"/>
              <a:cs typeface="Calibri"/>
              <a:sym typeface="Calibri"/>
            </a:endParaRPr>
          </a:p>
        </p:txBody>
      </p:sp>
      <p:sp>
        <p:nvSpPr>
          <p:cNvPr id="5418" name="Google Shape;5418;p122"/>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MacAvaney, Yates, Cohan, Goharian. CEDR: Contextualized Embeddings for Document Ranking. SIGIR 2019.</a:t>
            </a:r>
            <a:endParaRPr sz="1600" i="1">
              <a:solidFill>
                <a:schemeClr val="dk1"/>
              </a:solidFill>
              <a:latin typeface="Calibri"/>
              <a:ea typeface="Calibri"/>
              <a:cs typeface="Calibri"/>
              <a:sym typeface="Calibri"/>
            </a:endParaRPr>
          </a:p>
        </p:txBody>
      </p:sp>
      <p:sp>
        <p:nvSpPr>
          <p:cNvPr id="5419" name="Google Shape;5419;p12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5423"/>
        <p:cNvGrpSpPr/>
        <p:nvPr/>
      </p:nvGrpSpPr>
      <p:grpSpPr>
        <a:xfrm>
          <a:off x="0" y="0"/>
          <a:ext cx="0" cy="0"/>
          <a:chOff x="0" y="0"/>
          <a:chExt cx="0" cy="0"/>
        </a:xfrm>
      </p:grpSpPr>
      <p:sp>
        <p:nvSpPr>
          <p:cNvPr id="5424" name="Google Shape;5424;p123"/>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Over Term Embeddings: CEDR</a:t>
            </a:r>
            <a:endParaRPr/>
          </a:p>
        </p:txBody>
      </p:sp>
      <p:pic>
        <p:nvPicPr>
          <p:cNvPr id="5425" name="Google Shape;5425;p123"/>
          <p:cNvPicPr preferRelativeResize="0"/>
          <p:nvPr/>
        </p:nvPicPr>
        <p:blipFill>
          <a:blip r:embed="rId3">
            <a:alphaModFix/>
          </a:blip>
          <a:stretch>
            <a:fillRect/>
          </a:stretch>
        </p:blipFill>
        <p:spPr>
          <a:xfrm>
            <a:off x="2006450" y="2027050"/>
            <a:ext cx="3599550" cy="3217175"/>
          </a:xfrm>
          <a:prstGeom prst="rect">
            <a:avLst/>
          </a:prstGeom>
          <a:noFill/>
          <a:ln>
            <a:noFill/>
          </a:ln>
        </p:spPr>
      </p:pic>
      <p:pic>
        <p:nvPicPr>
          <p:cNvPr id="5426" name="Google Shape;5426;p123"/>
          <p:cNvPicPr preferRelativeResize="0"/>
          <p:nvPr/>
        </p:nvPicPr>
        <p:blipFill>
          <a:blip r:embed="rId4">
            <a:alphaModFix/>
          </a:blip>
          <a:stretch>
            <a:fillRect/>
          </a:stretch>
        </p:blipFill>
        <p:spPr>
          <a:xfrm>
            <a:off x="6344925" y="2033275"/>
            <a:ext cx="3599550" cy="3204718"/>
          </a:xfrm>
          <a:prstGeom prst="rect">
            <a:avLst/>
          </a:prstGeom>
          <a:noFill/>
          <a:ln>
            <a:noFill/>
          </a:ln>
        </p:spPr>
      </p:pic>
      <p:sp>
        <p:nvSpPr>
          <p:cNvPr id="5427" name="Google Shape;5427;p123"/>
          <p:cNvSpPr txBox="1"/>
          <p:nvPr/>
        </p:nvSpPr>
        <p:spPr>
          <a:xfrm rot="5400000">
            <a:off x="4268575" y="3009500"/>
            <a:ext cx="2521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0000FF"/>
                </a:solidFill>
              </a:rPr>
              <a:t>Relevant Document</a:t>
            </a:r>
            <a:endParaRPr b="1">
              <a:solidFill>
                <a:srgbClr val="0000FF"/>
              </a:solidFill>
            </a:endParaRPr>
          </a:p>
        </p:txBody>
      </p:sp>
      <p:sp>
        <p:nvSpPr>
          <p:cNvPr id="5428" name="Google Shape;5428;p123"/>
          <p:cNvSpPr txBox="1"/>
          <p:nvPr/>
        </p:nvSpPr>
        <p:spPr>
          <a:xfrm rot="5400000">
            <a:off x="8724725" y="3009500"/>
            <a:ext cx="2521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0000FF"/>
                </a:solidFill>
              </a:rPr>
              <a:t>Nonrelevant</a:t>
            </a:r>
            <a:endParaRPr b="1">
              <a:solidFill>
                <a:srgbClr val="0000FF"/>
              </a:solidFill>
            </a:endParaRPr>
          </a:p>
        </p:txBody>
      </p:sp>
      <p:sp>
        <p:nvSpPr>
          <p:cNvPr id="5429" name="Google Shape;5429;p123"/>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MacAvaney, Yates, Cohan, Goharian. CEDR: Contextualized Embeddings for Document Ranking. SIGIR 2019.</a:t>
            </a:r>
            <a:endParaRPr sz="1600" i="1">
              <a:solidFill>
                <a:schemeClr val="dk1"/>
              </a:solidFill>
              <a:latin typeface="Calibri"/>
              <a:ea typeface="Calibri"/>
              <a:cs typeface="Calibri"/>
              <a:sym typeface="Calibri"/>
            </a:endParaRPr>
          </a:p>
        </p:txBody>
      </p:sp>
      <p:sp>
        <p:nvSpPr>
          <p:cNvPr id="5430" name="Google Shape;5430;p12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5434"/>
        <p:cNvGrpSpPr/>
        <p:nvPr/>
      </p:nvGrpSpPr>
      <p:grpSpPr>
        <a:xfrm>
          <a:off x="0" y="0"/>
          <a:ext cx="0" cy="0"/>
          <a:chOff x="0" y="0"/>
          <a:chExt cx="0" cy="0"/>
        </a:xfrm>
      </p:grpSpPr>
      <p:sp>
        <p:nvSpPr>
          <p:cNvPr id="5435" name="Google Shape;5435;p124"/>
          <p:cNvSpPr txBox="1">
            <a:spLocks noGrp="1"/>
          </p:cNvSpPr>
          <p:nvPr>
            <p:ph type="title"/>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Over Term Embeddings: Results</a:t>
            </a:r>
            <a:endParaRPr/>
          </a:p>
        </p:txBody>
      </p:sp>
      <p:pic>
        <p:nvPicPr>
          <p:cNvPr id="5436" name="Google Shape;5436;p124"/>
          <p:cNvPicPr preferRelativeResize="0"/>
          <p:nvPr/>
        </p:nvPicPr>
        <p:blipFill>
          <a:blip r:embed="rId3">
            <a:alphaModFix/>
          </a:blip>
          <a:stretch>
            <a:fillRect/>
          </a:stretch>
        </p:blipFill>
        <p:spPr>
          <a:xfrm>
            <a:off x="2058543" y="743825"/>
            <a:ext cx="8074915" cy="5885575"/>
          </a:xfrm>
          <a:prstGeom prst="rect">
            <a:avLst/>
          </a:prstGeom>
          <a:noFill/>
          <a:ln>
            <a:noFill/>
          </a:ln>
        </p:spPr>
      </p:pic>
      <p:sp>
        <p:nvSpPr>
          <p:cNvPr id="5437" name="Google Shape;5437;p124"/>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
        <p:nvSpPr>
          <p:cNvPr id="5438" name="Google Shape;5438;p124"/>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MacAvaney, Yates, Cohan, Goharian. CEDR: Contextualized Embeddings for Document Ranking. SIGIR 2019.</a:t>
            </a:r>
            <a:endParaRPr sz="1600" i="1">
              <a:solidFill>
                <a:schemeClr val="dk1"/>
              </a:solidFill>
              <a:latin typeface="Calibri"/>
              <a:ea typeface="Calibri"/>
              <a:cs typeface="Calibri"/>
              <a:sym typeface="Calibri"/>
            </a:endParaRPr>
          </a:p>
        </p:txBody>
      </p:sp>
      <p:grpSp>
        <p:nvGrpSpPr>
          <p:cNvPr id="5439" name="Google Shape;5439;p124"/>
          <p:cNvGrpSpPr/>
          <p:nvPr/>
        </p:nvGrpSpPr>
        <p:grpSpPr>
          <a:xfrm>
            <a:off x="2186450" y="1664350"/>
            <a:ext cx="7947000" cy="4794600"/>
            <a:chOff x="2186450" y="1664350"/>
            <a:chExt cx="7947000" cy="4794600"/>
          </a:xfrm>
        </p:grpSpPr>
        <p:sp>
          <p:nvSpPr>
            <p:cNvPr id="5440" name="Google Shape;5440;p124"/>
            <p:cNvSpPr/>
            <p:nvPr/>
          </p:nvSpPr>
          <p:spPr>
            <a:xfrm>
              <a:off x="2186450" y="3340750"/>
              <a:ext cx="7947000" cy="2988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24"/>
            <p:cNvSpPr/>
            <p:nvPr/>
          </p:nvSpPr>
          <p:spPr>
            <a:xfrm>
              <a:off x="2186450" y="4788550"/>
              <a:ext cx="7947000" cy="2988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24"/>
            <p:cNvSpPr/>
            <p:nvPr/>
          </p:nvSpPr>
          <p:spPr>
            <a:xfrm>
              <a:off x="2186450" y="6160150"/>
              <a:ext cx="7947000" cy="2988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24"/>
            <p:cNvSpPr/>
            <p:nvPr/>
          </p:nvSpPr>
          <p:spPr>
            <a:xfrm>
              <a:off x="2186450" y="1664350"/>
              <a:ext cx="7947000" cy="2988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4" name="Google Shape;5444;p124"/>
          <p:cNvSpPr/>
          <p:nvPr/>
        </p:nvSpPr>
        <p:spPr>
          <a:xfrm>
            <a:off x="2186450" y="3783325"/>
            <a:ext cx="7947000" cy="12888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9"/>
                                        </p:tgtEl>
                                        <p:attrNameLst>
                                          <p:attrName>style.visibility</p:attrName>
                                        </p:attrNameLst>
                                      </p:cBhvr>
                                      <p:to>
                                        <p:strVal val="visible"/>
                                      </p:to>
                                    </p:set>
                                    <p:animEffect transition="in" filter="fade">
                                      <p:cBhvr>
                                        <p:cTn id="7" dur="1"/>
                                        <p:tgtEl>
                                          <p:spTgt spid="54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
                                        <p:tgtEl>
                                          <p:spTgt spid="5439"/>
                                        </p:tgtEl>
                                      </p:cBhvr>
                                    </p:animEffect>
                                    <p:set>
                                      <p:cBhvr>
                                        <p:cTn id="12" dur="1" fill="hold">
                                          <p:stCondLst>
                                            <p:cond delay="0"/>
                                          </p:stCondLst>
                                        </p:cTn>
                                        <p:tgtEl>
                                          <p:spTgt spid="543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444"/>
                                        </p:tgtEl>
                                        <p:attrNameLst>
                                          <p:attrName>style.visibility</p:attrName>
                                        </p:attrNameLst>
                                      </p:cBhvr>
                                      <p:to>
                                        <p:strVal val="visible"/>
                                      </p:to>
                                    </p:set>
                                    <p:animEffect transition="in" filter="fade">
                                      <p:cBhvr>
                                        <p:cTn id="15" dur="1"/>
                                        <p:tgtEl>
                                          <p:spTgt spid="5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5448"/>
        <p:cNvGrpSpPr/>
        <p:nvPr/>
      </p:nvGrpSpPr>
      <p:grpSpPr>
        <a:xfrm>
          <a:off x="0" y="0"/>
          <a:ext cx="0" cy="0"/>
          <a:chOff x="0" y="0"/>
          <a:chExt cx="0" cy="0"/>
        </a:xfrm>
      </p:grpSpPr>
      <p:sp>
        <p:nvSpPr>
          <p:cNvPr id="5449" name="Google Shape;5449;p125"/>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Over Passage Representations: PARADE</a:t>
            </a:r>
            <a:endParaRPr/>
          </a:p>
        </p:txBody>
      </p:sp>
      <p:sp>
        <p:nvSpPr>
          <p:cNvPr id="5450" name="Google Shape;5450;p125"/>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Li, Yates, MacAvaney, He, Sun. PARADE: Passage Representation Aggregation for Document Reranking. arXiv 2020.</a:t>
            </a:r>
            <a:endParaRPr sz="1600" i="1">
              <a:solidFill>
                <a:schemeClr val="dk1"/>
              </a:solidFill>
              <a:latin typeface="Calibri"/>
              <a:ea typeface="Calibri"/>
              <a:cs typeface="Calibri"/>
              <a:sym typeface="Calibri"/>
            </a:endParaRPr>
          </a:p>
        </p:txBody>
      </p:sp>
      <p:pic>
        <p:nvPicPr>
          <p:cNvPr id="5451" name="Google Shape;5451;p125"/>
          <p:cNvPicPr preferRelativeResize="0"/>
          <p:nvPr/>
        </p:nvPicPr>
        <p:blipFill>
          <a:blip r:embed="rId3">
            <a:alphaModFix/>
          </a:blip>
          <a:stretch>
            <a:fillRect/>
          </a:stretch>
        </p:blipFill>
        <p:spPr>
          <a:xfrm>
            <a:off x="3995550" y="820025"/>
            <a:ext cx="6701925" cy="5768299"/>
          </a:xfrm>
          <a:prstGeom prst="rect">
            <a:avLst/>
          </a:prstGeom>
          <a:noFill/>
          <a:ln>
            <a:noFill/>
          </a:ln>
        </p:spPr>
      </p:pic>
      <p:sp>
        <p:nvSpPr>
          <p:cNvPr id="5452" name="Google Shape;5452;p125"/>
          <p:cNvSpPr/>
          <p:nvPr/>
        </p:nvSpPr>
        <p:spPr>
          <a:xfrm>
            <a:off x="4201847" y="1504728"/>
            <a:ext cx="1943700" cy="1487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Aggregation of passages’ CLS embeddings</a:t>
            </a:r>
            <a:endParaRPr/>
          </a:p>
        </p:txBody>
      </p:sp>
      <p:sp>
        <p:nvSpPr>
          <p:cNvPr id="5453" name="Google Shape;5453;p125"/>
          <p:cNvSpPr txBox="1"/>
          <p:nvPr/>
        </p:nvSpPr>
        <p:spPr>
          <a:xfrm>
            <a:off x="311700" y="972900"/>
            <a:ext cx="3323100" cy="13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Aggregation approaches:</a:t>
            </a:r>
            <a:br>
              <a:rPr lang="en-US" sz="2000">
                <a:latin typeface="Calibri"/>
                <a:ea typeface="Calibri"/>
                <a:cs typeface="Calibri"/>
                <a:sym typeface="Calibri"/>
              </a:rPr>
            </a:br>
            <a:r>
              <a:rPr lang="en-US" sz="2000">
                <a:latin typeface="Calibri"/>
                <a:ea typeface="Calibri"/>
                <a:cs typeface="Calibri"/>
                <a:sym typeface="Calibri"/>
              </a:rPr>
              <a:t>(increasing complexity)</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US" sz="2000">
                <a:latin typeface="Calibri"/>
                <a:ea typeface="Calibri"/>
                <a:cs typeface="Calibri"/>
                <a:sym typeface="Calibri"/>
              </a:rPr>
              <a:t>Average feature value</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US" sz="2000">
                <a:latin typeface="Calibri"/>
                <a:ea typeface="Calibri"/>
                <a:cs typeface="Calibri"/>
                <a:sym typeface="Calibri"/>
              </a:rPr>
              <a:t>Max feature value</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US" sz="2000">
                <a:latin typeface="Calibri"/>
                <a:ea typeface="Calibri"/>
                <a:cs typeface="Calibri"/>
                <a:sym typeface="Calibri"/>
              </a:rPr>
              <a:t>Attn-weighted average</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US" sz="2000">
                <a:latin typeface="Calibri"/>
                <a:ea typeface="Calibri"/>
                <a:cs typeface="Calibri"/>
                <a:sym typeface="Calibri"/>
              </a:rPr>
              <a:t>Two Transformer layers</a:t>
            </a:r>
            <a:endParaRPr sz="2000">
              <a:latin typeface="Calibri"/>
              <a:ea typeface="Calibri"/>
              <a:cs typeface="Calibri"/>
              <a:sym typeface="Calibri"/>
            </a:endParaRPr>
          </a:p>
        </p:txBody>
      </p:sp>
      <p:sp>
        <p:nvSpPr>
          <p:cNvPr id="5454" name="Google Shape;5454;p125"/>
          <p:cNvSpPr/>
          <p:nvPr/>
        </p:nvSpPr>
        <p:spPr>
          <a:xfrm>
            <a:off x="3995550" y="819975"/>
            <a:ext cx="24900" cy="5768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25"/>
          <p:cNvSpPr/>
          <p:nvPr/>
        </p:nvSpPr>
        <p:spPr>
          <a:xfrm>
            <a:off x="10673450" y="734175"/>
            <a:ext cx="24900" cy="5940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2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5460"/>
        <p:cNvGrpSpPr/>
        <p:nvPr/>
      </p:nvGrpSpPr>
      <p:grpSpPr>
        <a:xfrm>
          <a:off x="0" y="0"/>
          <a:ext cx="0" cy="0"/>
          <a:chOff x="0" y="0"/>
          <a:chExt cx="0" cy="0"/>
        </a:xfrm>
      </p:grpSpPr>
      <p:sp>
        <p:nvSpPr>
          <p:cNvPr id="5461" name="Google Shape;5461;p126"/>
          <p:cNvSpPr txBox="1">
            <a:spLocks noGrp="1"/>
          </p:cNvSpPr>
          <p:nvPr>
            <p:ph type="title"/>
          </p:nvPr>
        </p:nvSpPr>
        <p:spPr>
          <a:xfrm>
            <a:off x="415600" y="5653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Over Passage Representations: Results</a:t>
            </a:r>
            <a:endParaRPr/>
          </a:p>
        </p:txBody>
      </p:sp>
      <p:pic>
        <p:nvPicPr>
          <p:cNvPr id="5462" name="Google Shape;5462;p126"/>
          <p:cNvPicPr preferRelativeResize="0"/>
          <p:nvPr/>
        </p:nvPicPr>
        <p:blipFill>
          <a:blip r:embed="rId3">
            <a:alphaModFix/>
          </a:blip>
          <a:stretch>
            <a:fillRect/>
          </a:stretch>
        </p:blipFill>
        <p:spPr>
          <a:xfrm>
            <a:off x="1900775" y="836150"/>
            <a:ext cx="8168549" cy="5715074"/>
          </a:xfrm>
          <a:prstGeom prst="rect">
            <a:avLst/>
          </a:prstGeom>
          <a:noFill/>
          <a:ln>
            <a:noFill/>
          </a:ln>
        </p:spPr>
      </p:pic>
      <p:sp>
        <p:nvSpPr>
          <p:cNvPr id="5463" name="Google Shape;5463;p126"/>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
        <p:nvSpPr>
          <p:cNvPr id="5464" name="Google Shape;5464;p126"/>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Li, Yates, MacAvaney, He, Sun. PARADE: Passage Representation Aggregation for Document Reranking. arXiv 2020.</a:t>
            </a:r>
            <a:endParaRPr sz="1600" i="1">
              <a:solidFill>
                <a:schemeClr val="dk1"/>
              </a:solidFill>
              <a:latin typeface="Calibri"/>
              <a:ea typeface="Calibri"/>
              <a:cs typeface="Calibri"/>
              <a:sym typeface="Calibri"/>
            </a:endParaRPr>
          </a:p>
        </p:txBody>
      </p:sp>
      <p:sp>
        <p:nvSpPr>
          <p:cNvPr id="5465" name="Google Shape;5465;p126"/>
          <p:cNvSpPr/>
          <p:nvPr/>
        </p:nvSpPr>
        <p:spPr>
          <a:xfrm>
            <a:off x="2011550" y="4404350"/>
            <a:ext cx="7947000" cy="14766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26"/>
          <p:cNvSpPr/>
          <p:nvPr/>
        </p:nvSpPr>
        <p:spPr>
          <a:xfrm>
            <a:off x="2011550" y="2270750"/>
            <a:ext cx="7947000" cy="20103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26"/>
          <p:cNvSpPr/>
          <p:nvPr/>
        </p:nvSpPr>
        <p:spPr>
          <a:xfrm>
            <a:off x="2011550" y="5525450"/>
            <a:ext cx="7947000" cy="3555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26"/>
          <p:cNvSpPr/>
          <p:nvPr/>
        </p:nvSpPr>
        <p:spPr>
          <a:xfrm>
            <a:off x="2011550" y="6058850"/>
            <a:ext cx="7947000" cy="3555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5"/>
                                        </p:tgtEl>
                                        <p:attrNameLst>
                                          <p:attrName>style.visibility</p:attrName>
                                        </p:attrNameLst>
                                      </p:cBhvr>
                                      <p:to>
                                        <p:strVal val="visible"/>
                                      </p:to>
                                    </p:set>
                                    <p:animEffect transition="in" filter="fade">
                                      <p:cBhvr>
                                        <p:cTn id="7" dur="1"/>
                                        <p:tgtEl>
                                          <p:spTgt spid="54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66"/>
                                        </p:tgtEl>
                                        <p:attrNameLst>
                                          <p:attrName>style.visibility</p:attrName>
                                        </p:attrNameLst>
                                      </p:cBhvr>
                                      <p:to>
                                        <p:strVal val="visible"/>
                                      </p:to>
                                    </p:set>
                                    <p:animEffect transition="in" filter="fade">
                                      <p:cBhvr>
                                        <p:cTn id="12" dur="1"/>
                                        <p:tgtEl>
                                          <p:spTgt spid="5466"/>
                                        </p:tgtEl>
                                      </p:cBhvr>
                                    </p:animEffect>
                                  </p:childTnLst>
                                </p:cTn>
                              </p:par>
                              <p:par>
                                <p:cTn id="13" presetID="10" presetClass="exit" presetSubtype="0" fill="hold" nodeType="withEffect">
                                  <p:stCondLst>
                                    <p:cond delay="0"/>
                                  </p:stCondLst>
                                  <p:childTnLst>
                                    <p:animEffect transition="out" filter="fade">
                                      <p:cBhvr>
                                        <p:cTn id="14" dur="1"/>
                                        <p:tgtEl>
                                          <p:spTgt spid="5465"/>
                                        </p:tgtEl>
                                      </p:cBhvr>
                                    </p:animEffect>
                                    <p:set>
                                      <p:cBhvr>
                                        <p:cTn id="15" dur="1" fill="hold">
                                          <p:stCondLst>
                                            <p:cond delay="0"/>
                                          </p:stCondLst>
                                        </p:cTn>
                                        <p:tgtEl>
                                          <p:spTgt spid="54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467"/>
                                        </p:tgtEl>
                                        <p:attrNameLst>
                                          <p:attrName>style.visibility</p:attrName>
                                        </p:attrNameLst>
                                      </p:cBhvr>
                                      <p:to>
                                        <p:strVal val="visible"/>
                                      </p:to>
                                    </p:set>
                                    <p:animEffect transition="in" filter="fade">
                                      <p:cBhvr>
                                        <p:cTn id="20" dur="1"/>
                                        <p:tgtEl>
                                          <p:spTgt spid="546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
                                        <p:tgtEl>
                                          <p:spTgt spid="5466"/>
                                        </p:tgtEl>
                                      </p:cBhvr>
                                    </p:animEffect>
                                    <p:set>
                                      <p:cBhvr>
                                        <p:cTn id="25" dur="1" fill="hold">
                                          <p:stCondLst>
                                            <p:cond delay="0"/>
                                          </p:stCondLst>
                                        </p:cTn>
                                        <p:tgtEl>
                                          <p:spTgt spid="546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468"/>
                                        </p:tgtEl>
                                        <p:attrNameLst>
                                          <p:attrName>style.visibility</p:attrName>
                                        </p:attrNameLst>
                                      </p:cBhvr>
                                      <p:to>
                                        <p:strVal val="visible"/>
                                      </p:to>
                                    </p:set>
                                    <p:animEffect transition="in" filter="fade">
                                      <p:cBhvr>
                                        <p:cTn id="28" dur="1"/>
                                        <p:tgtEl>
                                          <p:spTgt spid="5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Other Problems: Question Answering</a:t>
            </a:r>
            <a:endParaRPr/>
          </a:p>
        </p:txBody>
      </p:sp>
      <p:sp>
        <p:nvSpPr>
          <p:cNvPr id="345" name="Google Shape;345;p55"/>
          <p:cNvSpPr txBox="1">
            <a:spLocks noGrp="1"/>
          </p:cNvSpPr>
          <p:nvPr>
            <p:ph type="body" idx="1"/>
          </p:nvPr>
        </p:nvSpPr>
        <p:spPr>
          <a:xfrm>
            <a:off x="0" y="2308575"/>
            <a:ext cx="10515600" cy="1325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Approach:</a:t>
            </a:r>
            <a:endParaRPr/>
          </a:p>
          <a:p>
            <a:pPr marL="457200" lvl="0" indent="-342900" algn="l" rtl="0">
              <a:spcBef>
                <a:spcPts val="1000"/>
              </a:spcBef>
              <a:spcAft>
                <a:spcPts val="0"/>
              </a:spcAft>
              <a:buSzPts val="1800"/>
              <a:buChar char="•"/>
            </a:pPr>
            <a:r>
              <a:rPr lang="en-US"/>
              <a:t>Rank passages</a:t>
            </a:r>
            <a:endParaRPr/>
          </a:p>
        </p:txBody>
      </p:sp>
      <p:sp>
        <p:nvSpPr>
          <p:cNvPr id="346" name="Google Shape;346;p55"/>
          <p:cNvSpPr txBox="1"/>
          <p:nvPr/>
        </p:nvSpPr>
        <p:spPr>
          <a:xfrm>
            <a:off x="60000" y="6314633"/>
            <a:ext cx="4283700" cy="5247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Source: </a:t>
            </a:r>
            <a:r>
              <a:rPr lang="en-US" sz="1600" u="sng">
                <a:solidFill>
                  <a:schemeClr val="hlink"/>
                </a:solidFill>
                <a:latin typeface="Arial"/>
                <a:ea typeface="Arial"/>
                <a:cs typeface="Arial"/>
                <a:sym typeface="Arial"/>
                <a:hlinkClick r:id="rId3"/>
              </a:rPr>
              <a:t>SQuAD</a:t>
            </a:r>
            <a:endParaRPr sz="1600">
              <a:solidFill>
                <a:schemeClr val="hlink"/>
              </a:solidFill>
              <a:latin typeface="Arial"/>
              <a:ea typeface="Arial"/>
              <a:cs typeface="Arial"/>
              <a:sym typeface="Arial"/>
            </a:endParaRPr>
          </a:p>
        </p:txBody>
      </p:sp>
      <p:sp>
        <p:nvSpPr>
          <p:cNvPr id="347" name="Google Shape;347;p55"/>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pic>
        <p:nvPicPr>
          <p:cNvPr id="348" name="Google Shape;348;p55"/>
          <p:cNvPicPr preferRelativeResize="0"/>
          <p:nvPr/>
        </p:nvPicPr>
        <p:blipFill>
          <a:blip r:embed="rId4">
            <a:alphaModFix/>
          </a:blip>
          <a:stretch>
            <a:fillRect/>
          </a:stretch>
        </p:blipFill>
        <p:spPr>
          <a:xfrm>
            <a:off x="4184275" y="5355372"/>
            <a:ext cx="5587563" cy="1100707"/>
          </a:xfrm>
          <a:prstGeom prst="rect">
            <a:avLst/>
          </a:prstGeom>
          <a:noFill/>
          <a:ln>
            <a:noFill/>
          </a:ln>
        </p:spPr>
      </p:pic>
      <p:pic>
        <p:nvPicPr>
          <p:cNvPr id="349" name="Google Shape;349;p55"/>
          <p:cNvPicPr preferRelativeResize="0"/>
          <p:nvPr/>
        </p:nvPicPr>
        <p:blipFill>
          <a:blip r:embed="rId5">
            <a:alphaModFix/>
          </a:blip>
          <a:stretch>
            <a:fillRect/>
          </a:stretch>
        </p:blipFill>
        <p:spPr>
          <a:xfrm>
            <a:off x="4133675" y="1777991"/>
            <a:ext cx="5587561" cy="1109944"/>
          </a:xfrm>
          <a:prstGeom prst="rect">
            <a:avLst/>
          </a:prstGeom>
          <a:noFill/>
          <a:ln>
            <a:noFill/>
          </a:ln>
        </p:spPr>
      </p:pic>
      <p:pic>
        <p:nvPicPr>
          <p:cNvPr id="350" name="Google Shape;350;p55"/>
          <p:cNvPicPr preferRelativeResize="0"/>
          <p:nvPr/>
        </p:nvPicPr>
        <p:blipFill>
          <a:blip r:embed="rId6">
            <a:alphaModFix/>
          </a:blip>
          <a:stretch>
            <a:fillRect/>
          </a:stretch>
        </p:blipFill>
        <p:spPr>
          <a:xfrm>
            <a:off x="4133675" y="2993676"/>
            <a:ext cx="5587562" cy="2255949"/>
          </a:xfrm>
          <a:prstGeom prst="rect">
            <a:avLst/>
          </a:prstGeom>
          <a:noFill/>
          <a:ln>
            <a:noFill/>
          </a:ln>
        </p:spPr>
      </p:pic>
      <p:sp>
        <p:nvSpPr>
          <p:cNvPr id="351" name="Google Shape;351;p55"/>
          <p:cNvSpPr txBox="1">
            <a:spLocks noGrp="1"/>
          </p:cNvSpPr>
          <p:nvPr>
            <p:ph type="body" idx="1"/>
          </p:nvPr>
        </p:nvSpPr>
        <p:spPr>
          <a:xfrm>
            <a:off x="0" y="3209525"/>
            <a:ext cx="10515600" cy="13257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Rank answer spans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1"/>
                                        <p:tgtEl>
                                          <p:spTgt spid="350"/>
                                        </p:tgtEl>
                                      </p:cBhvr>
                                    </p:animEffect>
                                  </p:childTnLst>
                                </p:cTn>
                              </p:par>
                              <p:par>
                                <p:cTn id="8" presetID="10" presetClass="entr" presetSubtype="0" fill="hold" nodeType="withEffect">
                                  <p:stCondLst>
                                    <p:cond delay="0"/>
                                  </p:stCondLst>
                                  <p:childTnLst>
                                    <p:set>
                                      <p:cBhvr>
                                        <p:cTn id="9" dur="1" fill="hold">
                                          <p:stCondLst>
                                            <p:cond delay="0"/>
                                          </p:stCondLst>
                                        </p:cTn>
                                        <p:tgtEl>
                                          <p:spTgt spid="349"/>
                                        </p:tgtEl>
                                        <p:attrNameLst>
                                          <p:attrName>style.visibility</p:attrName>
                                        </p:attrNameLst>
                                      </p:cBhvr>
                                      <p:to>
                                        <p:strVal val="visible"/>
                                      </p:to>
                                    </p:set>
                                    <p:animEffect transition="in" filter="fade">
                                      <p:cBhvr>
                                        <p:cTn id="10" dur="1"/>
                                        <p:tgtEl>
                                          <p:spTgt spid="3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1"/>
                                        </p:tgtEl>
                                        <p:attrNameLst>
                                          <p:attrName>style.visibility</p:attrName>
                                        </p:attrNameLst>
                                      </p:cBhvr>
                                      <p:to>
                                        <p:strVal val="visible"/>
                                      </p:to>
                                    </p:set>
                                    <p:animEffect transition="in" filter="fade">
                                      <p:cBhvr>
                                        <p:cTn id="15" dur="1"/>
                                        <p:tgtEl>
                                          <p:spTgt spid="351"/>
                                        </p:tgtEl>
                                      </p:cBhvr>
                                    </p:animEffect>
                                  </p:childTnLst>
                                </p:cTn>
                              </p:par>
                              <p:par>
                                <p:cTn id="16" presetID="10" presetClass="entr" presetSubtype="0" fill="hold" nodeType="withEffect">
                                  <p:stCondLst>
                                    <p:cond delay="0"/>
                                  </p:stCondLst>
                                  <p:childTnLst>
                                    <p:set>
                                      <p:cBhvr>
                                        <p:cTn id="17" dur="1" fill="hold">
                                          <p:stCondLst>
                                            <p:cond delay="0"/>
                                          </p:stCondLst>
                                        </p:cTn>
                                        <p:tgtEl>
                                          <p:spTgt spid="348"/>
                                        </p:tgtEl>
                                        <p:attrNameLst>
                                          <p:attrName>style.visibility</p:attrName>
                                        </p:attrNameLst>
                                      </p:cBhvr>
                                      <p:to>
                                        <p:strVal val="visible"/>
                                      </p:to>
                                    </p:set>
                                    <p:animEffect transition="in" filter="fade">
                                      <p:cBhvr>
                                        <p:cTn id="18" dur="1"/>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Shape 5472"/>
        <p:cNvGrpSpPr/>
        <p:nvPr/>
      </p:nvGrpSpPr>
      <p:grpSpPr>
        <a:xfrm>
          <a:off x="0" y="0"/>
          <a:ext cx="0" cy="0"/>
          <a:chOff x="0" y="0"/>
          <a:chExt cx="0" cy="0"/>
        </a:xfrm>
      </p:grpSpPr>
      <p:sp>
        <p:nvSpPr>
          <p:cNvPr id="5473" name="Google Shape;5473;p127"/>
          <p:cNvSpPr txBox="1">
            <a:spLocks noGrp="1"/>
          </p:cNvSpPr>
          <p:nvPr>
            <p:ph type="title" idx="4294967295"/>
          </p:nvPr>
        </p:nvSpPr>
        <p:spPr>
          <a:xfrm>
            <a:off x="415600" y="56533"/>
            <a:ext cx="113607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Enlarge Passage Representations: Longformer, QDS</a:t>
            </a:r>
            <a:endParaRPr/>
          </a:p>
        </p:txBody>
      </p:sp>
      <p:sp>
        <p:nvSpPr>
          <p:cNvPr id="5474" name="Google Shape;5474;p127"/>
          <p:cNvSpPr txBox="1"/>
          <p:nvPr/>
        </p:nvSpPr>
        <p:spPr>
          <a:xfrm>
            <a:off x="0" y="65041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Jiang, Xiong, Lee, Wang. Long Document Ranking with Query-Directed Sparse Transformer. Findings of EMNLP 2020.</a:t>
            </a:r>
            <a:endParaRPr sz="1600" i="1">
              <a:solidFill>
                <a:schemeClr val="dk1"/>
              </a:solidFill>
              <a:latin typeface="Calibri"/>
              <a:ea typeface="Calibri"/>
              <a:cs typeface="Calibri"/>
              <a:sym typeface="Calibri"/>
            </a:endParaRPr>
          </a:p>
        </p:txBody>
      </p:sp>
      <p:sp>
        <p:nvSpPr>
          <p:cNvPr id="5475" name="Google Shape;5475;p127"/>
          <p:cNvSpPr txBox="1"/>
          <p:nvPr/>
        </p:nvSpPr>
        <p:spPr>
          <a:xfrm>
            <a:off x="311700" y="972900"/>
            <a:ext cx="5251800" cy="13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Longformer: sparse attention</a:t>
            </a:r>
            <a:endParaRPr sz="2000">
              <a:latin typeface="Calibri"/>
              <a:ea typeface="Calibri"/>
              <a:cs typeface="Calibri"/>
              <a:sym typeface="Calibri"/>
            </a:endParaRPr>
          </a:p>
          <a:p>
            <a:pPr marL="0" lvl="0" indent="0" algn="l" rtl="0">
              <a:spcBef>
                <a:spcPts val="0"/>
              </a:spcBef>
              <a:spcAft>
                <a:spcPts val="0"/>
              </a:spcAft>
              <a:buNone/>
            </a:pPr>
            <a:r>
              <a:rPr lang="en-US" sz="2000" b="1">
                <a:latin typeface="Calibri"/>
                <a:ea typeface="Calibri"/>
                <a:cs typeface="Calibri"/>
                <a:sym typeface="Calibri"/>
              </a:rPr>
              <a:t>QDS-Transformer</a:t>
            </a:r>
            <a:r>
              <a:rPr lang="en-US" sz="2000">
                <a:latin typeface="Calibri"/>
                <a:ea typeface="Calibri"/>
                <a:cs typeface="Calibri"/>
                <a:sym typeface="Calibri"/>
              </a:rPr>
              <a:t>: specialize to IR</a:t>
            </a:r>
            <a:endParaRPr sz="2000">
              <a:latin typeface="Calibri"/>
              <a:ea typeface="Calibri"/>
              <a:cs typeface="Calibri"/>
              <a:sym typeface="Calibri"/>
            </a:endParaRPr>
          </a:p>
        </p:txBody>
      </p:sp>
      <p:sp>
        <p:nvSpPr>
          <p:cNvPr id="5476" name="Google Shape;5476;p127"/>
          <p:cNvSpPr/>
          <p:nvPr/>
        </p:nvSpPr>
        <p:spPr>
          <a:xfrm>
            <a:off x="3995550" y="819975"/>
            <a:ext cx="24900" cy="5768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27"/>
          <p:cNvSpPr/>
          <p:nvPr/>
        </p:nvSpPr>
        <p:spPr>
          <a:xfrm>
            <a:off x="10673450" y="734175"/>
            <a:ext cx="24900" cy="5940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2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
        <p:nvSpPr>
          <p:cNvPr id="5479" name="Google Shape;5479;p127"/>
          <p:cNvSpPr txBox="1"/>
          <p:nvPr/>
        </p:nvSpPr>
        <p:spPr>
          <a:xfrm>
            <a:off x="0" y="6232875"/>
            <a:ext cx="112476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chemeClr val="dk1"/>
                </a:solidFill>
                <a:latin typeface="Calibri"/>
                <a:ea typeface="Calibri"/>
                <a:cs typeface="Calibri"/>
                <a:sym typeface="Calibri"/>
              </a:rPr>
              <a:t>Beltagy, Peters, Cohan. Longformer: The Long-Document Transformer. arXiv 2020.</a:t>
            </a:r>
            <a:endParaRPr sz="1600" i="1">
              <a:solidFill>
                <a:schemeClr val="dk1"/>
              </a:solidFill>
              <a:latin typeface="Calibri"/>
              <a:ea typeface="Calibri"/>
              <a:cs typeface="Calibri"/>
              <a:sym typeface="Calibri"/>
            </a:endParaRPr>
          </a:p>
        </p:txBody>
      </p:sp>
      <p:pic>
        <p:nvPicPr>
          <p:cNvPr id="5480" name="Google Shape;5480;p127"/>
          <p:cNvPicPr preferRelativeResize="0"/>
          <p:nvPr/>
        </p:nvPicPr>
        <p:blipFill rotWithShape="1">
          <a:blip r:embed="rId3">
            <a:alphaModFix/>
          </a:blip>
          <a:srcRect t="288" b="288"/>
          <a:stretch/>
        </p:blipFill>
        <p:spPr>
          <a:xfrm>
            <a:off x="311700" y="1822851"/>
            <a:ext cx="4495200" cy="4248375"/>
          </a:xfrm>
          <a:prstGeom prst="rect">
            <a:avLst/>
          </a:prstGeom>
          <a:noFill/>
          <a:ln>
            <a:noFill/>
          </a:ln>
        </p:spPr>
      </p:pic>
      <p:grpSp>
        <p:nvGrpSpPr>
          <p:cNvPr id="5481" name="Google Shape;5481;p127"/>
          <p:cNvGrpSpPr/>
          <p:nvPr/>
        </p:nvGrpSpPr>
        <p:grpSpPr>
          <a:xfrm>
            <a:off x="4966100" y="2900638"/>
            <a:ext cx="7069825" cy="2092800"/>
            <a:chOff x="4966100" y="2900638"/>
            <a:chExt cx="7069825" cy="2092800"/>
          </a:xfrm>
        </p:grpSpPr>
        <p:pic>
          <p:nvPicPr>
            <p:cNvPr id="5482" name="Google Shape;5482;p127"/>
            <p:cNvPicPr preferRelativeResize="0"/>
            <p:nvPr/>
          </p:nvPicPr>
          <p:blipFill>
            <a:blip r:embed="rId4">
              <a:alphaModFix/>
            </a:blip>
            <a:stretch>
              <a:fillRect/>
            </a:stretch>
          </p:blipFill>
          <p:spPr>
            <a:xfrm>
              <a:off x="4966100" y="2900638"/>
              <a:ext cx="7069825" cy="2092800"/>
            </a:xfrm>
            <a:prstGeom prst="rect">
              <a:avLst/>
            </a:prstGeom>
            <a:noFill/>
            <a:ln>
              <a:noFill/>
            </a:ln>
          </p:spPr>
        </p:pic>
        <p:sp>
          <p:nvSpPr>
            <p:cNvPr id="5483" name="Google Shape;5483;p127"/>
            <p:cNvSpPr/>
            <p:nvPr/>
          </p:nvSpPr>
          <p:spPr>
            <a:xfrm>
              <a:off x="5132025" y="4089675"/>
              <a:ext cx="5566200" cy="8403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1"/>
                                        </p:tgtEl>
                                        <p:attrNameLst>
                                          <p:attrName>style.visibility</p:attrName>
                                        </p:attrNameLst>
                                      </p:cBhvr>
                                      <p:to>
                                        <p:strVal val="visible"/>
                                      </p:to>
                                    </p:set>
                                    <p:animEffect transition="in" filter="fade">
                                      <p:cBhvr>
                                        <p:cTn id="7" dur="1"/>
                                        <p:tgtEl>
                                          <p:spTgt spid="5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Shape 5487"/>
        <p:cNvGrpSpPr/>
        <p:nvPr/>
      </p:nvGrpSpPr>
      <p:grpSpPr>
        <a:xfrm>
          <a:off x="0" y="0"/>
          <a:ext cx="0" cy="0"/>
          <a:chOff x="0" y="0"/>
          <a:chExt cx="0" cy="0"/>
        </a:xfrm>
      </p:grpSpPr>
      <p:sp>
        <p:nvSpPr>
          <p:cNvPr id="5488" name="Google Shape;5488;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latin typeface="Calibri"/>
                <a:ea typeface="Calibri"/>
                <a:cs typeface="Calibri"/>
                <a:sym typeface="Calibri"/>
              </a:rPr>
              <a:t>Multi-stage rerankers</a:t>
            </a:r>
            <a:endParaRPr>
              <a:latin typeface="Calibri"/>
              <a:ea typeface="Calibri"/>
              <a:cs typeface="Calibri"/>
              <a:sym typeface="Calibri"/>
            </a:endParaRPr>
          </a:p>
        </p:txBody>
      </p:sp>
      <p:sp>
        <p:nvSpPr>
          <p:cNvPr id="5489" name="Google Shape;5489;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why multi-stage?</a:t>
            </a:r>
            <a:endParaRPr/>
          </a:p>
          <a:p>
            <a:pPr marL="0" lvl="0" indent="0" algn="ctr" rtl="0">
              <a:lnSpc>
                <a:spcPct val="90000"/>
              </a:lnSpc>
              <a:spcBef>
                <a:spcPts val="0"/>
              </a:spcBef>
              <a:spcAft>
                <a:spcPts val="0"/>
              </a:spcAft>
              <a:buClr>
                <a:schemeClr val="dk1"/>
              </a:buClr>
              <a:buSzPts val="2400"/>
              <a:buNone/>
            </a:pPr>
            <a:r>
              <a:rPr lang="en-US"/>
              <a:t>duoBERT</a:t>
            </a:r>
            <a:endParaRPr/>
          </a:p>
          <a:p>
            <a:pPr marL="0" lvl="0" indent="0" algn="ctr" rtl="0">
              <a:lnSpc>
                <a:spcPct val="90000"/>
              </a:lnSpc>
              <a:spcBef>
                <a:spcPts val="0"/>
              </a:spcBef>
              <a:spcAft>
                <a:spcPts val="0"/>
              </a:spcAft>
              <a:buClr>
                <a:schemeClr val="dk1"/>
              </a:buClr>
              <a:buSzPts val="2400"/>
              <a:buNone/>
            </a:pPr>
            <a:r>
              <a:rPr lang="en-US"/>
              <a:t>Cascade Transformers</a:t>
            </a:r>
            <a:endParaRPr/>
          </a:p>
        </p:txBody>
      </p:sp>
      <p:sp>
        <p:nvSpPr>
          <p:cNvPr id="5490" name="Google Shape;5490;p12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494"/>
        <p:cNvGrpSpPr/>
        <p:nvPr/>
      </p:nvGrpSpPr>
      <p:grpSpPr>
        <a:xfrm>
          <a:off x="0" y="0"/>
          <a:ext cx="0" cy="0"/>
          <a:chOff x="0" y="0"/>
          <a:chExt cx="0" cy="0"/>
        </a:xfrm>
      </p:grpSpPr>
      <p:sp>
        <p:nvSpPr>
          <p:cNvPr id="5495" name="Google Shape;5495;p12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latin typeface="Calibri"/>
                <a:ea typeface="Calibri"/>
                <a:cs typeface="Calibri"/>
                <a:sym typeface="Calibri"/>
              </a:rPr>
              <a:t>Multi-stage rerankers</a:t>
            </a:r>
            <a:endParaRPr>
              <a:latin typeface="Calibri"/>
              <a:ea typeface="Calibri"/>
              <a:cs typeface="Calibri"/>
              <a:sym typeface="Calibri"/>
            </a:endParaRPr>
          </a:p>
        </p:txBody>
      </p:sp>
      <p:sp>
        <p:nvSpPr>
          <p:cNvPr id="5496" name="Google Shape;5496;p12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b="1"/>
              <a:t>why multi-stage?</a:t>
            </a:r>
            <a:endParaRPr/>
          </a:p>
          <a:p>
            <a:pPr marL="0" lvl="0" indent="0" algn="ctr" rtl="0">
              <a:lnSpc>
                <a:spcPct val="90000"/>
              </a:lnSpc>
              <a:spcBef>
                <a:spcPts val="0"/>
              </a:spcBef>
              <a:spcAft>
                <a:spcPts val="0"/>
              </a:spcAft>
              <a:buClr>
                <a:schemeClr val="dk1"/>
              </a:buClr>
              <a:buSzPts val="2400"/>
              <a:buNone/>
            </a:pPr>
            <a:r>
              <a:rPr lang="en-US"/>
              <a:t>duoBERT</a:t>
            </a:r>
            <a:endParaRPr/>
          </a:p>
          <a:p>
            <a:pPr marL="0" lvl="0" indent="0" algn="ctr" rtl="0">
              <a:lnSpc>
                <a:spcPct val="90000"/>
              </a:lnSpc>
              <a:spcBef>
                <a:spcPts val="0"/>
              </a:spcBef>
              <a:spcAft>
                <a:spcPts val="0"/>
              </a:spcAft>
              <a:buClr>
                <a:schemeClr val="dk1"/>
              </a:buClr>
              <a:buSzPts val="2400"/>
              <a:buNone/>
            </a:pPr>
            <a:r>
              <a:rPr lang="en-US"/>
              <a:t>Cascade Transformers</a:t>
            </a:r>
            <a:endParaRPr/>
          </a:p>
        </p:txBody>
      </p:sp>
      <p:sp>
        <p:nvSpPr>
          <p:cNvPr id="5497" name="Google Shape;5497;p12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501"/>
        <p:cNvGrpSpPr/>
        <p:nvPr/>
      </p:nvGrpSpPr>
      <p:grpSpPr>
        <a:xfrm>
          <a:off x="0" y="0"/>
          <a:ext cx="0" cy="0"/>
          <a:chOff x="0" y="0"/>
          <a:chExt cx="0" cy="0"/>
        </a:xfrm>
      </p:grpSpPr>
      <p:sp>
        <p:nvSpPr>
          <p:cNvPr id="5502" name="Google Shape;5502;p1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From Single to Multiple Rerankers</a:t>
            </a:r>
            <a:endParaRPr/>
          </a:p>
        </p:txBody>
      </p:sp>
      <p:pic>
        <p:nvPicPr>
          <p:cNvPr id="5503" name="Google Shape;5503;p130" descr="Diagrama&#10;&#10;Descrição gerada automaticamente"/>
          <p:cNvPicPr preferRelativeResize="0">
            <a:picLocks noGrp="1"/>
          </p:cNvPicPr>
          <p:nvPr>
            <p:ph type="body" idx="1"/>
          </p:nvPr>
        </p:nvPicPr>
        <p:blipFill rotWithShape="1">
          <a:blip r:embed="rId3">
            <a:alphaModFix/>
          </a:blip>
          <a:srcRect r="1739" b="51503"/>
          <a:stretch/>
        </p:blipFill>
        <p:spPr>
          <a:xfrm>
            <a:off x="838200" y="1883475"/>
            <a:ext cx="10332300" cy="2054100"/>
          </a:xfrm>
          <a:prstGeom prst="rect">
            <a:avLst/>
          </a:prstGeom>
          <a:noFill/>
          <a:ln w="9525" cap="flat" cmpd="sng">
            <a:solidFill>
              <a:schemeClr val="lt1"/>
            </a:solidFill>
            <a:prstDash val="solid"/>
            <a:round/>
            <a:headEnd type="none" w="sm" len="sm"/>
            <a:tailEnd type="none" w="sm" len="sm"/>
          </a:ln>
        </p:spPr>
      </p:pic>
      <p:pic>
        <p:nvPicPr>
          <p:cNvPr id="5504" name="Google Shape;5504;p130" descr="Diagrama&#10;&#10;Descrição gerada automaticamente"/>
          <p:cNvPicPr preferRelativeResize="0">
            <a:picLocks noGrp="1"/>
          </p:cNvPicPr>
          <p:nvPr>
            <p:ph type="body" idx="1"/>
          </p:nvPr>
        </p:nvPicPr>
        <p:blipFill rotWithShape="1">
          <a:blip r:embed="rId3">
            <a:alphaModFix/>
          </a:blip>
          <a:srcRect t="51503" r="724"/>
          <a:stretch/>
        </p:blipFill>
        <p:spPr>
          <a:xfrm>
            <a:off x="876300" y="4245675"/>
            <a:ext cx="10439400" cy="2054100"/>
          </a:xfrm>
          <a:prstGeom prst="rect">
            <a:avLst/>
          </a:prstGeom>
          <a:noFill/>
          <a:ln w="9525" cap="flat" cmpd="sng">
            <a:solidFill>
              <a:schemeClr val="lt1"/>
            </a:solidFill>
            <a:prstDash val="solid"/>
            <a:round/>
            <a:headEnd type="none" w="sm" len="sm"/>
            <a:tailEnd type="none" w="sm" len="sm"/>
          </a:ln>
        </p:spPr>
      </p:pic>
      <p:sp>
        <p:nvSpPr>
          <p:cNvPr id="5505" name="Google Shape;5505;p130"/>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4"/>
                                        </p:tgtEl>
                                        <p:attrNameLst>
                                          <p:attrName>style.visibility</p:attrName>
                                        </p:attrNameLst>
                                      </p:cBhvr>
                                      <p:to>
                                        <p:strVal val="visible"/>
                                      </p:to>
                                    </p:set>
                                    <p:animEffect transition="in" filter="fade">
                                      <p:cBhvr>
                                        <p:cTn id="7" dur="1"/>
                                        <p:tgtEl>
                                          <p:spTgt spid="5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509"/>
        <p:cNvGrpSpPr/>
        <p:nvPr/>
      </p:nvGrpSpPr>
      <p:grpSpPr>
        <a:xfrm>
          <a:off x="0" y="0"/>
          <a:ext cx="0" cy="0"/>
          <a:chOff x="0" y="0"/>
          <a:chExt cx="0" cy="0"/>
        </a:xfrm>
      </p:grpSpPr>
      <p:sp>
        <p:nvSpPr>
          <p:cNvPr id="5510" name="Google Shape;5510;p1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Why Multi-stage?</a:t>
            </a:r>
            <a:endParaRPr/>
          </a:p>
        </p:txBody>
      </p:sp>
      <p:sp>
        <p:nvSpPr>
          <p:cNvPr id="5511" name="Google Shape;5511;p131"/>
          <p:cNvSpPr txBox="1">
            <a:spLocks noGrp="1"/>
          </p:cNvSpPr>
          <p:nvPr>
            <p:ph type="body" idx="1"/>
          </p:nvPr>
        </p:nvSpPr>
        <p:spPr>
          <a:xfrm>
            <a:off x="838200" y="1825625"/>
            <a:ext cx="10515600" cy="9297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a:t>Trade-off between effectiveness (quality of the ranked lists) and efficiency (retrieval latency)</a:t>
            </a:r>
            <a:endParaRPr/>
          </a:p>
        </p:txBody>
      </p:sp>
      <p:pic>
        <p:nvPicPr>
          <p:cNvPr id="5512" name="Google Shape;5512;p131" descr="Diagrama&#10;&#10;Descrição gerada automaticamente"/>
          <p:cNvPicPr preferRelativeResize="0">
            <a:picLocks noGrp="1"/>
          </p:cNvPicPr>
          <p:nvPr>
            <p:ph type="body" idx="1"/>
          </p:nvPr>
        </p:nvPicPr>
        <p:blipFill rotWithShape="1">
          <a:blip r:embed="rId3">
            <a:alphaModFix/>
          </a:blip>
          <a:srcRect t="51503" r="724"/>
          <a:stretch/>
        </p:blipFill>
        <p:spPr>
          <a:xfrm>
            <a:off x="876300" y="4245675"/>
            <a:ext cx="10439400" cy="2054100"/>
          </a:xfrm>
          <a:prstGeom prst="rect">
            <a:avLst/>
          </a:prstGeom>
          <a:noFill/>
          <a:ln w="9525" cap="flat" cmpd="sng">
            <a:solidFill>
              <a:schemeClr val="lt1"/>
            </a:solidFill>
            <a:prstDash val="solid"/>
            <a:round/>
            <a:headEnd type="none" w="sm" len="sm"/>
            <a:tailEnd type="none" w="sm" len="sm"/>
          </a:ln>
        </p:spPr>
      </p:pic>
      <p:grpSp>
        <p:nvGrpSpPr>
          <p:cNvPr id="5513" name="Google Shape;5513;p131"/>
          <p:cNvGrpSpPr/>
          <p:nvPr/>
        </p:nvGrpSpPr>
        <p:grpSpPr>
          <a:xfrm>
            <a:off x="5404253" y="2914904"/>
            <a:ext cx="1933472" cy="2191472"/>
            <a:chOff x="5404253" y="2914904"/>
            <a:chExt cx="1933472" cy="2191472"/>
          </a:xfrm>
        </p:grpSpPr>
        <p:sp>
          <p:nvSpPr>
            <p:cNvPr id="5514" name="Google Shape;5514;p131"/>
            <p:cNvSpPr/>
            <p:nvPr/>
          </p:nvSpPr>
          <p:spPr>
            <a:xfrm>
              <a:off x="5842750" y="3311675"/>
              <a:ext cx="347700" cy="17946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31"/>
            <p:cNvSpPr txBox="1"/>
            <p:nvPr/>
          </p:nvSpPr>
          <p:spPr>
            <a:xfrm>
              <a:off x="5404253" y="2914904"/>
              <a:ext cx="123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efficiency</a:t>
              </a:r>
              <a:endParaRPr>
                <a:latin typeface="Calibri"/>
                <a:ea typeface="Calibri"/>
                <a:cs typeface="Calibri"/>
                <a:sym typeface="Calibri"/>
              </a:endParaRPr>
            </a:p>
          </p:txBody>
        </p:sp>
        <p:sp>
          <p:nvSpPr>
            <p:cNvPr id="5516" name="Google Shape;5516;p131"/>
            <p:cNvSpPr txBox="1"/>
            <p:nvPr/>
          </p:nvSpPr>
          <p:spPr>
            <a:xfrm>
              <a:off x="6155425" y="4224204"/>
              <a:ext cx="1182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effectiveness</a:t>
              </a:r>
              <a:endParaRPr>
                <a:latin typeface="Calibri"/>
                <a:ea typeface="Calibri"/>
                <a:cs typeface="Calibri"/>
                <a:sym typeface="Calibri"/>
              </a:endParaRPr>
            </a:p>
          </p:txBody>
        </p:sp>
        <p:sp>
          <p:nvSpPr>
            <p:cNvPr id="5517" name="Google Shape;5517;p131"/>
            <p:cNvSpPr/>
            <p:nvPr/>
          </p:nvSpPr>
          <p:spPr>
            <a:xfrm>
              <a:off x="6376150" y="4605375"/>
              <a:ext cx="347700" cy="5010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8" name="Google Shape;5518;p131"/>
          <p:cNvGrpSpPr/>
          <p:nvPr/>
        </p:nvGrpSpPr>
        <p:grpSpPr>
          <a:xfrm>
            <a:off x="8890750" y="3311675"/>
            <a:ext cx="804900" cy="1794700"/>
            <a:chOff x="8890750" y="3311675"/>
            <a:chExt cx="804900" cy="1794700"/>
          </a:xfrm>
        </p:grpSpPr>
        <p:sp>
          <p:nvSpPr>
            <p:cNvPr id="5519" name="Google Shape;5519;p131"/>
            <p:cNvSpPr/>
            <p:nvPr/>
          </p:nvSpPr>
          <p:spPr>
            <a:xfrm>
              <a:off x="9347950" y="3311675"/>
              <a:ext cx="347700" cy="1794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31"/>
            <p:cNvSpPr/>
            <p:nvPr/>
          </p:nvSpPr>
          <p:spPr>
            <a:xfrm>
              <a:off x="8890750" y="4605375"/>
              <a:ext cx="347700" cy="5010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1" name="Google Shape;5521;p131"/>
          <p:cNvGrpSpPr/>
          <p:nvPr/>
        </p:nvGrpSpPr>
        <p:grpSpPr>
          <a:xfrm>
            <a:off x="7643725" y="3631625"/>
            <a:ext cx="804900" cy="1474800"/>
            <a:chOff x="7643725" y="3631625"/>
            <a:chExt cx="804900" cy="1474800"/>
          </a:xfrm>
        </p:grpSpPr>
        <p:sp>
          <p:nvSpPr>
            <p:cNvPr id="5522" name="Google Shape;5522;p131"/>
            <p:cNvSpPr/>
            <p:nvPr/>
          </p:nvSpPr>
          <p:spPr>
            <a:xfrm>
              <a:off x="8100925" y="4313250"/>
              <a:ext cx="347700" cy="7929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31"/>
            <p:cNvSpPr/>
            <p:nvPr/>
          </p:nvSpPr>
          <p:spPr>
            <a:xfrm>
              <a:off x="7643725" y="3631625"/>
              <a:ext cx="347700" cy="14748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24" name="Google Shape;5524;p131"/>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grpSp>
        <p:nvGrpSpPr>
          <p:cNvPr id="5525" name="Google Shape;5525;p131"/>
          <p:cNvGrpSpPr/>
          <p:nvPr/>
        </p:nvGrpSpPr>
        <p:grpSpPr>
          <a:xfrm>
            <a:off x="5129369" y="6181425"/>
            <a:ext cx="513500" cy="621175"/>
            <a:chOff x="5129369" y="6181425"/>
            <a:chExt cx="513500" cy="621175"/>
          </a:xfrm>
        </p:grpSpPr>
        <p:pic>
          <p:nvPicPr>
            <p:cNvPr id="5526" name="Google Shape;5526;p131"/>
            <p:cNvPicPr preferRelativeResize="0"/>
            <p:nvPr/>
          </p:nvPicPr>
          <p:blipFill rotWithShape="1">
            <a:blip r:embed="rId4">
              <a:alphaModFix/>
            </a:blip>
            <a:srcRect l="14960" r="10795"/>
            <a:stretch/>
          </p:blipFill>
          <p:spPr>
            <a:xfrm>
              <a:off x="5129369" y="6333825"/>
              <a:ext cx="361100" cy="468775"/>
            </a:xfrm>
            <a:prstGeom prst="rect">
              <a:avLst/>
            </a:prstGeom>
            <a:noFill/>
            <a:ln>
              <a:noFill/>
            </a:ln>
          </p:spPr>
        </p:pic>
        <p:pic>
          <p:nvPicPr>
            <p:cNvPr id="5527" name="Google Shape;5527;p131"/>
            <p:cNvPicPr preferRelativeResize="0"/>
            <p:nvPr/>
          </p:nvPicPr>
          <p:blipFill rotWithShape="1">
            <a:blip r:embed="rId4">
              <a:alphaModFix/>
            </a:blip>
            <a:srcRect l="14960" r="10795"/>
            <a:stretch/>
          </p:blipFill>
          <p:spPr>
            <a:xfrm>
              <a:off x="5205569" y="6257625"/>
              <a:ext cx="361100" cy="468775"/>
            </a:xfrm>
            <a:prstGeom prst="rect">
              <a:avLst/>
            </a:prstGeom>
            <a:noFill/>
            <a:ln>
              <a:noFill/>
            </a:ln>
          </p:spPr>
        </p:pic>
        <p:pic>
          <p:nvPicPr>
            <p:cNvPr id="5528" name="Google Shape;5528;p131"/>
            <p:cNvPicPr preferRelativeResize="0"/>
            <p:nvPr/>
          </p:nvPicPr>
          <p:blipFill rotWithShape="1">
            <a:blip r:embed="rId4">
              <a:alphaModFix/>
            </a:blip>
            <a:srcRect l="14960" r="10795"/>
            <a:stretch/>
          </p:blipFill>
          <p:spPr>
            <a:xfrm>
              <a:off x="5281769" y="6181425"/>
              <a:ext cx="361100" cy="468775"/>
            </a:xfrm>
            <a:prstGeom prst="rect">
              <a:avLst/>
            </a:prstGeom>
            <a:noFill/>
            <a:ln>
              <a:noFill/>
            </a:ln>
          </p:spPr>
        </p:pic>
      </p:grpSp>
      <p:grpSp>
        <p:nvGrpSpPr>
          <p:cNvPr id="5529" name="Google Shape;5529;p131"/>
          <p:cNvGrpSpPr/>
          <p:nvPr/>
        </p:nvGrpSpPr>
        <p:grpSpPr>
          <a:xfrm>
            <a:off x="6941760" y="6257625"/>
            <a:ext cx="437300" cy="544975"/>
            <a:chOff x="6881969" y="6257625"/>
            <a:chExt cx="437300" cy="544975"/>
          </a:xfrm>
        </p:grpSpPr>
        <p:pic>
          <p:nvPicPr>
            <p:cNvPr id="5530" name="Google Shape;5530;p131"/>
            <p:cNvPicPr preferRelativeResize="0"/>
            <p:nvPr/>
          </p:nvPicPr>
          <p:blipFill rotWithShape="1">
            <a:blip r:embed="rId4">
              <a:alphaModFix/>
            </a:blip>
            <a:srcRect l="14960" r="10795"/>
            <a:stretch/>
          </p:blipFill>
          <p:spPr>
            <a:xfrm>
              <a:off x="6881969" y="6333825"/>
              <a:ext cx="361100" cy="468775"/>
            </a:xfrm>
            <a:prstGeom prst="rect">
              <a:avLst/>
            </a:prstGeom>
            <a:noFill/>
            <a:ln>
              <a:noFill/>
            </a:ln>
          </p:spPr>
        </p:pic>
        <p:pic>
          <p:nvPicPr>
            <p:cNvPr id="5531" name="Google Shape;5531;p131"/>
            <p:cNvPicPr preferRelativeResize="0"/>
            <p:nvPr/>
          </p:nvPicPr>
          <p:blipFill rotWithShape="1">
            <a:blip r:embed="rId4">
              <a:alphaModFix/>
            </a:blip>
            <a:srcRect l="14960" r="10795"/>
            <a:stretch/>
          </p:blipFill>
          <p:spPr>
            <a:xfrm>
              <a:off x="6958169" y="6257625"/>
              <a:ext cx="361100" cy="468775"/>
            </a:xfrm>
            <a:prstGeom prst="rect">
              <a:avLst/>
            </a:prstGeom>
            <a:noFill/>
            <a:ln>
              <a:noFill/>
            </a:ln>
          </p:spPr>
        </p:pic>
      </p:grpSp>
      <p:pic>
        <p:nvPicPr>
          <p:cNvPr id="5532" name="Google Shape;5532;p131"/>
          <p:cNvPicPr preferRelativeResize="0"/>
          <p:nvPr/>
        </p:nvPicPr>
        <p:blipFill rotWithShape="1">
          <a:blip r:embed="rId4">
            <a:alphaModFix/>
          </a:blip>
          <a:srcRect l="14960" r="10795"/>
          <a:stretch/>
        </p:blipFill>
        <p:spPr>
          <a:xfrm>
            <a:off x="8492732" y="6257625"/>
            <a:ext cx="361100" cy="468775"/>
          </a:xfrm>
          <a:prstGeom prst="rect">
            <a:avLst/>
          </a:prstGeom>
          <a:noFill/>
          <a:ln>
            <a:noFill/>
          </a:ln>
        </p:spPr>
      </p:pic>
      <p:grpSp>
        <p:nvGrpSpPr>
          <p:cNvPr id="5533" name="Google Shape;5533;p131"/>
          <p:cNvGrpSpPr/>
          <p:nvPr/>
        </p:nvGrpSpPr>
        <p:grpSpPr>
          <a:xfrm>
            <a:off x="5357969" y="6070750"/>
            <a:ext cx="3333300" cy="573663"/>
            <a:chOff x="5357969" y="6070750"/>
            <a:chExt cx="3333300" cy="573663"/>
          </a:xfrm>
        </p:grpSpPr>
        <p:cxnSp>
          <p:nvCxnSpPr>
            <p:cNvPr id="5534" name="Google Shape;5534;p131"/>
            <p:cNvCxnSpPr/>
            <p:nvPr/>
          </p:nvCxnSpPr>
          <p:spPr>
            <a:xfrm>
              <a:off x="5357969" y="6644413"/>
              <a:ext cx="3333300" cy="0"/>
            </a:xfrm>
            <a:prstGeom prst="straightConnector1">
              <a:avLst/>
            </a:prstGeom>
            <a:noFill/>
            <a:ln w="28575" cap="flat" cmpd="sng">
              <a:solidFill>
                <a:schemeClr val="dk2"/>
              </a:solidFill>
              <a:prstDash val="solid"/>
              <a:round/>
              <a:headEnd type="none" w="med" len="med"/>
              <a:tailEnd type="triangle" w="med" len="med"/>
            </a:ln>
          </p:spPr>
        </p:cxnSp>
        <p:sp>
          <p:nvSpPr>
            <p:cNvPr id="5535" name="Google Shape;5535;p131"/>
            <p:cNvSpPr txBox="1"/>
            <p:nvPr/>
          </p:nvSpPr>
          <p:spPr>
            <a:xfrm>
              <a:off x="5996550" y="6070750"/>
              <a:ext cx="2379300" cy="523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latin typeface="Calibri"/>
                  <a:ea typeface="Calibri"/>
                  <a:cs typeface="Calibri"/>
                  <a:sym typeface="Calibri"/>
                </a:rPr>
                <a:t>Fewer Candidates</a:t>
              </a:r>
              <a:endParaRPr sz="2200">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3"/>
                                        </p:tgtEl>
                                        <p:attrNameLst>
                                          <p:attrName>style.visibility</p:attrName>
                                        </p:attrNameLst>
                                      </p:cBhvr>
                                      <p:to>
                                        <p:strVal val="visible"/>
                                      </p:to>
                                    </p:set>
                                    <p:animEffect transition="in" filter="fade">
                                      <p:cBhvr>
                                        <p:cTn id="7" dur="1"/>
                                        <p:tgtEl>
                                          <p:spTgt spid="5513"/>
                                        </p:tgtEl>
                                      </p:cBhvr>
                                    </p:animEffect>
                                  </p:childTnLst>
                                </p:cTn>
                              </p:par>
                              <p:par>
                                <p:cTn id="8" presetID="10" presetClass="entr" presetSubtype="0" fill="hold" nodeType="withEffect">
                                  <p:stCondLst>
                                    <p:cond delay="0"/>
                                  </p:stCondLst>
                                  <p:childTnLst>
                                    <p:set>
                                      <p:cBhvr>
                                        <p:cTn id="9" dur="1" fill="hold">
                                          <p:stCondLst>
                                            <p:cond delay="0"/>
                                          </p:stCondLst>
                                        </p:cTn>
                                        <p:tgtEl>
                                          <p:spTgt spid="5525"/>
                                        </p:tgtEl>
                                        <p:attrNameLst>
                                          <p:attrName>style.visibility</p:attrName>
                                        </p:attrNameLst>
                                      </p:cBhvr>
                                      <p:to>
                                        <p:strVal val="visible"/>
                                      </p:to>
                                    </p:set>
                                    <p:animEffect transition="in" filter="fade">
                                      <p:cBhvr>
                                        <p:cTn id="10" dur="1"/>
                                        <p:tgtEl>
                                          <p:spTgt spid="55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21"/>
                                        </p:tgtEl>
                                        <p:attrNameLst>
                                          <p:attrName>style.visibility</p:attrName>
                                        </p:attrNameLst>
                                      </p:cBhvr>
                                      <p:to>
                                        <p:strVal val="visible"/>
                                      </p:to>
                                    </p:set>
                                    <p:animEffect transition="in" filter="fade">
                                      <p:cBhvr>
                                        <p:cTn id="15" dur="1"/>
                                        <p:tgtEl>
                                          <p:spTgt spid="5521"/>
                                        </p:tgtEl>
                                      </p:cBhvr>
                                    </p:animEffect>
                                  </p:childTnLst>
                                </p:cTn>
                              </p:par>
                              <p:par>
                                <p:cTn id="16" presetID="10" presetClass="entr" presetSubtype="0" fill="hold" nodeType="withEffect">
                                  <p:stCondLst>
                                    <p:cond delay="0"/>
                                  </p:stCondLst>
                                  <p:childTnLst>
                                    <p:set>
                                      <p:cBhvr>
                                        <p:cTn id="17" dur="1" fill="hold">
                                          <p:stCondLst>
                                            <p:cond delay="0"/>
                                          </p:stCondLst>
                                        </p:cTn>
                                        <p:tgtEl>
                                          <p:spTgt spid="5529"/>
                                        </p:tgtEl>
                                        <p:attrNameLst>
                                          <p:attrName>style.visibility</p:attrName>
                                        </p:attrNameLst>
                                      </p:cBhvr>
                                      <p:to>
                                        <p:strVal val="visible"/>
                                      </p:to>
                                    </p:set>
                                    <p:animEffect transition="in" filter="fade">
                                      <p:cBhvr>
                                        <p:cTn id="18" dur="1"/>
                                        <p:tgtEl>
                                          <p:spTgt spid="55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18"/>
                                        </p:tgtEl>
                                        <p:attrNameLst>
                                          <p:attrName>style.visibility</p:attrName>
                                        </p:attrNameLst>
                                      </p:cBhvr>
                                      <p:to>
                                        <p:strVal val="visible"/>
                                      </p:to>
                                    </p:set>
                                    <p:animEffect transition="in" filter="fade">
                                      <p:cBhvr>
                                        <p:cTn id="23" dur="1"/>
                                        <p:tgtEl>
                                          <p:spTgt spid="5518"/>
                                        </p:tgtEl>
                                      </p:cBhvr>
                                    </p:animEffect>
                                  </p:childTnLst>
                                </p:cTn>
                              </p:par>
                              <p:par>
                                <p:cTn id="24" presetID="10" presetClass="entr" presetSubtype="0" fill="hold" nodeType="withEffect">
                                  <p:stCondLst>
                                    <p:cond delay="0"/>
                                  </p:stCondLst>
                                  <p:childTnLst>
                                    <p:set>
                                      <p:cBhvr>
                                        <p:cTn id="25" dur="1" fill="hold">
                                          <p:stCondLst>
                                            <p:cond delay="0"/>
                                          </p:stCondLst>
                                        </p:cTn>
                                        <p:tgtEl>
                                          <p:spTgt spid="5532"/>
                                        </p:tgtEl>
                                        <p:attrNameLst>
                                          <p:attrName>style.visibility</p:attrName>
                                        </p:attrNameLst>
                                      </p:cBhvr>
                                      <p:to>
                                        <p:strVal val="visible"/>
                                      </p:to>
                                    </p:set>
                                    <p:animEffect transition="in" filter="fade">
                                      <p:cBhvr>
                                        <p:cTn id="26" dur="1"/>
                                        <p:tgtEl>
                                          <p:spTgt spid="55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533"/>
                                        </p:tgtEl>
                                        <p:attrNameLst>
                                          <p:attrName>style.visibility</p:attrName>
                                        </p:attrNameLst>
                                      </p:cBhvr>
                                      <p:to>
                                        <p:strVal val="visible"/>
                                      </p:to>
                                    </p:set>
                                    <p:animEffect transition="in" filter="fade">
                                      <p:cBhvr>
                                        <p:cTn id="31" dur="1"/>
                                        <p:tgtEl>
                                          <p:spTgt spid="5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5539"/>
        <p:cNvGrpSpPr/>
        <p:nvPr/>
      </p:nvGrpSpPr>
      <p:grpSpPr>
        <a:xfrm>
          <a:off x="0" y="0"/>
          <a:ext cx="0" cy="0"/>
          <a:chOff x="0" y="0"/>
          <a:chExt cx="0" cy="0"/>
        </a:xfrm>
      </p:grpSpPr>
      <p:sp>
        <p:nvSpPr>
          <p:cNvPr id="5540" name="Google Shape;5540;p13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latin typeface="Calibri"/>
                <a:ea typeface="Calibri"/>
                <a:cs typeface="Calibri"/>
                <a:sym typeface="Calibri"/>
              </a:rPr>
              <a:t>Multi-stage </a:t>
            </a:r>
            <a:r>
              <a:rPr lang="en-US"/>
              <a:t>R</a:t>
            </a:r>
            <a:r>
              <a:rPr lang="en-US">
                <a:latin typeface="Calibri"/>
                <a:ea typeface="Calibri"/>
                <a:cs typeface="Calibri"/>
                <a:sym typeface="Calibri"/>
              </a:rPr>
              <a:t>erankers</a:t>
            </a:r>
            <a:endParaRPr>
              <a:latin typeface="Calibri"/>
              <a:ea typeface="Calibri"/>
              <a:cs typeface="Calibri"/>
              <a:sym typeface="Calibri"/>
            </a:endParaRPr>
          </a:p>
        </p:txBody>
      </p:sp>
      <p:sp>
        <p:nvSpPr>
          <p:cNvPr id="5541" name="Google Shape;5541;p13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why multi-stage?</a:t>
            </a:r>
            <a:endParaRPr/>
          </a:p>
          <a:p>
            <a:pPr marL="0" lvl="0" indent="0" algn="ctr" rtl="0">
              <a:lnSpc>
                <a:spcPct val="90000"/>
              </a:lnSpc>
              <a:spcBef>
                <a:spcPts val="0"/>
              </a:spcBef>
              <a:spcAft>
                <a:spcPts val="0"/>
              </a:spcAft>
              <a:buClr>
                <a:schemeClr val="dk1"/>
              </a:buClr>
              <a:buSzPts val="2400"/>
              <a:buNone/>
            </a:pPr>
            <a:r>
              <a:rPr lang="en-US" b="1"/>
              <a:t>duoBERT</a:t>
            </a:r>
            <a:endParaRPr/>
          </a:p>
          <a:p>
            <a:pPr marL="0" lvl="0" indent="0" algn="ctr" rtl="0">
              <a:lnSpc>
                <a:spcPct val="90000"/>
              </a:lnSpc>
              <a:spcBef>
                <a:spcPts val="0"/>
              </a:spcBef>
              <a:spcAft>
                <a:spcPts val="0"/>
              </a:spcAft>
              <a:buClr>
                <a:schemeClr val="dk1"/>
              </a:buClr>
              <a:buSzPts val="2400"/>
              <a:buNone/>
            </a:pPr>
            <a:r>
              <a:rPr lang="en-US"/>
              <a:t>Cascade Transformers</a:t>
            </a:r>
            <a:endParaRPr/>
          </a:p>
        </p:txBody>
      </p:sp>
      <p:sp>
        <p:nvSpPr>
          <p:cNvPr id="5542" name="Google Shape;5542;p13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Shape 5546"/>
        <p:cNvGrpSpPr/>
        <p:nvPr/>
      </p:nvGrpSpPr>
      <p:grpSpPr>
        <a:xfrm>
          <a:off x="0" y="0"/>
          <a:ext cx="0" cy="0"/>
          <a:chOff x="0" y="0"/>
          <a:chExt cx="0" cy="0"/>
        </a:xfrm>
      </p:grpSpPr>
      <p:sp>
        <p:nvSpPr>
          <p:cNvPr id="5547" name="Google Shape;5547;p133"/>
          <p:cNvSpPr txBox="1">
            <a:spLocks noGrp="1"/>
          </p:cNvSpPr>
          <p:nvPr>
            <p:ph type="title"/>
          </p:nvPr>
        </p:nvSpPr>
        <p:spPr>
          <a:xfrm>
            <a:off x="228600" y="-15875"/>
            <a:ext cx="11307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Multi-stage with duoBERT</a:t>
            </a:r>
            <a:endParaRPr/>
          </a:p>
        </p:txBody>
      </p:sp>
      <p:sp>
        <p:nvSpPr>
          <p:cNvPr id="5548" name="Google Shape;5548;p133"/>
          <p:cNvSpPr/>
          <p:nvPr/>
        </p:nvSpPr>
        <p:spPr>
          <a:xfrm>
            <a:off x="4237808" y="1406525"/>
            <a:ext cx="2004300" cy="3678900"/>
          </a:xfrm>
          <a:prstGeom prst="roundRect">
            <a:avLst>
              <a:gd name="adj" fmla="val 14242"/>
            </a:avLst>
          </a:prstGeom>
          <a:no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Times New Roman"/>
              <a:ea typeface="Times New Roman"/>
              <a:cs typeface="Times New Roman"/>
              <a:sym typeface="Times New Roman"/>
            </a:endParaRPr>
          </a:p>
        </p:txBody>
      </p:sp>
      <p:sp>
        <p:nvSpPr>
          <p:cNvPr id="5549" name="Google Shape;5549;p133"/>
          <p:cNvSpPr/>
          <p:nvPr/>
        </p:nvSpPr>
        <p:spPr>
          <a:xfrm>
            <a:off x="5571027" y="4091339"/>
            <a:ext cx="330900" cy="5745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0" name="Google Shape;5550;p133"/>
          <p:cNvSpPr/>
          <p:nvPr/>
        </p:nvSpPr>
        <p:spPr>
          <a:xfrm>
            <a:off x="1297876" y="1406525"/>
            <a:ext cx="1377000" cy="3351000"/>
          </a:xfrm>
          <a:prstGeom prst="roundRect">
            <a:avLst>
              <a:gd name="adj" fmla="val 16667"/>
            </a:avLst>
          </a:prstGeom>
          <a:no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Times New Roman"/>
              <a:ea typeface="Times New Roman"/>
              <a:cs typeface="Times New Roman"/>
              <a:sym typeface="Times New Roman"/>
            </a:endParaRPr>
          </a:p>
        </p:txBody>
      </p:sp>
      <p:sp>
        <p:nvSpPr>
          <p:cNvPr id="5551" name="Google Shape;5551;p133"/>
          <p:cNvSpPr/>
          <p:nvPr/>
        </p:nvSpPr>
        <p:spPr>
          <a:xfrm rot="-5400000">
            <a:off x="1466794" y="2417288"/>
            <a:ext cx="1043100" cy="488400"/>
          </a:xfrm>
          <a:prstGeom prst="rightArrow">
            <a:avLst>
              <a:gd name="adj1" fmla="val 60778"/>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2" name="Google Shape;5552;p133"/>
          <p:cNvSpPr/>
          <p:nvPr/>
        </p:nvSpPr>
        <p:spPr>
          <a:xfrm>
            <a:off x="3844916" y="2063101"/>
            <a:ext cx="2796300" cy="526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3" name="Google Shape;5553;p133"/>
          <p:cNvSpPr/>
          <p:nvPr/>
        </p:nvSpPr>
        <p:spPr>
          <a:xfrm>
            <a:off x="1065114" y="2070995"/>
            <a:ext cx="2004300" cy="526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4" name="Google Shape;5554;p133"/>
          <p:cNvSpPr/>
          <p:nvPr/>
        </p:nvSpPr>
        <p:spPr>
          <a:xfrm>
            <a:off x="3141235" y="2048907"/>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1</a:t>
            </a:r>
            <a:endParaRPr sz="1700">
              <a:latin typeface="Times New Roman"/>
              <a:ea typeface="Times New Roman"/>
              <a:cs typeface="Times New Roman"/>
              <a:sym typeface="Times New Roman"/>
            </a:endParaRPr>
          </a:p>
        </p:txBody>
      </p:sp>
      <p:sp>
        <p:nvSpPr>
          <p:cNvPr id="5555" name="Google Shape;5555;p133"/>
          <p:cNvSpPr/>
          <p:nvPr/>
        </p:nvSpPr>
        <p:spPr>
          <a:xfrm>
            <a:off x="3141235" y="2685499"/>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p:txBody>
      </p:sp>
      <p:sp>
        <p:nvSpPr>
          <p:cNvPr id="5556" name="Google Shape;5556;p133"/>
          <p:cNvSpPr/>
          <p:nvPr/>
        </p:nvSpPr>
        <p:spPr>
          <a:xfrm>
            <a:off x="3141235" y="3322091"/>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3</a:t>
            </a:r>
            <a:endParaRPr sz="1800" baseline="-25000">
              <a:latin typeface="Times New Roman"/>
              <a:ea typeface="Times New Roman"/>
              <a:cs typeface="Times New Roman"/>
              <a:sym typeface="Times New Roman"/>
            </a:endParaRPr>
          </a:p>
        </p:txBody>
      </p:sp>
      <p:sp>
        <p:nvSpPr>
          <p:cNvPr id="5557" name="Google Shape;5557;p133"/>
          <p:cNvSpPr/>
          <p:nvPr/>
        </p:nvSpPr>
        <p:spPr>
          <a:xfrm>
            <a:off x="3141235" y="3958683"/>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4</a:t>
            </a:r>
            <a:endParaRPr sz="1800" baseline="-25000">
              <a:latin typeface="Times New Roman"/>
              <a:ea typeface="Times New Roman"/>
              <a:cs typeface="Times New Roman"/>
              <a:sym typeface="Times New Roman"/>
            </a:endParaRPr>
          </a:p>
        </p:txBody>
      </p:sp>
      <p:sp>
        <p:nvSpPr>
          <p:cNvPr id="5558" name="Google Shape;5558;p133"/>
          <p:cNvSpPr/>
          <p:nvPr/>
        </p:nvSpPr>
        <p:spPr>
          <a:xfrm>
            <a:off x="1451426" y="3204537"/>
            <a:ext cx="1073700" cy="1383900"/>
          </a:xfrm>
          <a:prstGeom prst="can">
            <a:avLst>
              <a:gd name="adj" fmla="val 25000"/>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Inverted</a:t>
            </a:r>
            <a:endParaRPr sz="1800"/>
          </a:p>
          <a:p>
            <a:pPr marL="0" lvl="0" indent="0" algn="ctr" rtl="0">
              <a:spcBef>
                <a:spcPts val="0"/>
              </a:spcBef>
              <a:spcAft>
                <a:spcPts val="0"/>
              </a:spcAft>
              <a:buNone/>
            </a:pPr>
            <a:r>
              <a:rPr lang="en-US" sz="1800"/>
              <a:t>Index</a:t>
            </a:r>
            <a:endParaRPr sz="1800"/>
          </a:p>
        </p:txBody>
      </p:sp>
      <p:sp>
        <p:nvSpPr>
          <p:cNvPr id="5559" name="Google Shape;5559;p133"/>
          <p:cNvSpPr/>
          <p:nvPr/>
        </p:nvSpPr>
        <p:spPr>
          <a:xfrm>
            <a:off x="3141235" y="4595274"/>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5</a:t>
            </a:r>
            <a:endParaRPr sz="1800" baseline="-25000">
              <a:latin typeface="Times New Roman"/>
              <a:ea typeface="Times New Roman"/>
              <a:cs typeface="Times New Roman"/>
              <a:sym typeface="Times New Roman"/>
            </a:endParaRPr>
          </a:p>
        </p:txBody>
      </p:sp>
      <p:sp>
        <p:nvSpPr>
          <p:cNvPr id="5560" name="Google Shape;5560;p133"/>
          <p:cNvSpPr/>
          <p:nvPr/>
        </p:nvSpPr>
        <p:spPr>
          <a:xfrm>
            <a:off x="1516517" y="2029450"/>
            <a:ext cx="909300" cy="568500"/>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BM25</a:t>
            </a:r>
            <a:endParaRPr sz="1800"/>
          </a:p>
        </p:txBody>
      </p:sp>
      <p:sp>
        <p:nvSpPr>
          <p:cNvPr id="5561" name="Google Shape;5561;p133"/>
          <p:cNvSpPr/>
          <p:nvPr/>
        </p:nvSpPr>
        <p:spPr>
          <a:xfrm>
            <a:off x="4501384" y="2042329"/>
            <a:ext cx="1497000" cy="568500"/>
          </a:xfrm>
          <a:prstGeom prst="roundRect">
            <a:avLst>
              <a:gd name="adj" fmla="val 16667"/>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monoBERT</a:t>
            </a:r>
            <a:endParaRPr sz="1800"/>
          </a:p>
        </p:txBody>
      </p:sp>
      <p:sp>
        <p:nvSpPr>
          <p:cNvPr id="5562" name="Google Shape;5562;p133"/>
          <p:cNvSpPr/>
          <p:nvPr/>
        </p:nvSpPr>
        <p:spPr>
          <a:xfrm>
            <a:off x="6710385" y="3448265"/>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3</a:t>
            </a:r>
            <a:endParaRPr sz="1800" baseline="-25000">
              <a:latin typeface="Times New Roman"/>
              <a:ea typeface="Times New Roman"/>
              <a:cs typeface="Times New Roman"/>
              <a:sym typeface="Times New Roman"/>
            </a:endParaRPr>
          </a:p>
        </p:txBody>
      </p:sp>
      <p:sp>
        <p:nvSpPr>
          <p:cNvPr id="5563" name="Google Shape;5563;p133"/>
          <p:cNvSpPr/>
          <p:nvPr/>
        </p:nvSpPr>
        <p:spPr>
          <a:xfrm>
            <a:off x="6710385" y="2748240"/>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2</a:t>
            </a:r>
            <a:endParaRPr sz="1800" baseline="-25000">
              <a:latin typeface="Times New Roman"/>
              <a:ea typeface="Times New Roman"/>
              <a:cs typeface="Times New Roman"/>
              <a:sym typeface="Times New Roman"/>
            </a:endParaRPr>
          </a:p>
        </p:txBody>
      </p:sp>
      <p:sp>
        <p:nvSpPr>
          <p:cNvPr id="5564" name="Google Shape;5564;p133"/>
          <p:cNvSpPr/>
          <p:nvPr/>
        </p:nvSpPr>
        <p:spPr>
          <a:xfrm>
            <a:off x="6710385" y="2048215"/>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5</a:t>
            </a:r>
            <a:endParaRPr sz="1800" baseline="-25000">
              <a:latin typeface="Times New Roman"/>
              <a:ea typeface="Times New Roman"/>
              <a:cs typeface="Times New Roman"/>
              <a:sym typeface="Times New Roman"/>
            </a:endParaRPr>
          </a:p>
        </p:txBody>
      </p:sp>
      <p:sp>
        <p:nvSpPr>
          <p:cNvPr id="5565" name="Google Shape;5565;p133"/>
          <p:cNvSpPr/>
          <p:nvPr/>
        </p:nvSpPr>
        <p:spPr>
          <a:xfrm>
            <a:off x="4485897" y="4434497"/>
            <a:ext cx="630300" cy="568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i="1" baseline="-25000">
                <a:latin typeface="Times New Roman"/>
                <a:ea typeface="Times New Roman"/>
                <a:cs typeface="Times New Roman"/>
                <a:sym typeface="Times New Roman"/>
              </a:rPr>
              <a:t>i</a:t>
            </a:r>
            <a:endParaRPr sz="1800" i="1" baseline="-25000">
              <a:latin typeface="Times New Roman"/>
              <a:ea typeface="Times New Roman"/>
              <a:cs typeface="Times New Roman"/>
              <a:sym typeface="Times New Roman"/>
            </a:endParaRPr>
          </a:p>
        </p:txBody>
      </p:sp>
      <p:sp>
        <p:nvSpPr>
          <p:cNvPr id="5566" name="Google Shape;5566;p133"/>
          <p:cNvSpPr/>
          <p:nvPr/>
        </p:nvSpPr>
        <p:spPr>
          <a:xfrm>
            <a:off x="4485897" y="3801359"/>
            <a:ext cx="630300" cy="568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q</a:t>
            </a:r>
            <a:endParaRPr sz="1800" i="1">
              <a:latin typeface="Times New Roman"/>
              <a:ea typeface="Times New Roman"/>
              <a:cs typeface="Times New Roman"/>
              <a:sym typeface="Times New Roman"/>
            </a:endParaRPr>
          </a:p>
        </p:txBody>
      </p:sp>
      <p:sp>
        <p:nvSpPr>
          <p:cNvPr id="5567" name="Google Shape;5567;p133"/>
          <p:cNvSpPr/>
          <p:nvPr/>
        </p:nvSpPr>
        <p:spPr>
          <a:xfrm>
            <a:off x="5178392" y="3801359"/>
            <a:ext cx="438300" cy="1201500"/>
          </a:xfrm>
          <a:prstGeom prst="roundRect">
            <a:avLst>
              <a:gd name="adj" fmla="val 16667"/>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5568" name="Google Shape;5568;p133"/>
          <p:cNvSpPr/>
          <p:nvPr/>
        </p:nvSpPr>
        <p:spPr>
          <a:xfrm>
            <a:off x="4501384" y="2681630"/>
            <a:ext cx="1472400" cy="1043100"/>
          </a:xfrm>
          <a:prstGeom prst="trapezoid">
            <a:avLst>
              <a:gd name="adj" fmla="val 25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9" name="Google Shape;5569;p133"/>
          <p:cNvSpPr txBox="1"/>
          <p:nvPr/>
        </p:nvSpPr>
        <p:spPr>
          <a:xfrm>
            <a:off x="3189187" y="1510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R</a:t>
            </a:r>
            <a:r>
              <a:rPr lang="en-US" sz="1800" baseline="-25000">
                <a:latin typeface="Times New Roman"/>
                <a:ea typeface="Times New Roman"/>
                <a:cs typeface="Times New Roman"/>
                <a:sym typeface="Times New Roman"/>
              </a:rPr>
              <a:t>0</a:t>
            </a:r>
            <a:endParaRPr sz="1800"/>
          </a:p>
        </p:txBody>
      </p:sp>
      <p:sp>
        <p:nvSpPr>
          <p:cNvPr id="5570" name="Google Shape;5570;p133"/>
          <p:cNvSpPr txBox="1"/>
          <p:nvPr/>
        </p:nvSpPr>
        <p:spPr>
          <a:xfrm>
            <a:off x="6756411" y="1510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R</a:t>
            </a:r>
            <a:r>
              <a:rPr lang="en-US" sz="1800" baseline="-25000">
                <a:latin typeface="Times New Roman"/>
                <a:ea typeface="Times New Roman"/>
                <a:cs typeface="Times New Roman"/>
                <a:sym typeface="Times New Roman"/>
              </a:rPr>
              <a:t>1</a:t>
            </a:r>
            <a:endParaRPr sz="1800"/>
          </a:p>
        </p:txBody>
      </p:sp>
      <p:sp>
        <p:nvSpPr>
          <p:cNvPr id="5571" name="Google Shape;5571;p133"/>
          <p:cNvSpPr txBox="1"/>
          <p:nvPr/>
        </p:nvSpPr>
        <p:spPr>
          <a:xfrm>
            <a:off x="687275" y="2047315"/>
            <a:ext cx="438300" cy="5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q</a:t>
            </a:r>
            <a:endParaRPr sz="1800" i="1">
              <a:latin typeface="Times New Roman"/>
              <a:ea typeface="Times New Roman"/>
              <a:cs typeface="Times New Roman"/>
              <a:sym typeface="Times New Roman"/>
            </a:endParaRPr>
          </a:p>
        </p:txBody>
      </p:sp>
      <p:sp>
        <p:nvSpPr>
          <p:cNvPr id="5572" name="Google Shape;5572;p133"/>
          <p:cNvSpPr txBox="1"/>
          <p:nvPr/>
        </p:nvSpPr>
        <p:spPr>
          <a:xfrm>
            <a:off x="1364605" y="1510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H</a:t>
            </a:r>
            <a:r>
              <a:rPr lang="en-US" sz="1800" baseline="-25000">
                <a:latin typeface="Times New Roman"/>
                <a:ea typeface="Times New Roman"/>
                <a:cs typeface="Times New Roman"/>
                <a:sym typeface="Times New Roman"/>
              </a:rPr>
              <a:t>0</a:t>
            </a:r>
            <a:endParaRPr sz="1800"/>
          </a:p>
        </p:txBody>
      </p:sp>
      <p:sp>
        <p:nvSpPr>
          <p:cNvPr id="5573" name="Google Shape;5573;p133"/>
          <p:cNvSpPr txBox="1"/>
          <p:nvPr/>
        </p:nvSpPr>
        <p:spPr>
          <a:xfrm>
            <a:off x="4276709" y="1510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H</a:t>
            </a:r>
            <a:r>
              <a:rPr lang="en-US" sz="1800" baseline="-25000">
                <a:latin typeface="Times New Roman"/>
                <a:ea typeface="Times New Roman"/>
                <a:cs typeface="Times New Roman"/>
                <a:sym typeface="Times New Roman"/>
              </a:rPr>
              <a:t>1</a:t>
            </a:r>
            <a:endParaRPr sz="1800"/>
          </a:p>
        </p:txBody>
      </p:sp>
      <p:sp>
        <p:nvSpPr>
          <p:cNvPr id="5574" name="Google Shape;5574;p133"/>
          <p:cNvSpPr txBox="1"/>
          <p:nvPr/>
        </p:nvSpPr>
        <p:spPr>
          <a:xfrm>
            <a:off x="5082488" y="4115020"/>
            <a:ext cx="630300" cy="5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mono</a:t>
            </a:r>
            <a:endParaRPr sz="1200"/>
          </a:p>
          <a:p>
            <a:pPr marL="0" lvl="0" indent="0" algn="ctr" rtl="0">
              <a:spcBef>
                <a:spcPts val="0"/>
              </a:spcBef>
              <a:spcAft>
                <a:spcPts val="0"/>
              </a:spcAft>
              <a:buNone/>
            </a:pPr>
            <a:r>
              <a:rPr lang="en-US" sz="1200"/>
              <a:t>BERT</a:t>
            </a:r>
            <a:endParaRPr sz="1800"/>
          </a:p>
        </p:txBody>
      </p:sp>
      <p:grpSp>
        <p:nvGrpSpPr>
          <p:cNvPr id="5575" name="Google Shape;5575;p133"/>
          <p:cNvGrpSpPr/>
          <p:nvPr/>
        </p:nvGrpSpPr>
        <p:grpSpPr>
          <a:xfrm>
            <a:off x="7409765" y="1406525"/>
            <a:ext cx="4211421" cy="4791300"/>
            <a:chOff x="7409765" y="1406525"/>
            <a:chExt cx="4211421" cy="4791300"/>
          </a:xfrm>
        </p:grpSpPr>
        <p:sp>
          <p:nvSpPr>
            <p:cNvPr id="5576" name="Google Shape;5576;p133"/>
            <p:cNvSpPr/>
            <p:nvPr/>
          </p:nvSpPr>
          <p:spPr>
            <a:xfrm>
              <a:off x="7804903" y="1406525"/>
              <a:ext cx="2706600" cy="4791300"/>
            </a:xfrm>
            <a:prstGeom prst="roundRect">
              <a:avLst>
                <a:gd name="adj" fmla="val 9726"/>
              </a:avLst>
            </a:prstGeom>
            <a:no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Times New Roman"/>
                <a:ea typeface="Times New Roman"/>
                <a:cs typeface="Times New Roman"/>
                <a:sym typeface="Times New Roman"/>
              </a:endParaRPr>
            </a:p>
          </p:txBody>
        </p:sp>
        <p:sp>
          <p:nvSpPr>
            <p:cNvPr id="5577" name="Google Shape;5577;p133"/>
            <p:cNvSpPr/>
            <p:nvPr/>
          </p:nvSpPr>
          <p:spPr>
            <a:xfrm>
              <a:off x="7913228" y="2699460"/>
              <a:ext cx="2518200" cy="1422000"/>
            </a:xfrm>
            <a:prstGeom prst="trapezoid">
              <a:avLst>
                <a:gd name="adj" fmla="val 37092"/>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8" name="Google Shape;5578;p133"/>
            <p:cNvSpPr/>
            <p:nvPr/>
          </p:nvSpPr>
          <p:spPr>
            <a:xfrm>
              <a:off x="7409765" y="2070995"/>
              <a:ext cx="3512100" cy="526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9" name="Google Shape;5579;p133"/>
            <p:cNvSpPr/>
            <p:nvPr/>
          </p:nvSpPr>
          <p:spPr>
            <a:xfrm>
              <a:off x="8276848" y="2050223"/>
              <a:ext cx="1795500" cy="568500"/>
            </a:xfrm>
            <a:prstGeom prst="roundRect">
              <a:avLst>
                <a:gd name="adj" fmla="val 16667"/>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duoBERT</a:t>
              </a:r>
              <a:endParaRPr sz="1800"/>
            </a:p>
          </p:txBody>
        </p:sp>
        <p:sp>
          <p:nvSpPr>
            <p:cNvPr id="5580" name="Google Shape;5580;p133"/>
            <p:cNvSpPr/>
            <p:nvPr/>
          </p:nvSpPr>
          <p:spPr>
            <a:xfrm>
              <a:off x="10990886" y="3453631"/>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2</a:t>
              </a:r>
              <a:endParaRPr sz="1800" baseline="-25000">
                <a:latin typeface="Times New Roman"/>
                <a:ea typeface="Times New Roman"/>
                <a:cs typeface="Times New Roman"/>
                <a:sym typeface="Times New Roman"/>
              </a:endParaRPr>
            </a:p>
          </p:txBody>
        </p:sp>
        <p:sp>
          <p:nvSpPr>
            <p:cNvPr id="5581" name="Google Shape;5581;p133"/>
            <p:cNvSpPr/>
            <p:nvPr/>
          </p:nvSpPr>
          <p:spPr>
            <a:xfrm>
              <a:off x="10990886" y="2053581"/>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3</a:t>
              </a:r>
              <a:endParaRPr sz="1800" baseline="-25000">
                <a:latin typeface="Times New Roman"/>
                <a:ea typeface="Times New Roman"/>
                <a:cs typeface="Times New Roman"/>
                <a:sym typeface="Times New Roman"/>
              </a:endParaRPr>
            </a:p>
          </p:txBody>
        </p:sp>
        <p:sp>
          <p:nvSpPr>
            <p:cNvPr id="5582" name="Google Shape;5582;p133"/>
            <p:cNvSpPr/>
            <p:nvPr/>
          </p:nvSpPr>
          <p:spPr>
            <a:xfrm>
              <a:off x="8614502" y="4840127"/>
              <a:ext cx="610500" cy="568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i="1" baseline="-25000">
                  <a:latin typeface="Times New Roman"/>
                  <a:ea typeface="Times New Roman"/>
                  <a:cs typeface="Times New Roman"/>
                  <a:sym typeface="Times New Roman"/>
                </a:rPr>
                <a:t>i</a:t>
              </a:r>
              <a:endParaRPr sz="1800" i="1" baseline="-25000">
                <a:latin typeface="Times New Roman"/>
                <a:ea typeface="Times New Roman"/>
                <a:cs typeface="Times New Roman"/>
                <a:sym typeface="Times New Roman"/>
              </a:endParaRPr>
            </a:p>
          </p:txBody>
        </p:sp>
        <p:sp>
          <p:nvSpPr>
            <p:cNvPr id="5583" name="Google Shape;5583;p133"/>
            <p:cNvSpPr/>
            <p:nvPr/>
          </p:nvSpPr>
          <p:spPr>
            <a:xfrm>
              <a:off x="8614053" y="4202419"/>
              <a:ext cx="610500" cy="568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imes New Roman"/>
                  <a:ea typeface="Times New Roman"/>
                  <a:cs typeface="Times New Roman"/>
                  <a:sym typeface="Times New Roman"/>
                </a:rPr>
                <a:t>q</a:t>
              </a:r>
              <a:endParaRPr sz="1800">
                <a:latin typeface="Times New Roman"/>
                <a:ea typeface="Times New Roman"/>
                <a:cs typeface="Times New Roman"/>
                <a:sym typeface="Times New Roman"/>
              </a:endParaRPr>
            </a:p>
          </p:txBody>
        </p:sp>
        <p:sp>
          <p:nvSpPr>
            <p:cNvPr id="5584" name="Google Shape;5584;p133"/>
            <p:cNvSpPr/>
            <p:nvPr/>
          </p:nvSpPr>
          <p:spPr>
            <a:xfrm>
              <a:off x="8614502" y="5477870"/>
              <a:ext cx="610500" cy="568500"/>
            </a:xfrm>
            <a:prstGeom prst="roundRect">
              <a:avLst>
                <a:gd name="adj" fmla="val 16667"/>
              </a:avLst>
            </a:prstGeom>
            <a:solidFill>
              <a:srgbClr val="8E7C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i="1" baseline="-25000">
                  <a:latin typeface="Times New Roman"/>
                  <a:ea typeface="Times New Roman"/>
                  <a:cs typeface="Times New Roman"/>
                  <a:sym typeface="Times New Roman"/>
                </a:rPr>
                <a:t>j</a:t>
              </a:r>
              <a:endParaRPr sz="1800" i="1" baseline="-25000">
                <a:latin typeface="Times New Roman"/>
                <a:ea typeface="Times New Roman"/>
                <a:cs typeface="Times New Roman"/>
                <a:sym typeface="Times New Roman"/>
              </a:endParaRPr>
            </a:p>
          </p:txBody>
        </p:sp>
        <p:sp>
          <p:nvSpPr>
            <p:cNvPr id="5585" name="Google Shape;5585;p133"/>
            <p:cNvSpPr txBox="1"/>
            <p:nvPr/>
          </p:nvSpPr>
          <p:spPr>
            <a:xfrm>
              <a:off x="11025678" y="1510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R</a:t>
              </a:r>
              <a:r>
                <a:rPr lang="en-US" sz="1800" baseline="-25000">
                  <a:latin typeface="Times New Roman"/>
                  <a:ea typeface="Times New Roman"/>
                  <a:cs typeface="Times New Roman"/>
                  <a:sym typeface="Times New Roman"/>
                </a:rPr>
                <a:t>2</a:t>
              </a:r>
              <a:endParaRPr sz="1800"/>
            </a:p>
          </p:txBody>
        </p:sp>
        <p:sp>
          <p:nvSpPr>
            <p:cNvPr id="5586" name="Google Shape;5586;p133"/>
            <p:cNvSpPr/>
            <p:nvPr/>
          </p:nvSpPr>
          <p:spPr>
            <a:xfrm>
              <a:off x="10990886" y="2753606"/>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5</a:t>
              </a:r>
              <a:endParaRPr sz="1800" baseline="-25000">
                <a:latin typeface="Times New Roman"/>
                <a:ea typeface="Times New Roman"/>
                <a:cs typeface="Times New Roman"/>
                <a:sym typeface="Times New Roman"/>
              </a:endParaRPr>
            </a:p>
          </p:txBody>
        </p:sp>
        <p:sp>
          <p:nvSpPr>
            <p:cNvPr id="5587" name="Google Shape;5587;p133"/>
            <p:cNvSpPr txBox="1"/>
            <p:nvPr/>
          </p:nvSpPr>
          <p:spPr>
            <a:xfrm>
              <a:off x="7844382" y="1510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H</a:t>
              </a:r>
              <a:r>
                <a:rPr lang="en-US" sz="1800" baseline="-25000">
                  <a:latin typeface="Times New Roman"/>
                  <a:ea typeface="Times New Roman"/>
                  <a:cs typeface="Times New Roman"/>
                  <a:sym typeface="Times New Roman"/>
                </a:rPr>
                <a:t>2</a:t>
              </a:r>
              <a:endParaRPr sz="1800"/>
            </a:p>
          </p:txBody>
        </p:sp>
        <p:sp>
          <p:nvSpPr>
            <p:cNvPr id="5588" name="Google Shape;5588;p133"/>
            <p:cNvSpPr/>
            <p:nvPr/>
          </p:nvSpPr>
          <p:spPr>
            <a:xfrm>
              <a:off x="8185646"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589" name="Google Shape;5589;p133"/>
            <p:cNvSpPr/>
            <p:nvPr/>
          </p:nvSpPr>
          <p:spPr>
            <a:xfrm>
              <a:off x="8185662"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590" name="Google Shape;5590;p133"/>
            <p:cNvSpPr txBox="1"/>
            <p:nvPr/>
          </p:nvSpPr>
          <p:spPr>
            <a:xfrm>
              <a:off x="8163584" y="3452177"/>
              <a:ext cx="336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baseline="-25000">
                  <a:latin typeface="Times New Roman"/>
                  <a:ea typeface="Times New Roman"/>
                  <a:cs typeface="Times New Roman"/>
                  <a:sym typeface="Times New Roman"/>
                </a:rPr>
                <a:t>2</a:t>
              </a:r>
              <a:endParaRPr sz="1100" baseline="-25000">
                <a:latin typeface="Times New Roman"/>
                <a:ea typeface="Times New Roman"/>
                <a:cs typeface="Times New Roman"/>
                <a:sym typeface="Times New Roman"/>
              </a:endParaRPr>
            </a:p>
          </p:txBody>
        </p:sp>
        <p:sp>
          <p:nvSpPr>
            <p:cNvPr id="5591" name="Google Shape;5591;p133"/>
            <p:cNvSpPr txBox="1"/>
            <p:nvPr/>
          </p:nvSpPr>
          <p:spPr>
            <a:xfrm>
              <a:off x="8155973" y="3753998"/>
              <a:ext cx="330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baseline="-25000">
                  <a:latin typeface="Times New Roman"/>
                  <a:ea typeface="Times New Roman"/>
                  <a:cs typeface="Times New Roman"/>
                  <a:sym typeface="Times New Roman"/>
                </a:rPr>
                <a:t>3</a:t>
              </a:r>
              <a:endParaRPr sz="1100" baseline="-25000">
                <a:latin typeface="Times New Roman"/>
                <a:ea typeface="Times New Roman"/>
                <a:cs typeface="Times New Roman"/>
                <a:sym typeface="Times New Roman"/>
              </a:endParaRPr>
            </a:p>
          </p:txBody>
        </p:sp>
        <p:sp>
          <p:nvSpPr>
            <p:cNvPr id="5592" name="Google Shape;5592;p133"/>
            <p:cNvSpPr/>
            <p:nvPr/>
          </p:nvSpPr>
          <p:spPr>
            <a:xfrm>
              <a:off x="9714541" y="4762283"/>
              <a:ext cx="379200" cy="5745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3" name="Google Shape;5593;p133"/>
            <p:cNvSpPr txBox="1"/>
            <p:nvPr/>
          </p:nvSpPr>
          <p:spPr>
            <a:xfrm>
              <a:off x="10060315" y="4762283"/>
              <a:ext cx="534300" cy="40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i="1">
                  <a:latin typeface="Times New Roman"/>
                  <a:ea typeface="Times New Roman"/>
                  <a:cs typeface="Times New Roman"/>
                  <a:sym typeface="Times New Roman"/>
                </a:rPr>
                <a:t>p</a:t>
              </a:r>
              <a:r>
                <a:rPr lang="en-US" sz="1800" i="1" baseline="-25000">
                  <a:latin typeface="Times New Roman"/>
                  <a:ea typeface="Times New Roman"/>
                  <a:cs typeface="Times New Roman"/>
                  <a:sym typeface="Times New Roman"/>
                </a:rPr>
                <a:t>i,j</a:t>
              </a:r>
              <a:endParaRPr sz="1800" i="1" baseline="-25000">
                <a:latin typeface="Times New Roman"/>
                <a:ea typeface="Times New Roman"/>
                <a:cs typeface="Times New Roman"/>
                <a:sym typeface="Times New Roman"/>
              </a:endParaRPr>
            </a:p>
          </p:txBody>
        </p:sp>
        <p:sp>
          <p:nvSpPr>
            <p:cNvPr id="5594" name="Google Shape;5594;p133"/>
            <p:cNvSpPr/>
            <p:nvPr/>
          </p:nvSpPr>
          <p:spPr>
            <a:xfrm>
              <a:off x="9287242" y="4202436"/>
              <a:ext cx="438300" cy="1844100"/>
            </a:xfrm>
            <a:prstGeom prst="roundRect">
              <a:avLst>
                <a:gd name="adj" fmla="val 16667"/>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5595" name="Google Shape;5595;p133"/>
            <p:cNvSpPr txBox="1"/>
            <p:nvPr/>
          </p:nvSpPr>
          <p:spPr>
            <a:xfrm>
              <a:off x="9191338" y="4853681"/>
              <a:ext cx="630300" cy="5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duo</a:t>
              </a:r>
              <a:endParaRPr sz="1200"/>
            </a:p>
            <a:p>
              <a:pPr marL="0" lvl="0" indent="0" algn="ctr" rtl="0">
                <a:spcBef>
                  <a:spcPts val="0"/>
                </a:spcBef>
                <a:spcAft>
                  <a:spcPts val="0"/>
                </a:spcAft>
                <a:buNone/>
              </a:pPr>
              <a:r>
                <a:rPr lang="en-US" sz="1200"/>
                <a:t>BERT</a:t>
              </a:r>
              <a:endParaRPr sz="1800"/>
            </a:p>
          </p:txBody>
        </p:sp>
        <p:sp>
          <p:nvSpPr>
            <p:cNvPr id="5596" name="Google Shape;5596;p133"/>
            <p:cNvSpPr/>
            <p:nvPr/>
          </p:nvSpPr>
          <p:spPr>
            <a:xfrm>
              <a:off x="8533507"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597" name="Google Shape;5597;p133"/>
            <p:cNvSpPr/>
            <p:nvPr/>
          </p:nvSpPr>
          <p:spPr>
            <a:xfrm>
              <a:off x="8533523"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598" name="Google Shape;5598;p133"/>
            <p:cNvSpPr txBox="1"/>
            <p:nvPr/>
          </p:nvSpPr>
          <p:spPr>
            <a:xfrm>
              <a:off x="8492958" y="3452887"/>
              <a:ext cx="336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baseline="-25000">
                  <a:latin typeface="Times New Roman"/>
                  <a:ea typeface="Times New Roman"/>
                  <a:cs typeface="Times New Roman"/>
                  <a:sym typeface="Times New Roman"/>
                </a:rPr>
                <a:t>2</a:t>
              </a:r>
              <a:endParaRPr sz="1100" baseline="-25000">
                <a:latin typeface="Times New Roman"/>
                <a:ea typeface="Times New Roman"/>
                <a:cs typeface="Times New Roman"/>
                <a:sym typeface="Times New Roman"/>
              </a:endParaRPr>
            </a:p>
          </p:txBody>
        </p:sp>
        <p:sp>
          <p:nvSpPr>
            <p:cNvPr id="5599" name="Google Shape;5599;p133"/>
            <p:cNvSpPr txBox="1"/>
            <p:nvPr/>
          </p:nvSpPr>
          <p:spPr>
            <a:xfrm>
              <a:off x="8485346" y="3754708"/>
              <a:ext cx="330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baseline="-25000">
                  <a:latin typeface="Times New Roman"/>
                  <a:ea typeface="Times New Roman"/>
                  <a:cs typeface="Times New Roman"/>
                  <a:sym typeface="Times New Roman"/>
                </a:rPr>
                <a:t>5</a:t>
              </a:r>
              <a:endParaRPr sz="1100" baseline="-25000">
                <a:latin typeface="Times New Roman"/>
                <a:ea typeface="Times New Roman"/>
                <a:cs typeface="Times New Roman"/>
                <a:sym typeface="Times New Roman"/>
              </a:endParaRPr>
            </a:p>
          </p:txBody>
        </p:sp>
        <p:sp>
          <p:nvSpPr>
            <p:cNvPr id="5600" name="Google Shape;5600;p133"/>
            <p:cNvSpPr/>
            <p:nvPr/>
          </p:nvSpPr>
          <p:spPr>
            <a:xfrm>
              <a:off x="8870455"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601" name="Google Shape;5601;p133"/>
            <p:cNvSpPr/>
            <p:nvPr/>
          </p:nvSpPr>
          <p:spPr>
            <a:xfrm>
              <a:off x="8870471"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602" name="Google Shape;5602;p133"/>
            <p:cNvSpPr txBox="1"/>
            <p:nvPr/>
          </p:nvSpPr>
          <p:spPr>
            <a:xfrm>
              <a:off x="8829905" y="3452887"/>
              <a:ext cx="330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baseline="-25000">
                  <a:latin typeface="Times New Roman"/>
                  <a:ea typeface="Times New Roman"/>
                  <a:cs typeface="Times New Roman"/>
                  <a:sym typeface="Times New Roman"/>
                </a:rPr>
                <a:t>3</a:t>
              </a:r>
              <a:endParaRPr sz="1100" baseline="-25000">
                <a:latin typeface="Times New Roman"/>
                <a:ea typeface="Times New Roman"/>
                <a:cs typeface="Times New Roman"/>
                <a:sym typeface="Times New Roman"/>
              </a:endParaRPr>
            </a:p>
          </p:txBody>
        </p:sp>
        <p:sp>
          <p:nvSpPr>
            <p:cNvPr id="5603" name="Google Shape;5603;p133"/>
            <p:cNvSpPr txBox="1"/>
            <p:nvPr/>
          </p:nvSpPr>
          <p:spPr>
            <a:xfrm>
              <a:off x="8822294" y="3754708"/>
              <a:ext cx="336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i="1" baseline="-25000">
                  <a:latin typeface="Times New Roman"/>
                  <a:ea typeface="Times New Roman"/>
                  <a:cs typeface="Times New Roman"/>
                  <a:sym typeface="Times New Roman"/>
                </a:rPr>
                <a:t>2</a:t>
              </a:r>
              <a:endParaRPr sz="1100" baseline="-25000">
                <a:latin typeface="Times New Roman"/>
                <a:ea typeface="Times New Roman"/>
                <a:cs typeface="Times New Roman"/>
                <a:sym typeface="Times New Roman"/>
              </a:endParaRPr>
            </a:p>
          </p:txBody>
        </p:sp>
        <p:sp>
          <p:nvSpPr>
            <p:cNvPr id="5604" name="Google Shape;5604;p133"/>
            <p:cNvSpPr/>
            <p:nvPr/>
          </p:nvSpPr>
          <p:spPr>
            <a:xfrm>
              <a:off x="9218315"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605" name="Google Shape;5605;p133"/>
            <p:cNvSpPr/>
            <p:nvPr/>
          </p:nvSpPr>
          <p:spPr>
            <a:xfrm>
              <a:off x="9218331"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606" name="Google Shape;5606;p133"/>
            <p:cNvSpPr txBox="1"/>
            <p:nvPr/>
          </p:nvSpPr>
          <p:spPr>
            <a:xfrm>
              <a:off x="9177765" y="3452887"/>
              <a:ext cx="330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i="1" baseline="-25000">
                  <a:latin typeface="Times New Roman"/>
                  <a:ea typeface="Times New Roman"/>
                  <a:cs typeface="Times New Roman"/>
                  <a:sym typeface="Times New Roman"/>
                </a:rPr>
                <a:t>3</a:t>
              </a:r>
              <a:endParaRPr sz="1100" baseline="-25000">
                <a:latin typeface="Times New Roman"/>
                <a:ea typeface="Times New Roman"/>
                <a:cs typeface="Times New Roman"/>
                <a:sym typeface="Times New Roman"/>
              </a:endParaRPr>
            </a:p>
          </p:txBody>
        </p:sp>
        <p:sp>
          <p:nvSpPr>
            <p:cNvPr id="5607" name="Google Shape;5607;p133"/>
            <p:cNvSpPr txBox="1"/>
            <p:nvPr/>
          </p:nvSpPr>
          <p:spPr>
            <a:xfrm>
              <a:off x="9170154" y="3754708"/>
              <a:ext cx="336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baseline="-25000">
                  <a:latin typeface="Times New Roman"/>
                  <a:ea typeface="Times New Roman"/>
                  <a:cs typeface="Times New Roman"/>
                  <a:sym typeface="Times New Roman"/>
                </a:rPr>
                <a:t>5</a:t>
              </a:r>
              <a:endParaRPr sz="1100" baseline="-25000">
                <a:latin typeface="Times New Roman"/>
                <a:ea typeface="Times New Roman"/>
                <a:cs typeface="Times New Roman"/>
                <a:sym typeface="Times New Roman"/>
              </a:endParaRPr>
            </a:p>
          </p:txBody>
        </p:sp>
        <p:sp>
          <p:nvSpPr>
            <p:cNvPr id="5608" name="Google Shape;5608;p133"/>
            <p:cNvSpPr/>
            <p:nvPr/>
          </p:nvSpPr>
          <p:spPr>
            <a:xfrm>
              <a:off x="9555263"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609" name="Google Shape;5609;p133"/>
            <p:cNvSpPr/>
            <p:nvPr/>
          </p:nvSpPr>
          <p:spPr>
            <a:xfrm>
              <a:off x="9555279"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610" name="Google Shape;5610;p133"/>
            <p:cNvSpPr txBox="1"/>
            <p:nvPr/>
          </p:nvSpPr>
          <p:spPr>
            <a:xfrm>
              <a:off x="9514713" y="3452887"/>
              <a:ext cx="336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baseline="-25000">
                  <a:latin typeface="Times New Roman"/>
                  <a:ea typeface="Times New Roman"/>
                  <a:cs typeface="Times New Roman"/>
                  <a:sym typeface="Times New Roman"/>
                </a:rPr>
                <a:t>5</a:t>
              </a:r>
              <a:endParaRPr sz="1100" baseline="-25000">
                <a:latin typeface="Times New Roman"/>
                <a:ea typeface="Times New Roman"/>
                <a:cs typeface="Times New Roman"/>
                <a:sym typeface="Times New Roman"/>
              </a:endParaRPr>
            </a:p>
          </p:txBody>
        </p:sp>
        <p:sp>
          <p:nvSpPr>
            <p:cNvPr id="5611" name="Google Shape;5611;p133"/>
            <p:cNvSpPr txBox="1"/>
            <p:nvPr/>
          </p:nvSpPr>
          <p:spPr>
            <a:xfrm>
              <a:off x="9507102" y="3754708"/>
              <a:ext cx="336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baseline="-25000">
                  <a:latin typeface="Times New Roman"/>
                  <a:ea typeface="Times New Roman"/>
                  <a:cs typeface="Times New Roman"/>
                  <a:sym typeface="Times New Roman"/>
                </a:rPr>
                <a:t>2</a:t>
              </a:r>
              <a:endParaRPr sz="1100" baseline="-25000">
                <a:latin typeface="Times New Roman"/>
                <a:ea typeface="Times New Roman"/>
                <a:cs typeface="Times New Roman"/>
                <a:sym typeface="Times New Roman"/>
              </a:endParaRPr>
            </a:p>
          </p:txBody>
        </p:sp>
        <p:sp>
          <p:nvSpPr>
            <p:cNvPr id="5612" name="Google Shape;5612;p133"/>
            <p:cNvSpPr/>
            <p:nvPr/>
          </p:nvSpPr>
          <p:spPr>
            <a:xfrm>
              <a:off x="9903123"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613" name="Google Shape;5613;p133"/>
            <p:cNvSpPr/>
            <p:nvPr/>
          </p:nvSpPr>
          <p:spPr>
            <a:xfrm>
              <a:off x="9903139"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5614" name="Google Shape;5614;p133"/>
            <p:cNvSpPr txBox="1"/>
            <p:nvPr/>
          </p:nvSpPr>
          <p:spPr>
            <a:xfrm>
              <a:off x="9865426" y="3452887"/>
              <a:ext cx="336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baseline="-25000">
                  <a:latin typeface="Times New Roman"/>
                  <a:ea typeface="Times New Roman"/>
                  <a:cs typeface="Times New Roman"/>
                  <a:sym typeface="Times New Roman"/>
                </a:rPr>
                <a:t>5</a:t>
              </a:r>
              <a:endParaRPr sz="1100" baseline="-25000">
                <a:latin typeface="Times New Roman"/>
                <a:ea typeface="Times New Roman"/>
                <a:cs typeface="Times New Roman"/>
                <a:sym typeface="Times New Roman"/>
              </a:endParaRPr>
            </a:p>
          </p:txBody>
        </p:sp>
        <p:sp>
          <p:nvSpPr>
            <p:cNvPr id="5615" name="Google Shape;5615;p133"/>
            <p:cNvSpPr txBox="1"/>
            <p:nvPr/>
          </p:nvSpPr>
          <p:spPr>
            <a:xfrm>
              <a:off x="9857819" y="3754708"/>
              <a:ext cx="3309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latin typeface="Times New Roman"/>
                  <a:ea typeface="Times New Roman"/>
                  <a:cs typeface="Times New Roman"/>
                  <a:sym typeface="Times New Roman"/>
                </a:rPr>
                <a:t>d</a:t>
              </a:r>
              <a:r>
                <a:rPr lang="en-US" sz="1100" baseline="-25000">
                  <a:latin typeface="Times New Roman"/>
                  <a:ea typeface="Times New Roman"/>
                  <a:cs typeface="Times New Roman"/>
                  <a:sym typeface="Times New Roman"/>
                </a:rPr>
                <a:t>3</a:t>
              </a:r>
              <a:endParaRPr sz="1100" baseline="-25000">
                <a:latin typeface="Times New Roman"/>
                <a:ea typeface="Times New Roman"/>
                <a:cs typeface="Times New Roman"/>
                <a:sym typeface="Times New Roman"/>
              </a:endParaRPr>
            </a:p>
          </p:txBody>
        </p:sp>
        <p:sp>
          <p:nvSpPr>
            <p:cNvPr id="5616" name="Google Shape;5616;p133"/>
            <p:cNvSpPr txBox="1"/>
            <p:nvPr/>
          </p:nvSpPr>
          <p:spPr>
            <a:xfrm>
              <a:off x="8580287" y="2967941"/>
              <a:ext cx="1286700" cy="35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rgbClr val="434343"/>
                  </a:solidFill>
                </a:rPr>
                <a:t>Doc Pairwise</a:t>
              </a:r>
              <a:endParaRPr>
                <a:solidFill>
                  <a:srgbClr val="434343"/>
                </a:solidFill>
              </a:endParaRPr>
            </a:p>
          </p:txBody>
        </p:sp>
        <p:sp>
          <p:nvSpPr>
            <p:cNvPr id="5617" name="Google Shape;5617;p133"/>
            <p:cNvSpPr/>
            <p:nvPr/>
          </p:nvSpPr>
          <p:spPr>
            <a:xfrm rot="5400000">
              <a:off x="7635885" y="4665044"/>
              <a:ext cx="1564800" cy="267900"/>
            </a:xfrm>
            <a:prstGeom prst="bentUpArrow">
              <a:avLst>
                <a:gd name="adj1" fmla="val 42840"/>
                <a:gd name="adj2" fmla="val 50000"/>
                <a:gd name="adj3" fmla="val 25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18" name="Google Shape;5618;p133"/>
          <p:cNvSpPr txBox="1"/>
          <p:nvPr/>
        </p:nvSpPr>
        <p:spPr>
          <a:xfrm>
            <a:off x="5853636" y="4129145"/>
            <a:ext cx="534300" cy="40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i="1">
                <a:latin typeface="Times New Roman"/>
                <a:ea typeface="Times New Roman"/>
                <a:cs typeface="Times New Roman"/>
                <a:sym typeface="Times New Roman"/>
              </a:rPr>
              <a:t>s</a:t>
            </a:r>
            <a:r>
              <a:rPr lang="en-US" sz="1800" i="1" baseline="-25000">
                <a:latin typeface="Times New Roman"/>
                <a:ea typeface="Times New Roman"/>
                <a:cs typeface="Times New Roman"/>
                <a:sym typeface="Times New Roman"/>
              </a:rPr>
              <a:t>i</a:t>
            </a:r>
            <a:endParaRPr sz="1800" i="1" baseline="-25000">
              <a:latin typeface="Times New Roman"/>
              <a:ea typeface="Times New Roman"/>
              <a:cs typeface="Times New Roman"/>
              <a:sym typeface="Times New Roman"/>
            </a:endParaRPr>
          </a:p>
        </p:txBody>
      </p:sp>
      <p:sp>
        <p:nvSpPr>
          <p:cNvPr id="5619" name="Google Shape;5619;p133"/>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
        <p:nvSpPr>
          <p:cNvPr id="5620" name="Google Shape;5620;p133"/>
          <p:cNvSpPr txBox="1"/>
          <p:nvPr/>
        </p:nvSpPr>
        <p:spPr>
          <a:xfrm>
            <a:off x="23311" y="6428850"/>
            <a:ext cx="7233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i="1">
                <a:solidFill>
                  <a:srgbClr val="222222"/>
                </a:solidFill>
                <a:highlight>
                  <a:srgbClr val="FFFFFF"/>
                </a:highlight>
                <a:latin typeface="Calibri"/>
                <a:ea typeface="Calibri"/>
                <a:cs typeface="Calibri"/>
                <a:sym typeface="Calibri"/>
              </a:rPr>
              <a:t>Nogueira, Yang, Cho, Lin. Multi-stage document ranking with bert. 2019.</a:t>
            </a:r>
            <a:endParaRPr sz="1600" i="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75"/>
                                        </p:tgtEl>
                                        <p:attrNameLst>
                                          <p:attrName>style.visibility</p:attrName>
                                        </p:attrNameLst>
                                      </p:cBhvr>
                                      <p:to>
                                        <p:strVal val="visible"/>
                                      </p:to>
                                    </p:set>
                                    <p:animEffect transition="in" filter="fade">
                                      <p:cBhvr>
                                        <p:cTn id="7" dur="1"/>
                                        <p:tgtEl>
                                          <p:spTgt spid="5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5625"/>
        <p:cNvGrpSpPr/>
        <p:nvPr/>
      </p:nvGrpSpPr>
      <p:grpSpPr>
        <a:xfrm>
          <a:off x="0" y="0"/>
          <a:ext cx="0" cy="0"/>
          <a:chOff x="0" y="0"/>
          <a:chExt cx="0" cy="0"/>
        </a:xfrm>
      </p:grpSpPr>
      <p:sp>
        <p:nvSpPr>
          <p:cNvPr id="5626" name="Google Shape;5626;p134"/>
          <p:cNvSpPr/>
          <p:nvPr/>
        </p:nvSpPr>
        <p:spPr>
          <a:xfrm>
            <a:off x="1101140" y="1623534"/>
            <a:ext cx="10646100" cy="2751600"/>
          </a:xfrm>
          <a:prstGeom prst="rect">
            <a:avLst/>
          </a:prstGeom>
          <a:solidFill>
            <a:srgbClr val="E6913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a:latin typeface="Calibri"/>
                <a:ea typeface="Calibri"/>
                <a:cs typeface="Calibri"/>
                <a:sym typeface="Calibri"/>
              </a:rPr>
              <a:t>duoBERT</a:t>
            </a:r>
            <a:endParaRPr sz="3500">
              <a:latin typeface="Calibri"/>
              <a:ea typeface="Calibri"/>
              <a:cs typeface="Calibri"/>
              <a:sym typeface="Calibri"/>
            </a:endParaRPr>
          </a:p>
        </p:txBody>
      </p:sp>
      <p:sp>
        <p:nvSpPr>
          <p:cNvPr id="5627" name="Google Shape;5627;p134"/>
          <p:cNvSpPr/>
          <p:nvPr/>
        </p:nvSpPr>
        <p:spPr>
          <a:xfrm>
            <a:off x="8599837" y="4585964"/>
            <a:ext cx="705300" cy="424200"/>
          </a:xfrm>
          <a:prstGeom prst="rect">
            <a:avLst/>
          </a:prstGeom>
          <a:gradFill>
            <a:gsLst>
              <a:gs pos="0">
                <a:srgbClr val="B4D4A5"/>
              </a:gs>
              <a:gs pos="50000">
                <a:srgbClr val="A8CD97"/>
              </a:gs>
              <a:gs pos="100000">
                <a:srgbClr val="9BC985"/>
              </a:gs>
            </a:gsLst>
            <a:lin ang="5400700"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d</a:t>
            </a:r>
            <a:r>
              <a:rPr lang="en-US" i="1" baseline="-25000">
                <a:solidFill>
                  <a:srgbClr val="000000"/>
                </a:solidFill>
                <a:latin typeface="Calibri"/>
                <a:ea typeface="Calibri"/>
                <a:cs typeface="Calibri"/>
                <a:sym typeface="Calibri"/>
              </a:rPr>
              <a:t>1</a:t>
            </a:r>
            <a:r>
              <a:rPr lang="en-US" i="1" baseline="30000">
                <a:solidFill>
                  <a:srgbClr val="000000"/>
                </a:solidFill>
                <a:latin typeface="Calibri"/>
                <a:ea typeface="Calibri"/>
                <a:cs typeface="Calibri"/>
                <a:sym typeface="Calibri"/>
              </a:rPr>
              <a:t>j</a:t>
            </a:r>
            <a:endParaRPr sz="1600" i="1" baseline="30000"/>
          </a:p>
        </p:txBody>
      </p:sp>
      <p:sp>
        <p:nvSpPr>
          <p:cNvPr id="5628" name="Google Shape;5628;p134"/>
          <p:cNvSpPr/>
          <p:nvPr/>
        </p:nvSpPr>
        <p:spPr>
          <a:xfrm>
            <a:off x="8599837" y="5033704"/>
            <a:ext cx="705300" cy="42420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E</a:t>
            </a:r>
            <a:r>
              <a:rPr lang="en-US" i="1" baseline="-25000">
                <a:solidFill>
                  <a:srgbClr val="000000"/>
                </a:solidFill>
                <a:latin typeface="Calibri"/>
                <a:ea typeface="Calibri"/>
                <a:cs typeface="Calibri"/>
                <a:sym typeface="Calibri"/>
              </a:rPr>
              <a:t>C</a:t>
            </a:r>
            <a:endParaRPr sz="1600"/>
          </a:p>
        </p:txBody>
      </p:sp>
      <p:sp>
        <p:nvSpPr>
          <p:cNvPr id="5629" name="Google Shape;5629;p134"/>
          <p:cNvSpPr/>
          <p:nvPr/>
        </p:nvSpPr>
        <p:spPr>
          <a:xfrm>
            <a:off x="8599837" y="5474480"/>
            <a:ext cx="705300" cy="42420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P</a:t>
            </a:r>
            <a:r>
              <a:rPr lang="en-US" i="1" baseline="-25000">
                <a:solidFill>
                  <a:srgbClr val="000000"/>
                </a:solidFill>
                <a:latin typeface="Calibri"/>
                <a:ea typeface="Calibri"/>
                <a:cs typeface="Calibri"/>
                <a:sym typeface="Calibri"/>
              </a:rPr>
              <a:t>m+6</a:t>
            </a:r>
            <a:endParaRPr sz="1600"/>
          </a:p>
        </p:txBody>
      </p:sp>
      <p:sp>
        <p:nvSpPr>
          <p:cNvPr id="5630" name="Google Shape;5630;p134"/>
          <p:cNvSpPr/>
          <p:nvPr/>
        </p:nvSpPr>
        <p:spPr>
          <a:xfrm>
            <a:off x="1239568" y="1785135"/>
            <a:ext cx="705300" cy="42420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T</a:t>
            </a:r>
            <a:r>
              <a:rPr lang="en-US" sz="1700" i="1" baseline="-25000">
                <a:solidFill>
                  <a:srgbClr val="000000"/>
                </a:solidFill>
                <a:latin typeface="Calibri"/>
                <a:ea typeface="Calibri"/>
                <a:cs typeface="Calibri"/>
                <a:sym typeface="Calibri"/>
              </a:rPr>
              <a:t>[CLS]</a:t>
            </a:r>
            <a:endParaRPr sz="1300"/>
          </a:p>
        </p:txBody>
      </p:sp>
      <p:sp>
        <p:nvSpPr>
          <p:cNvPr id="5631" name="Google Shape;5631;p134"/>
          <p:cNvSpPr/>
          <p:nvPr/>
        </p:nvSpPr>
        <p:spPr>
          <a:xfrm>
            <a:off x="1239568" y="4587468"/>
            <a:ext cx="705300" cy="42420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000000"/>
                </a:solidFill>
                <a:latin typeface="Calibri"/>
                <a:ea typeface="Calibri"/>
                <a:cs typeface="Calibri"/>
                <a:sym typeface="Calibri"/>
              </a:rPr>
              <a:t>[CLS]</a:t>
            </a:r>
            <a:endParaRPr sz="1600"/>
          </a:p>
        </p:txBody>
      </p:sp>
      <p:sp>
        <p:nvSpPr>
          <p:cNvPr id="5632" name="Google Shape;5632;p134"/>
          <p:cNvSpPr/>
          <p:nvPr/>
        </p:nvSpPr>
        <p:spPr>
          <a:xfrm>
            <a:off x="2076966" y="1785135"/>
            <a:ext cx="705300" cy="424200"/>
          </a:xfrm>
          <a:prstGeom prst="roundRect">
            <a:avLst>
              <a:gd name="adj" fmla="val 16667"/>
            </a:avLst>
          </a:prstGeom>
          <a:gradFill>
            <a:gsLst>
              <a:gs pos="0">
                <a:srgbClr val="F7BCA2"/>
              </a:gs>
              <a:gs pos="50000">
                <a:srgbClr val="F4B093"/>
              </a:gs>
              <a:gs pos="100000">
                <a:srgbClr val="F7A47F"/>
              </a:gs>
            </a:gsLst>
            <a:lin ang="5400700" scaled="0"/>
          </a:gradFill>
          <a:ln w="9525" cap="flat" cmpd="sng">
            <a:solidFill>
              <a:srgbClr val="C55A1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U</a:t>
            </a:r>
            <a:r>
              <a:rPr lang="en-US" sz="1700" i="1" baseline="-25000">
                <a:solidFill>
                  <a:srgbClr val="000000"/>
                </a:solidFill>
                <a:latin typeface="Calibri"/>
                <a:ea typeface="Calibri"/>
                <a:cs typeface="Calibri"/>
                <a:sym typeface="Calibri"/>
              </a:rPr>
              <a:t>1</a:t>
            </a:r>
            <a:endParaRPr sz="1300"/>
          </a:p>
        </p:txBody>
      </p:sp>
      <p:sp>
        <p:nvSpPr>
          <p:cNvPr id="5633" name="Google Shape;5633;p134"/>
          <p:cNvSpPr/>
          <p:nvPr/>
        </p:nvSpPr>
        <p:spPr>
          <a:xfrm>
            <a:off x="2076966" y="4587468"/>
            <a:ext cx="705300" cy="424200"/>
          </a:xfrm>
          <a:prstGeom prst="rect">
            <a:avLst/>
          </a:prstGeom>
          <a:gradFill>
            <a:gsLst>
              <a:gs pos="0">
                <a:srgbClr val="F7BCA2"/>
              </a:gs>
              <a:gs pos="50000">
                <a:srgbClr val="F4B093"/>
              </a:gs>
              <a:gs pos="100000">
                <a:srgbClr val="F7A47F"/>
              </a:gs>
            </a:gsLst>
            <a:lin ang="5400012" scaled="0"/>
          </a:gradFill>
          <a:ln w="9525" cap="flat" cmpd="sng">
            <a:solidFill>
              <a:srgbClr val="ED7D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A</a:t>
            </a:r>
            <a:r>
              <a:rPr lang="en-US" i="1" baseline="-25000">
                <a:solidFill>
                  <a:srgbClr val="000000"/>
                </a:solidFill>
                <a:latin typeface="Calibri"/>
                <a:ea typeface="Calibri"/>
                <a:cs typeface="Calibri"/>
                <a:sym typeface="Calibri"/>
              </a:rPr>
              <a:t>1</a:t>
            </a:r>
            <a:endParaRPr>
              <a:solidFill>
                <a:srgbClr val="000000"/>
              </a:solidFill>
              <a:latin typeface="Calibri"/>
              <a:ea typeface="Calibri"/>
              <a:cs typeface="Calibri"/>
              <a:sym typeface="Calibri"/>
            </a:endParaRPr>
          </a:p>
        </p:txBody>
      </p:sp>
      <p:sp>
        <p:nvSpPr>
          <p:cNvPr id="5634" name="Google Shape;5634;p134"/>
          <p:cNvSpPr/>
          <p:nvPr/>
        </p:nvSpPr>
        <p:spPr>
          <a:xfrm>
            <a:off x="2914364" y="1785135"/>
            <a:ext cx="705300" cy="424200"/>
          </a:xfrm>
          <a:prstGeom prst="roundRect">
            <a:avLst>
              <a:gd name="adj" fmla="val 16667"/>
            </a:avLst>
          </a:prstGeom>
          <a:gradFill>
            <a:gsLst>
              <a:gs pos="0">
                <a:srgbClr val="F7BCA2"/>
              </a:gs>
              <a:gs pos="50000">
                <a:srgbClr val="F4B093"/>
              </a:gs>
              <a:gs pos="100000">
                <a:srgbClr val="F7A47F"/>
              </a:gs>
            </a:gsLst>
            <a:lin ang="5400700" scaled="0"/>
          </a:gradFill>
          <a:ln w="9525" cap="flat" cmpd="sng">
            <a:solidFill>
              <a:srgbClr val="C55A1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U</a:t>
            </a:r>
            <a:r>
              <a:rPr lang="en-US" sz="1700" i="1" baseline="-25000">
                <a:solidFill>
                  <a:srgbClr val="000000"/>
                </a:solidFill>
                <a:latin typeface="Calibri"/>
                <a:ea typeface="Calibri"/>
                <a:cs typeface="Calibri"/>
                <a:sym typeface="Calibri"/>
              </a:rPr>
              <a:t>2</a:t>
            </a:r>
            <a:endParaRPr sz="1300"/>
          </a:p>
        </p:txBody>
      </p:sp>
      <p:sp>
        <p:nvSpPr>
          <p:cNvPr id="5635" name="Google Shape;5635;p134"/>
          <p:cNvSpPr/>
          <p:nvPr/>
        </p:nvSpPr>
        <p:spPr>
          <a:xfrm>
            <a:off x="2914364" y="4587468"/>
            <a:ext cx="705300" cy="424200"/>
          </a:xfrm>
          <a:prstGeom prst="rect">
            <a:avLst/>
          </a:prstGeom>
          <a:gradFill>
            <a:gsLst>
              <a:gs pos="0">
                <a:srgbClr val="F7BCA2"/>
              </a:gs>
              <a:gs pos="50000">
                <a:srgbClr val="F4B093"/>
              </a:gs>
              <a:gs pos="100000">
                <a:srgbClr val="F7A47F"/>
              </a:gs>
            </a:gsLst>
            <a:lin ang="5400012" scaled="0"/>
          </a:gradFill>
          <a:ln w="9525" cap="flat" cmpd="sng">
            <a:solidFill>
              <a:srgbClr val="ED7D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A</a:t>
            </a:r>
            <a:r>
              <a:rPr lang="en-US" i="1" baseline="-25000">
                <a:solidFill>
                  <a:srgbClr val="000000"/>
                </a:solidFill>
                <a:latin typeface="Calibri"/>
                <a:ea typeface="Calibri"/>
                <a:cs typeface="Calibri"/>
                <a:sym typeface="Calibri"/>
              </a:rPr>
              <a:t>2</a:t>
            </a:r>
            <a:endParaRPr>
              <a:solidFill>
                <a:srgbClr val="000000"/>
              </a:solidFill>
              <a:latin typeface="Calibri"/>
              <a:ea typeface="Calibri"/>
              <a:cs typeface="Calibri"/>
              <a:sym typeface="Calibri"/>
            </a:endParaRPr>
          </a:p>
        </p:txBody>
      </p:sp>
      <p:sp>
        <p:nvSpPr>
          <p:cNvPr id="5636" name="Google Shape;5636;p134"/>
          <p:cNvSpPr/>
          <p:nvPr/>
        </p:nvSpPr>
        <p:spPr>
          <a:xfrm>
            <a:off x="3751762" y="1785135"/>
            <a:ext cx="705300" cy="424200"/>
          </a:xfrm>
          <a:prstGeom prst="roundRect">
            <a:avLst>
              <a:gd name="adj" fmla="val 16667"/>
            </a:avLst>
          </a:prstGeom>
          <a:gradFill>
            <a:gsLst>
              <a:gs pos="0">
                <a:srgbClr val="F7BCA2"/>
              </a:gs>
              <a:gs pos="50000">
                <a:srgbClr val="F4B093"/>
              </a:gs>
              <a:gs pos="100000">
                <a:srgbClr val="F7A47F"/>
              </a:gs>
            </a:gsLst>
            <a:lin ang="5400700" scaled="0"/>
          </a:gradFill>
          <a:ln w="9525" cap="flat" cmpd="sng">
            <a:solidFill>
              <a:srgbClr val="C55A1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U</a:t>
            </a:r>
            <a:r>
              <a:rPr lang="en-US" sz="1700" i="1" baseline="-25000">
                <a:solidFill>
                  <a:srgbClr val="000000"/>
                </a:solidFill>
                <a:latin typeface="Calibri"/>
                <a:ea typeface="Calibri"/>
                <a:cs typeface="Calibri"/>
                <a:sym typeface="Calibri"/>
              </a:rPr>
              <a:t>3</a:t>
            </a:r>
            <a:endParaRPr sz="1300"/>
          </a:p>
        </p:txBody>
      </p:sp>
      <p:sp>
        <p:nvSpPr>
          <p:cNvPr id="5637" name="Google Shape;5637;p134"/>
          <p:cNvSpPr/>
          <p:nvPr/>
        </p:nvSpPr>
        <p:spPr>
          <a:xfrm>
            <a:off x="3751762" y="4587468"/>
            <a:ext cx="705300" cy="424200"/>
          </a:xfrm>
          <a:prstGeom prst="rect">
            <a:avLst/>
          </a:prstGeom>
          <a:gradFill>
            <a:gsLst>
              <a:gs pos="0">
                <a:srgbClr val="F7BCA2"/>
              </a:gs>
              <a:gs pos="50000">
                <a:srgbClr val="F4B093"/>
              </a:gs>
              <a:gs pos="100000">
                <a:srgbClr val="F7A47F"/>
              </a:gs>
            </a:gsLst>
            <a:lin ang="5400012" scaled="0"/>
          </a:gradFill>
          <a:ln w="9525" cap="flat" cmpd="sng">
            <a:solidFill>
              <a:srgbClr val="ED7D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A</a:t>
            </a:r>
            <a:r>
              <a:rPr lang="en-US" i="1" baseline="-25000">
                <a:solidFill>
                  <a:srgbClr val="000000"/>
                </a:solidFill>
                <a:latin typeface="Calibri"/>
                <a:ea typeface="Calibri"/>
                <a:cs typeface="Calibri"/>
                <a:sym typeface="Calibri"/>
              </a:rPr>
              <a:t>3</a:t>
            </a:r>
            <a:endParaRPr>
              <a:solidFill>
                <a:srgbClr val="000000"/>
              </a:solidFill>
              <a:latin typeface="Calibri"/>
              <a:ea typeface="Calibri"/>
              <a:cs typeface="Calibri"/>
              <a:sym typeface="Calibri"/>
            </a:endParaRPr>
          </a:p>
        </p:txBody>
      </p:sp>
      <p:sp>
        <p:nvSpPr>
          <p:cNvPr id="5638" name="Google Shape;5638;p134"/>
          <p:cNvSpPr/>
          <p:nvPr/>
        </p:nvSpPr>
        <p:spPr>
          <a:xfrm>
            <a:off x="4589160" y="1785135"/>
            <a:ext cx="705300" cy="424200"/>
          </a:xfrm>
          <a:prstGeom prst="roundRect">
            <a:avLst>
              <a:gd name="adj" fmla="val 16667"/>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T</a:t>
            </a:r>
            <a:r>
              <a:rPr lang="en-US" sz="1700" i="1" baseline="-25000">
                <a:solidFill>
                  <a:srgbClr val="000000"/>
                </a:solidFill>
                <a:latin typeface="Calibri"/>
                <a:ea typeface="Calibri"/>
                <a:cs typeface="Calibri"/>
                <a:sym typeface="Calibri"/>
              </a:rPr>
              <a:t>[SEP1]</a:t>
            </a:r>
            <a:endParaRPr sz="1300"/>
          </a:p>
        </p:txBody>
      </p:sp>
      <p:sp>
        <p:nvSpPr>
          <p:cNvPr id="5639" name="Google Shape;5639;p134"/>
          <p:cNvSpPr/>
          <p:nvPr/>
        </p:nvSpPr>
        <p:spPr>
          <a:xfrm>
            <a:off x="1239568" y="3776576"/>
            <a:ext cx="705300" cy="4242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E</a:t>
            </a:r>
            <a:r>
              <a:rPr lang="en-US" sz="1700" i="1" baseline="-25000">
                <a:solidFill>
                  <a:srgbClr val="000000"/>
                </a:solidFill>
                <a:latin typeface="Calibri"/>
                <a:ea typeface="Calibri"/>
                <a:cs typeface="Calibri"/>
                <a:sym typeface="Calibri"/>
              </a:rPr>
              <a:t>[CLS]</a:t>
            </a:r>
            <a:endParaRPr sz="1300"/>
          </a:p>
        </p:txBody>
      </p:sp>
      <p:sp>
        <p:nvSpPr>
          <p:cNvPr id="5640" name="Google Shape;5640;p134"/>
          <p:cNvSpPr/>
          <p:nvPr/>
        </p:nvSpPr>
        <p:spPr>
          <a:xfrm>
            <a:off x="4589160" y="4587468"/>
            <a:ext cx="705300" cy="42420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000000"/>
                </a:solidFill>
                <a:latin typeface="Calibri"/>
                <a:ea typeface="Calibri"/>
                <a:cs typeface="Calibri"/>
                <a:sym typeface="Calibri"/>
              </a:rPr>
              <a:t>[SEP]</a:t>
            </a:r>
            <a:endParaRPr sz="1600"/>
          </a:p>
        </p:txBody>
      </p:sp>
      <p:sp>
        <p:nvSpPr>
          <p:cNvPr id="5641" name="Google Shape;5641;p134"/>
          <p:cNvSpPr/>
          <p:nvPr/>
        </p:nvSpPr>
        <p:spPr>
          <a:xfrm>
            <a:off x="5426557" y="1785135"/>
            <a:ext cx="705300" cy="424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V</a:t>
            </a:r>
            <a:r>
              <a:rPr lang="en-US" sz="1700" i="1" baseline="-25000">
                <a:solidFill>
                  <a:srgbClr val="000000"/>
                </a:solidFill>
                <a:latin typeface="Calibri"/>
                <a:ea typeface="Calibri"/>
                <a:cs typeface="Calibri"/>
                <a:sym typeface="Calibri"/>
              </a:rPr>
              <a:t>1</a:t>
            </a:r>
            <a:endParaRPr sz="1300"/>
          </a:p>
        </p:txBody>
      </p:sp>
      <p:sp>
        <p:nvSpPr>
          <p:cNvPr id="5642" name="Google Shape;5642;p134"/>
          <p:cNvSpPr/>
          <p:nvPr/>
        </p:nvSpPr>
        <p:spPr>
          <a:xfrm>
            <a:off x="2076966" y="3776576"/>
            <a:ext cx="705300" cy="4242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E</a:t>
            </a:r>
            <a:r>
              <a:rPr lang="en-US" sz="1700" i="1" baseline="-25000">
                <a:solidFill>
                  <a:srgbClr val="000000"/>
                </a:solidFill>
                <a:latin typeface="Calibri"/>
                <a:ea typeface="Calibri"/>
                <a:cs typeface="Calibri"/>
                <a:sym typeface="Calibri"/>
              </a:rPr>
              <a:t>1</a:t>
            </a:r>
            <a:endParaRPr sz="1300"/>
          </a:p>
        </p:txBody>
      </p:sp>
      <p:sp>
        <p:nvSpPr>
          <p:cNvPr id="5643" name="Google Shape;5643;p134"/>
          <p:cNvSpPr/>
          <p:nvPr/>
        </p:nvSpPr>
        <p:spPr>
          <a:xfrm>
            <a:off x="5426557" y="4587468"/>
            <a:ext cx="705300" cy="42420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B</a:t>
            </a:r>
            <a:r>
              <a:rPr lang="en-US" i="1" baseline="-25000">
                <a:solidFill>
                  <a:srgbClr val="000000"/>
                </a:solidFill>
                <a:latin typeface="Calibri"/>
                <a:ea typeface="Calibri"/>
                <a:cs typeface="Calibri"/>
                <a:sym typeface="Calibri"/>
              </a:rPr>
              <a:t>1</a:t>
            </a:r>
            <a:endParaRPr>
              <a:solidFill>
                <a:srgbClr val="000000"/>
              </a:solidFill>
              <a:latin typeface="Calibri"/>
              <a:ea typeface="Calibri"/>
              <a:cs typeface="Calibri"/>
              <a:sym typeface="Calibri"/>
            </a:endParaRPr>
          </a:p>
        </p:txBody>
      </p:sp>
      <p:sp>
        <p:nvSpPr>
          <p:cNvPr id="5644" name="Google Shape;5644;p134"/>
          <p:cNvSpPr/>
          <p:nvPr/>
        </p:nvSpPr>
        <p:spPr>
          <a:xfrm>
            <a:off x="6925199" y="1785135"/>
            <a:ext cx="705300" cy="42420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V</a:t>
            </a:r>
            <a:r>
              <a:rPr lang="en-US" sz="1700" i="1" baseline="-25000">
                <a:solidFill>
                  <a:srgbClr val="000000"/>
                </a:solidFill>
                <a:latin typeface="Calibri"/>
                <a:ea typeface="Calibri"/>
                <a:cs typeface="Calibri"/>
                <a:sym typeface="Calibri"/>
              </a:rPr>
              <a:t>m</a:t>
            </a:r>
            <a:endParaRPr sz="1300"/>
          </a:p>
        </p:txBody>
      </p:sp>
      <p:sp>
        <p:nvSpPr>
          <p:cNvPr id="5645" name="Google Shape;5645;p134"/>
          <p:cNvSpPr/>
          <p:nvPr/>
        </p:nvSpPr>
        <p:spPr>
          <a:xfrm>
            <a:off x="2914364" y="3776576"/>
            <a:ext cx="705300" cy="4242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E</a:t>
            </a:r>
            <a:r>
              <a:rPr lang="en-US" sz="1700" i="1" baseline="-25000">
                <a:solidFill>
                  <a:srgbClr val="000000"/>
                </a:solidFill>
                <a:latin typeface="Calibri"/>
                <a:ea typeface="Calibri"/>
                <a:cs typeface="Calibri"/>
                <a:sym typeface="Calibri"/>
              </a:rPr>
              <a:t>2</a:t>
            </a:r>
            <a:endParaRPr sz="1300"/>
          </a:p>
        </p:txBody>
      </p:sp>
      <p:sp>
        <p:nvSpPr>
          <p:cNvPr id="5646" name="Google Shape;5646;p134"/>
          <p:cNvSpPr/>
          <p:nvPr/>
        </p:nvSpPr>
        <p:spPr>
          <a:xfrm>
            <a:off x="6925199" y="4587468"/>
            <a:ext cx="705300" cy="42420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B</a:t>
            </a:r>
            <a:r>
              <a:rPr lang="en-US" i="1" baseline="-25000">
                <a:solidFill>
                  <a:srgbClr val="000000"/>
                </a:solidFill>
                <a:latin typeface="Calibri"/>
                <a:ea typeface="Calibri"/>
                <a:cs typeface="Calibri"/>
                <a:sym typeface="Calibri"/>
              </a:rPr>
              <a:t>2</a:t>
            </a:r>
            <a:endParaRPr>
              <a:solidFill>
                <a:srgbClr val="000000"/>
              </a:solidFill>
              <a:latin typeface="Calibri"/>
              <a:ea typeface="Calibri"/>
              <a:cs typeface="Calibri"/>
              <a:sym typeface="Calibri"/>
            </a:endParaRPr>
          </a:p>
        </p:txBody>
      </p:sp>
      <p:sp>
        <p:nvSpPr>
          <p:cNvPr id="5647" name="Google Shape;5647;p134"/>
          <p:cNvSpPr/>
          <p:nvPr/>
        </p:nvSpPr>
        <p:spPr>
          <a:xfrm>
            <a:off x="7768562" y="1785135"/>
            <a:ext cx="705300" cy="424200"/>
          </a:xfrm>
          <a:prstGeom prst="roundRect">
            <a:avLst>
              <a:gd name="adj" fmla="val 16667"/>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T</a:t>
            </a:r>
            <a:r>
              <a:rPr lang="en-US" sz="1700" i="1" baseline="-25000">
                <a:solidFill>
                  <a:srgbClr val="000000"/>
                </a:solidFill>
                <a:latin typeface="Calibri"/>
                <a:ea typeface="Calibri"/>
                <a:cs typeface="Calibri"/>
                <a:sym typeface="Calibri"/>
              </a:rPr>
              <a:t>[SEP2]</a:t>
            </a:r>
            <a:endParaRPr sz="1300"/>
          </a:p>
        </p:txBody>
      </p:sp>
      <p:sp>
        <p:nvSpPr>
          <p:cNvPr id="5648" name="Google Shape;5648;p134"/>
          <p:cNvSpPr/>
          <p:nvPr/>
        </p:nvSpPr>
        <p:spPr>
          <a:xfrm>
            <a:off x="3751762" y="3776576"/>
            <a:ext cx="705300" cy="4242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E</a:t>
            </a:r>
            <a:r>
              <a:rPr lang="en-US" sz="1700" i="1" baseline="-25000">
                <a:solidFill>
                  <a:srgbClr val="000000"/>
                </a:solidFill>
                <a:latin typeface="Calibri"/>
                <a:ea typeface="Calibri"/>
                <a:cs typeface="Calibri"/>
                <a:sym typeface="Calibri"/>
              </a:rPr>
              <a:t>3</a:t>
            </a:r>
            <a:endParaRPr sz="1300"/>
          </a:p>
        </p:txBody>
      </p:sp>
      <p:sp>
        <p:nvSpPr>
          <p:cNvPr id="5649" name="Google Shape;5649;p134"/>
          <p:cNvSpPr/>
          <p:nvPr/>
        </p:nvSpPr>
        <p:spPr>
          <a:xfrm>
            <a:off x="8605959" y="1785135"/>
            <a:ext cx="705300" cy="424200"/>
          </a:xfrm>
          <a:prstGeom prst="roundRect">
            <a:avLst>
              <a:gd name="adj" fmla="val 16667"/>
            </a:avLst>
          </a:prstGeom>
          <a:solidFill>
            <a:srgbClr val="B4A7D6"/>
          </a:solidFill>
          <a:ln w="9525" cap="flat" cmpd="sng">
            <a:solidFill>
              <a:srgbClr val="8E7CC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X</a:t>
            </a:r>
            <a:r>
              <a:rPr lang="en-US" sz="1700" i="1" baseline="-25000">
                <a:solidFill>
                  <a:srgbClr val="000000"/>
                </a:solidFill>
                <a:latin typeface="Calibri"/>
                <a:ea typeface="Calibri"/>
                <a:cs typeface="Calibri"/>
                <a:sym typeface="Calibri"/>
              </a:rPr>
              <a:t>1</a:t>
            </a:r>
            <a:endParaRPr sz="1300"/>
          </a:p>
        </p:txBody>
      </p:sp>
      <p:sp>
        <p:nvSpPr>
          <p:cNvPr id="5650" name="Google Shape;5650;p134"/>
          <p:cNvSpPr/>
          <p:nvPr/>
        </p:nvSpPr>
        <p:spPr>
          <a:xfrm>
            <a:off x="1239568" y="4587468"/>
            <a:ext cx="705300" cy="42420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000000"/>
                </a:solidFill>
                <a:latin typeface="Calibri"/>
                <a:ea typeface="Calibri"/>
                <a:cs typeface="Calibri"/>
                <a:sym typeface="Calibri"/>
              </a:rPr>
              <a:t>[CLS]</a:t>
            </a:r>
            <a:endParaRPr sz="1600"/>
          </a:p>
        </p:txBody>
      </p:sp>
      <p:sp>
        <p:nvSpPr>
          <p:cNvPr id="5651" name="Google Shape;5651;p134"/>
          <p:cNvSpPr/>
          <p:nvPr/>
        </p:nvSpPr>
        <p:spPr>
          <a:xfrm>
            <a:off x="4589160" y="3776576"/>
            <a:ext cx="705300" cy="4242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E</a:t>
            </a:r>
            <a:r>
              <a:rPr lang="en-US" sz="1700" i="1" baseline="-25000">
                <a:solidFill>
                  <a:srgbClr val="000000"/>
                </a:solidFill>
                <a:latin typeface="Calibri"/>
                <a:ea typeface="Calibri"/>
                <a:cs typeface="Calibri"/>
                <a:sym typeface="Calibri"/>
              </a:rPr>
              <a:t>[SEP1]</a:t>
            </a:r>
            <a:endParaRPr sz="1300"/>
          </a:p>
        </p:txBody>
      </p:sp>
      <p:sp>
        <p:nvSpPr>
          <p:cNvPr id="5652" name="Google Shape;5652;p134"/>
          <p:cNvSpPr/>
          <p:nvPr/>
        </p:nvSpPr>
        <p:spPr>
          <a:xfrm>
            <a:off x="2076966" y="4587468"/>
            <a:ext cx="705300" cy="42420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q</a:t>
            </a:r>
            <a:r>
              <a:rPr lang="en-US" i="1" baseline="-25000">
                <a:solidFill>
                  <a:srgbClr val="000000"/>
                </a:solidFill>
                <a:latin typeface="Calibri"/>
                <a:ea typeface="Calibri"/>
                <a:cs typeface="Calibri"/>
                <a:sym typeface="Calibri"/>
              </a:rPr>
              <a:t>1</a:t>
            </a:r>
            <a:endParaRPr>
              <a:solidFill>
                <a:srgbClr val="000000"/>
              </a:solidFill>
              <a:latin typeface="Calibri"/>
              <a:ea typeface="Calibri"/>
              <a:cs typeface="Calibri"/>
              <a:sym typeface="Calibri"/>
            </a:endParaRPr>
          </a:p>
        </p:txBody>
      </p:sp>
      <p:sp>
        <p:nvSpPr>
          <p:cNvPr id="5653" name="Google Shape;5653;p134"/>
          <p:cNvSpPr/>
          <p:nvPr/>
        </p:nvSpPr>
        <p:spPr>
          <a:xfrm>
            <a:off x="2914364" y="4587468"/>
            <a:ext cx="705300" cy="42420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q</a:t>
            </a:r>
            <a:r>
              <a:rPr lang="en-US" i="1" baseline="-25000">
                <a:solidFill>
                  <a:srgbClr val="000000"/>
                </a:solidFill>
                <a:latin typeface="Calibri"/>
                <a:ea typeface="Calibri"/>
                <a:cs typeface="Calibri"/>
                <a:sym typeface="Calibri"/>
              </a:rPr>
              <a:t>2</a:t>
            </a:r>
            <a:endParaRPr>
              <a:solidFill>
                <a:srgbClr val="000000"/>
              </a:solidFill>
              <a:latin typeface="Calibri"/>
              <a:ea typeface="Calibri"/>
              <a:cs typeface="Calibri"/>
              <a:sym typeface="Calibri"/>
            </a:endParaRPr>
          </a:p>
        </p:txBody>
      </p:sp>
      <p:sp>
        <p:nvSpPr>
          <p:cNvPr id="5654" name="Google Shape;5654;p134"/>
          <p:cNvSpPr/>
          <p:nvPr/>
        </p:nvSpPr>
        <p:spPr>
          <a:xfrm>
            <a:off x="5426557" y="3776576"/>
            <a:ext cx="705300" cy="4242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F</a:t>
            </a:r>
            <a:r>
              <a:rPr lang="en-US" sz="1700" i="1" baseline="-25000">
                <a:solidFill>
                  <a:srgbClr val="000000"/>
                </a:solidFill>
                <a:latin typeface="Calibri"/>
                <a:ea typeface="Calibri"/>
                <a:cs typeface="Calibri"/>
                <a:sym typeface="Calibri"/>
              </a:rPr>
              <a:t>1</a:t>
            </a:r>
            <a:endParaRPr sz="1300"/>
          </a:p>
        </p:txBody>
      </p:sp>
      <p:sp>
        <p:nvSpPr>
          <p:cNvPr id="5655" name="Google Shape;5655;p134"/>
          <p:cNvSpPr/>
          <p:nvPr/>
        </p:nvSpPr>
        <p:spPr>
          <a:xfrm>
            <a:off x="3751762" y="4587468"/>
            <a:ext cx="705300" cy="42420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q</a:t>
            </a:r>
            <a:r>
              <a:rPr lang="en-US" i="1" baseline="-25000">
                <a:solidFill>
                  <a:srgbClr val="000000"/>
                </a:solidFill>
                <a:latin typeface="Calibri"/>
                <a:ea typeface="Calibri"/>
                <a:cs typeface="Calibri"/>
                <a:sym typeface="Calibri"/>
              </a:rPr>
              <a:t>3</a:t>
            </a:r>
            <a:endParaRPr>
              <a:solidFill>
                <a:srgbClr val="000000"/>
              </a:solidFill>
              <a:latin typeface="Calibri"/>
              <a:ea typeface="Calibri"/>
              <a:cs typeface="Calibri"/>
              <a:sym typeface="Calibri"/>
            </a:endParaRPr>
          </a:p>
        </p:txBody>
      </p:sp>
      <p:sp>
        <p:nvSpPr>
          <p:cNvPr id="5656" name="Google Shape;5656;p134"/>
          <p:cNvSpPr/>
          <p:nvPr/>
        </p:nvSpPr>
        <p:spPr>
          <a:xfrm>
            <a:off x="4589160" y="4587468"/>
            <a:ext cx="705300" cy="424200"/>
          </a:xfrm>
          <a:prstGeom prst="rect">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000000"/>
                </a:solidFill>
                <a:latin typeface="Calibri"/>
                <a:ea typeface="Calibri"/>
                <a:cs typeface="Calibri"/>
                <a:sym typeface="Calibri"/>
              </a:rPr>
              <a:t>[SEP]</a:t>
            </a:r>
            <a:endParaRPr>
              <a:solidFill>
                <a:srgbClr val="000000"/>
              </a:solidFill>
              <a:latin typeface="Calibri"/>
              <a:ea typeface="Calibri"/>
              <a:cs typeface="Calibri"/>
              <a:sym typeface="Calibri"/>
            </a:endParaRPr>
          </a:p>
        </p:txBody>
      </p:sp>
      <p:sp>
        <p:nvSpPr>
          <p:cNvPr id="5657" name="Google Shape;5657;p134"/>
          <p:cNvSpPr/>
          <p:nvPr/>
        </p:nvSpPr>
        <p:spPr>
          <a:xfrm>
            <a:off x="6925199" y="3776576"/>
            <a:ext cx="705300" cy="4242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F</a:t>
            </a:r>
            <a:r>
              <a:rPr lang="en-US" sz="1700" i="1" baseline="-25000">
                <a:solidFill>
                  <a:srgbClr val="000000"/>
                </a:solidFill>
                <a:latin typeface="Calibri"/>
                <a:ea typeface="Calibri"/>
                <a:cs typeface="Calibri"/>
                <a:sym typeface="Calibri"/>
              </a:rPr>
              <a:t>m</a:t>
            </a:r>
            <a:endParaRPr sz="1300"/>
          </a:p>
        </p:txBody>
      </p:sp>
      <p:sp>
        <p:nvSpPr>
          <p:cNvPr id="5658" name="Google Shape;5658;p134"/>
          <p:cNvSpPr/>
          <p:nvPr/>
        </p:nvSpPr>
        <p:spPr>
          <a:xfrm>
            <a:off x="5426557" y="4587468"/>
            <a:ext cx="705300" cy="42420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i="1">
                <a:solidFill>
                  <a:srgbClr val="000000"/>
                </a:solidFill>
                <a:latin typeface="Calibri"/>
                <a:ea typeface="Calibri"/>
                <a:cs typeface="Calibri"/>
                <a:sym typeface="Calibri"/>
              </a:rPr>
              <a:t>d</a:t>
            </a:r>
            <a:r>
              <a:rPr lang="en-US" sz="1600" i="1" baseline="-25000">
                <a:solidFill>
                  <a:srgbClr val="000000"/>
                </a:solidFill>
                <a:latin typeface="Calibri"/>
                <a:ea typeface="Calibri"/>
                <a:cs typeface="Calibri"/>
                <a:sym typeface="Calibri"/>
              </a:rPr>
              <a:t>1</a:t>
            </a:r>
            <a:r>
              <a:rPr lang="en-US" sz="1600" i="1" baseline="30000">
                <a:solidFill>
                  <a:srgbClr val="000000"/>
                </a:solidFill>
                <a:latin typeface="Calibri"/>
                <a:ea typeface="Calibri"/>
                <a:cs typeface="Calibri"/>
                <a:sym typeface="Calibri"/>
              </a:rPr>
              <a:t>i</a:t>
            </a:r>
            <a:endParaRPr sz="1600" i="1" baseline="30000">
              <a:solidFill>
                <a:srgbClr val="000000"/>
              </a:solidFill>
              <a:latin typeface="Calibri"/>
              <a:ea typeface="Calibri"/>
              <a:cs typeface="Calibri"/>
              <a:sym typeface="Calibri"/>
            </a:endParaRPr>
          </a:p>
        </p:txBody>
      </p:sp>
      <p:sp>
        <p:nvSpPr>
          <p:cNvPr id="5659" name="Google Shape;5659;p134"/>
          <p:cNvSpPr/>
          <p:nvPr/>
        </p:nvSpPr>
        <p:spPr>
          <a:xfrm>
            <a:off x="6925199" y="4587468"/>
            <a:ext cx="705300" cy="42420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1600" i="1">
                <a:solidFill>
                  <a:srgbClr val="000000"/>
                </a:solidFill>
                <a:latin typeface="Calibri"/>
                <a:ea typeface="Calibri"/>
                <a:cs typeface="Calibri"/>
                <a:sym typeface="Calibri"/>
              </a:rPr>
              <a:t>d</a:t>
            </a:r>
            <a:r>
              <a:rPr lang="en-US" sz="1600" i="1" baseline="-25000">
                <a:solidFill>
                  <a:srgbClr val="000000"/>
                </a:solidFill>
                <a:latin typeface="Calibri"/>
                <a:ea typeface="Calibri"/>
                <a:cs typeface="Calibri"/>
                <a:sym typeface="Calibri"/>
              </a:rPr>
              <a:t>m</a:t>
            </a:r>
            <a:r>
              <a:rPr lang="en-US" sz="1600" i="1" baseline="30000">
                <a:solidFill>
                  <a:srgbClr val="000000"/>
                </a:solidFill>
                <a:latin typeface="Calibri"/>
                <a:ea typeface="Calibri"/>
                <a:cs typeface="Calibri"/>
                <a:sym typeface="Calibri"/>
              </a:rPr>
              <a:t>i</a:t>
            </a:r>
            <a:endParaRPr i="1">
              <a:solidFill>
                <a:srgbClr val="000000"/>
              </a:solidFill>
              <a:latin typeface="Calibri"/>
              <a:ea typeface="Calibri"/>
              <a:cs typeface="Calibri"/>
              <a:sym typeface="Calibri"/>
            </a:endParaRPr>
          </a:p>
        </p:txBody>
      </p:sp>
      <p:sp>
        <p:nvSpPr>
          <p:cNvPr id="5660" name="Google Shape;5660;p134"/>
          <p:cNvSpPr/>
          <p:nvPr/>
        </p:nvSpPr>
        <p:spPr>
          <a:xfrm>
            <a:off x="7768562" y="3776576"/>
            <a:ext cx="705300" cy="4242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E</a:t>
            </a:r>
            <a:r>
              <a:rPr lang="en-US" sz="1700" i="1" baseline="-25000">
                <a:solidFill>
                  <a:srgbClr val="000000"/>
                </a:solidFill>
                <a:latin typeface="Calibri"/>
                <a:ea typeface="Calibri"/>
                <a:cs typeface="Calibri"/>
                <a:sym typeface="Calibri"/>
              </a:rPr>
              <a:t>[SEP2]</a:t>
            </a:r>
            <a:endParaRPr sz="1300"/>
          </a:p>
        </p:txBody>
      </p:sp>
      <p:sp>
        <p:nvSpPr>
          <p:cNvPr id="5661" name="Google Shape;5661;p134"/>
          <p:cNvSpPr/>
          <p:nvPr/>
        </p:nvSpPr>
        <p:spPr>
          <a:xfrm>
            <a:off x="1239568" y="5035207"/>
            <a:ext cx="705300" cy="42420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E</a:t>
            </a:r>
            <a:r>
              <a:rPr lang="en-US" i="1" baseline="-25000">
                <a:solidFill>
                  <a:srgbClr val="000000"/>
                </a:solidFill>
                <a:latin typeface="Calibri"/>
                <a:ea typeface="Calibri"/>
                <a:cs typeface="Calibri"/>
                <a:sym typeface="Calibri"/>
              </a:rPr>
              <a:t>A</a:t>
            </a:r>
            <a:endParaRPr sz="1600"/>
          </a:p>
        </p:txBody>
      </p:sp>
      <p:sp>
        <p:nvSpPr>
          <p:cNvPr id="5662" name="Google Shape;5662;p134"/>
          <p:cNvSpPr/>
          <p:nvPr/>
        </p:nvSpPr>
        <p:spPr>
          <a:xfrm>
            <a:off x="8605959" y="3776576"/>
            <a:ext cx="705300" cy="4242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G</a:t>
            </a:r>
            <a:r>
              <a:rPr lang="en-US" sz="1700" i="1" baseline="-25000">
                <a:solidFill>
                  <a:srgbClr val="000000"/>
                </a:solidFill>
                <a:latin typeface="Calibri"/>
                <a:ea typeface="Calibri"/>
                <a:cs typeface="Calibri"/>
                <a:sym typeface="Calibri"/>
              </a:rPr>
              <a:t>1</a:t>
            </a:r>
            <a:endParaRPr sz="1300"/>
          </a:p>
        </p:txBody>
      </p:sp>
      <p:sp>
        <p:nvSpPr>
          <p:cNvPr id="5663" name="Google Shape;5663;p134"/>
          <p:cNvSpPr/>
          <p:nvPr/>
        </p:nvSpPr>
        <p:spPr>
          <a:xfrm>
            <a:off x="2076966" y="5035207"/>
            <a:ext cx="705300" cy="42420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E</a:t>
            </a:r>
            <a:r>
              <a:rPr lang="en-US" i="1" baseline="-25000">
                <a:solidFill>
                  <a:srgbClr val="000000"/>
                </a:solidFill>
                <a:latin typeface="Calibri"/>
                <a:ea typeface="Calibri"/>
                <a:cs typeface="Calibri"/>
                <a:sym typeface="Calibri"/>
              </a:rPr>
              <a:t>A</a:t>
            </a:r>
            <a:endParaRPr sz="1600"/>
          </a:p>
        </p:txBody>
      </p:sp>
      <p:sp>
        <p:nvSpPr>
          <p:cNvPr id="5664" name="Google Shape;5664;p134"/>
          <p:cNvSpPr/>
          <p:nvPr/>
        </p:nvSpPr>
        <p:spPr>
          <a:xfrm>
            <a:off x="2914364" y="5035207"/>
            <a:ext cx="705300" cy="42420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E</a:t>
            </a:r>
            <a:r>
              <a:rPr lang="en-US" i="1" baseline="-25000">
                <a:solidFill>
                  <a:srgbClr val="000000"/>
                </a:solidFill>
                <a:latin typeface="Calibri"/>
                <a:ea typeface="Calibri"/>
                <a:cs typeface="Calibri"/>
                <a:sym typeface="Calibri"/>
              </a:rPr>
              <a:t>A</a:t>
            </a:r>
            <a:endParaRPr sz="1600"/>
          </a:p>
        </p:txBody>
      </p:sp>
      <p:sp>
        <p:nvSpPr>
          <p:cNvPr id="5665" name="Google Shape;5665;p134"/>
          <p:cNvSpPr/>
          <p:nvPr/>
        </p:nvSpPr>
        <p:spPr>
          <a:xfrm>
            <a:off x="3751762" y="5035207"/>
            <a:ext cx="705300" cy="42420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E</a:t>
            </a:r>
            <a:r>
              <a:rPr lang="en-US" i="1" baseline="-25000">
                <a:solidFill>
                  <a:srgbClr val="000000"/>
                </a:solidFill>
                <a:latin typeface="Calibri"/>
                <a:ea typeface="Calibri"/>
                <a:cs typeface="Calibri"/>
                <a:sym typeface="Calibri"/>
              </a:rPr>
              <a:t>A</a:t>
            </a:r>
            <a:endParaRPr sz="1600"/>
          </a:p>
        </p:txBody>
      </p:sp>
      <p:sp>
        <p:nvSpPr>
          <p:cNvPr id="5666" name="Google Shape;5666;p134"/>
          <p:cNvSpPr/>
          <p:nvPr/>
        </p:nvSpPr>
        <p:spPr>
          <a:xfrm>
            <a:off x="4589160" y="5035207"/>
            <a:ext cx="705300" cy="42420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E</a:t>
            </a:r>
            <a:r>
              <a:rPr lang="en-US" i="1" baseline="-25000">
                <a:solidFill>
                  <a:srgbClr val="000000"/>
                </a:solidFill>
                <a:latin typeface="Calibri"/>
                <a:ea typeface="Calibri"/>
                <a:cs typeface="Calibri"/>
                <a:sym typeface="Calibri"/>
              </a:rPr>
              <a:t>A</a:t>
            </a:r>
            <a:endParaRPr sz="1600"/>
          </a:p>
        </p:txBody>
      </p:sp>
      <p:sp>
        <p:nvSpPr>
          <p:cNvPr id="5667" name="Google Shape;5667;p134"/>
          <p:cNvSpPr/>
          <p:nvPr/>
        </p:nvSpPr>
        <p:spPr>
          <a:xfrm>
            <a:off x="5426557" y="5035207"/>
            <a:ext cx="705300" cy="42420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E</a:t>
            </a:r>
            <a:r>
              <a:rPr lang="en-US" i="1" baseline="-25000">
                <a:solidFill>
                  <a:srgbClr val="000000"/>
                </a:solidFill>
                <a:latin typeface="Calibri"/>
                <a:ea typeface="Calibri"/>
                <a:cs typeface="Calibri"/>
                <a:sym typeface="Calibri"/>
              </a:rPr>
              <a:t>B</a:t>
            </a:r>
            <a:endParaRPr sz="1600"/>
          </a:p>
        </p:txBody>
      </p:sp>
      <p:sp>
        <p:nvSpPr>
          <p:cNvPr id="5668" name="Google Shape;5668;p134"/>
          <p:cNvSpPr/>
          <p:nvPr/>
        </p:nvSpPr>
        <p:spPr>
          <a:xfrm>
            <a:off x="6925199" y="5035207"/>
            <a:ext cx="705300" cy="42420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E</a:t>
            </a:r>
            <a:r>
              <a:rPr lang="en-US" i="1" baseline="-25000">
                <a:solidFill>
                  <a:srgbClr val="000000"/>
                </a:solidFill>
                <a:latin typeface="Calibri"/>
                <a:ea typeface="Calibri"/>
                <a:cs typeface="Calibri"/>
                <a:sym typeface="Calibri"/>
              </a:rPr>
              <a:t>B</a:t>
            </a:r>
            <a:endParaRPr sz="1600"/>
          </a:p>
        </p:txBody>
      </p:sp>
      <p:sp>
        <p:nvSpPr>
          <p:cNvPr id="5669" name="Google Shape;5669;p134"/>
          <p:cNvSpPr/>
          <p:nvPr/>
        </p:nvSpPr>
        <p:spPr>
          <a:xfrm>
            <a:off x="1239568" y="5475984"/>
            <a:ext cx="705300" cy="42420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P</a:t>
            </a:r>
            <a:r>
              <a:rPr lang="en-US" i="1" baseline="-25000">
                <a:solidFill>
                  <a:srgbClr val="000000"/>
                </a:solidFill>
                <a:latin typeface="Calibri"/>
                <a:ea typeface="Calibri"/>
                <a:cs typeface="Calibri"/>
                <a:sym typeface="Calibri"/>
              </a:rPr>
              <a:t>0</a:t>
            </a:r>
            <a:endParaRPr sz="1600"/>
          </a:p>
        </p:txBody>
      </p:sp>
      <p:sp>
        <p:nvSpPr>
          <p:cNvPr id="5670" name="Google Shape;5670;p134"/>
          <p:cNvSpPr/>
          <p:nvPr/>
        </p:nvSpPr>
        <p:spPr>
          <a:xfrm>
            <a:off x="2076966" y="5475984"/>
            <a:ext cx="705300" cy="42420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P</a:t>
            </a:r>
            <a:r>
              <a:rPr lang="en-US" i="1" baseline="-25000">
                <a:solidFill>
                  <a:srgbClr val="000000"/>
                </a:solidFill>
                <a:latin typeface="Calibri"/>
                <a:ea typeface="Calibri"/>
                <a:cs typeface="Calibri"/>
                <a:sym typeface="Calibri"/>
              </a:rPr>
              <a:t>1</a:t>
            </a:r>
            <a:endParaRPr sz="1600"/>
          </a:p>
        </p:txBody>
      </p:sp>
      <p:sp>
        <p:nvSpPr>
          <p:cNvPr id="5671" name="Google Shape;5671;p134"/>
          <p:cNvSpPr/>
          <p:nvPr/>
        </p:nvSpPr>
        <p:spPr>
          <a:xfrm>
            <a:off x="2914364" y="5475984"/>
            <a:ext cx="705300" cy="42420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P</a:t>
            </a:r>
            <a:r>
              <a:rPr lang="en-US" i="1" baseline="-25000">
                <a:solidFill>
                  <a:srgbClr val="000000"/>
                </a:solidFill>
                <a:latin typeface="Calibri"/>
                <a:ea typeface="Calibri"/>
                <a:cs typeface="Calibri"/>
                <a:sym typeface="Calibri"/>
              </a:rPr>
              <a:t>2</a:t>
            </a:r>
            <a:endParaRPr sz="1600"/>
          </a:p>
        </p:txBody>
      </p:sp>
      <p:sp>
        <p:nvSpPr>
          <p:cNvPr id="5672" name="Google Shape;5672;p134"/>
          <p:cNvSpPr/>
          <p:nvPr/>
        </p:nvSpPr>
        <p:spPr>
          <a:xfrm>
            <a:off x="3751762" y="5475984"/>
            <a:ext cx="705300" cy="42420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P</a:t>
            </a:r>
            <a:r>
              <a:rPr lang="en-US" i="1" baseline="-25000">
                <a:solidFill>
                  <a:srgbClr val="000000"/>
                </a:solidFill>
                <a:latin typeface="Calibri"/>
                <a:ea typeface="Calibri"/>
                <a:cs typeface="Calibri"/>
                <a:sym typeface="Calibri"/>
              </a:rPr>
              <a:t>3</a:t>
            </a:r>
            <a:endParaRPr sz="1600"/>
          </a:p>
        </p:txBody>
      </p:sp>
      <p:sp>
        <p:nvSpPr>
          <p:cNvPr id="5673" name="Google Shape;5673;p134"/>
          <p:cNvSpPr/>
          <p:nvPr/>
        </p:nvSpPr>
        <p:spPr>
          <a:xfrm>
            <a:off x="4589160" y="5475984"/>
            <a:ext cx="705300" cy="42420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P</a:t>
            </a:r>
            <a:r>
              <a:rPr lang="en-US" i="1" baseline="-25000">
                <a:solidFill>
                  <a:srgbClr val="000000"/>
                </a:solidFill>
                <a:latin typeface="Calibri"/>
                <a:ea typeface="Calibri"/>
                <a:cs typeface="Calibri"/>
                <a:sym typeface="Calibri"/>
              </a:rPr>
              <a:t>4</a:t>
            </a:r>
            <a:endParaRPr sz="1600"/>
          </a:p>
        </p:txBody>
      </p:sp>
      <p:sp>
        <p:nvSpPr>
          <p:cNvPr id="5674" name="Google Shape;5674;p134"/>
          <p:cNvSpPr/>
          <p:nvPr/>
        </p:nvSpPr>
        <p:spPr>
          <a:xfrm>
            <a:off x="5426557" y="5475984"/>
            <a:ext cx="705300" cy="42420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P</a:t>
            </a:r>
            <a:r>
              <a:rPr lang="en-US" i="1" baseline="-25000">
                <a:solidFill>
                  <a:srgbClr val="000000"/>
                </a:solidFill>
                <a:latin typeface="Calibri"/>
                <a:ea typeface="Calibri"/>
                <a:cs typeface="Calibri"/>
                <a:sym typeface="Calibri"/>
              </a:rPr>
              <a:t>5</a:t>
            </a:r>
            <a:endParaRPr sz="1600"/>
          </a:p>
        </p:txBody>
      </p:sp>
      <p:sp>
        <p:nvSpPr>
          <p:cNvPr id="5675" name="Google Shape;5675;p134"/>
          <p:cNvSpPr/>
          <p:nvPr/>
        </p:nvSpPr>
        <p:spPr>
          <a:xfrm>
            <a:off x="6925199" y="5475984"/>
            <a:ext cx="705300" cy="42420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P</a:t>
            </a:r>
            <a:r>
              <a:rPr lang="en-US" i="1" baseline="-25000">
                <a:solidFill>
                  <a:srgbClr val="000000"/>
                </a:solidFill>
                <a:latin typeface="Calibri"/>
                <a:ea typeface="Calibri"/>
                <a:cs typeface="Calibri"/>
                <a:sym typeface="Calibri"/>
              </a:rPr>
              <a:t>m+4</a:t>
            </a:r>
            <a:endParaRPr sz="1600"/>
          </a:p>
        </p:txBody>
      </p:sp>
      <p:sp>
        <p:nvSpPr>
          <p:cNvPr id="5676" name="Google Shape;5676;p134"/>
          <p:cNvSpPr/>
          <p:nvPr/>
        </p:nvSpPr>
        <p:spPr>
          <a:xfrm>
            <a:off x="1247774" y="4797391"/>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77" name="Google Shape;5677;p134"/>
          <p:cNvSpPr/>
          <p:nvPr/>
        </p:nvSpPr>
        <p:spPr>
          <a:xfrm>
            <a:off x="2085172" y="4797391"/>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78" name="Google Shape;5678;p134"/>
          <p:cNvSpPr/>
          <p:nvPr/>
        </p:nvSpPr>
        <p:spPr>
          <a:xfrm>
            <a:off x="2922569" y="4797391"/>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79" name="Google Shape;5679;p134"/>
          <p:cNvSpPr/>
          <p:nvPr/>
        </p:nvSpPr>
        <p:spPr>
          <a:xfrm>
            <a:off x="3759967" y="4797391"/>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80" name="Google Shape;5680;p134"/>
          <p:cNvSpPr/>
          <p:nvPr/>
        </p:nvSpPr>
        <p:spPr>
          <a:xfrm>
            <a:off x="4597365" y="4797391"/>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81" name="Google Shape;5681;p134"/>
          <p:cNvSpPr/>
          <p:nvPr/>
        </p:nvSpPr>
        <p:spPr>
          <a:xfrm>
            <a:off x="5434763" y="4797391"/>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82" name="Google Shape;5682;p134"/>
          <p:cNvSpPr/>
          <p:nvPr/>
        </p:nvSpPr>
        <p:spPr>
          <a:xfrm>
            <a:off x="6933404" y="4797391"/>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83" name="Google Shape;5683;p134"/>
          <p:cNvSpPr/>
          <p:nvPr/>
        </p:nvSpPr>
        <p:spPr>
          <a:xfrm>
            <a:off x="8608200" y="4797391"/>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84" name="Google Shape;5684;p134"/>
          <p:cNvSpPr/>
          <p:nvPr/>
        </p:nvSpPr>
        <p:spPr>
          <a:xfrm>
            <a:off x="1247774" y="5247404"/>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85" name="Google Shape;5685;p134"/>
          <p:cNvSpPr/>
          <p:nvPr/>
        </p:nvSpPr>
        <p:spPr>
          <a:xfrm>
            <a:off x="2085172" y="5247404"/>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86" name="Google Shape;5686;p134"/>
          <p:cNvSpPr/>
          <p:nvPr/>
        </p:nvSpPr>
        <p:spPr>
          <a:xfrm>
            <a:off x="2922569" y="5247404"/>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87" name="Google Shape;5687;p134"/>
          <p:cNvSpPr/>
          <p:nvPr/>
        </p:nvSpPr>
        <p:spPr>
          <a:xfrm>
            <a:off x="3759967" y="5247404"/>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88" name="Google Shape;5688;p134"/>
          <p:cNvSpPr/>
          <p:nvPr/>
        </p:nvSpPr>
        <p:spPr>
          <a:xfrm>
            <a:off x="4597365" y="5247404"/>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89" name="Google Shape;5689;p134"/>
          <p:cNvSpPr/>
          <p:nvPr/>
        </p:nvSpPr>
        <p:spPr>
          <a:xfrm>
            <a:off x="5434763" y="5247404"/>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90" name="Google Shape;5690;p134"/>
          <p:cNvSpPr/>
          <p:nvPr/>
        </p:nvSpPr>
        <p:spPr>
          <a:xfrm>
            <a:off x="6933404" y="5247404"/>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91" name="Google Shape;5691;p134"/>
          <p:cNvSpPr/>
          <p:nvPr/>
        </p:nvSpPr>
        <p:spPr>
          <a:xfrm>
            <a:off x="8608200" y="5247404"/>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92" name="Google Shape;5692;p134"/>
          <p:cNvSpPr txBox="1"/>
          <p:nvPr/>
        </p:nvSpPr>
        <p:spPr>
          <a:xfrm>
            <a:off x="265775" y="4587818"/>
            <a:ext cx="915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alibri"/>
                <a:ea typeface="Calibri"/>
                <a:cs typeface="Calibri"/>
                <a:sym typeface="Calibri"/>
              </a:rPr>
              <a:t>Token</a:t>
            </a:r>
            <a:endParaRPr sz="1300"/>
          </a:p>
          <a:p>
            <a:pPr marL="0" marR="0" lvl="0" indent="0" algn="l" rtl="0">
              <a:spcBef>
                <a:spcPts val="0"/>
              </a:spcBef>
              <a:spcAft>
                <a:spcPts val="0"/>
              </a:spcAft>
              <a:buNone/>
            </a:pPr>
            <a:r>
              <a:rPr lang="en-US" sz="1100">
                <a:solidFill>
                  <a:srgbClr val="000000"/>
                </a:solidFill>
                <a:latin typeface="Calibri"/>
                <a:ea typeface="Calibri"/>
                <a:cs typeface="Calibri"/>
                <a:sym typeface="Calibri"/>
              </a:rPr>
              <a:t>Embeddings</a:t>
            </a:r>
            <a:endParaRPr sz="1300"/>
          </a:p>
        </p:txBody>
      </p:sp>
      <p:sp>
        <p:nvSpPr>
          <p:cNvPr id="5693" name="Google Shape;5693;p134"/>
          <p:cNvSpPr txBox="1"/>
          <p:nvPr/>
        </p:nvSpPr>
        <p:spPr>
          <a:xfrm>
            <a:off x="265775" y="5044190"/>
            <a:ext cx="915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alibri"/>
                <a:ea typeface="Calibri"/>
                <a:cs typeface="Calibri"/>
                <a:sym typeface="Calibri"/>
              </a:rPr>
              <a:t>Segment</a:t>
            </a:r>
            <a:endParaRPr sz="1300"/>
          </a:p>
          <a:p>
            <a:pPr marL="0" marR="0" lvl="0" indent="0" algn="l" rtl="0">
              <a:spcBef>
                <a:spcPts val="0"/>
              </a:spcBef>
              <a:spcAft>
                <a:spcPts val="0"/>
              </a:spcAft>
              <a:buNone/>
            </a:pPr>
            <a:r>
              <a:rPr lang="en-US" sz="1100">
                <a:solidFill>
                  <a:srgbClr val="000000"/>
                </a:solidFill>
                <a:latin typeface="Calibri"/>
                <a:ea typeface="Calibri"/>
                <a:cs typeface="Calibri"/>
                <a:sym typeface="Calibri"/>
              </a:rPr>
              <a:t>Embeddings</a:t>
            </a:r>
            <a:endParaRPr sz="1300"/>
          </a:p>
        </p:txBody>
      </p:sp>
      <p:sp>
        <p:nvSpPr>
          <p:cNvPr id="5694" name="Google Shape;5694;p134"/>
          <p:cNvSpPr txBox="1"/>
          <p:nvPr/>
        </p:nvSpPr>
        <p:spPr>
          <a:xfrm>
            <a:off x="265775" y="5500562"/>
            <a:ext cx="915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alibri"/>
                <a:ea typeface="Calibri"/>
                <a:cs typeface="Calibri"/>
                <a:sym typeface="Calibri"/>
              </a:rPr>
              <a:t>Position</a:t>
            </a:r>
            <a:endParaRPr sz="1300"/>
          </a:p>
          <a:p>
            <a:pPr marL="0" marR="0" lvl="0" indent="0" algn="l" rtl="0">
              <a:spcBef>
                <a:spcPts val="0"/>
              </a:spcBef>
              <a:spcAft>
                <a:spcPts val="0"/>
              </a:spcAft>
              <a:buNone/>
            </a:pPr>
            <a:r>
              <a:rPr lang="en-US" sz="1100">
                <a:solidFill>
                  <a:srgbClr val="000000"/>
                </a:solidFill>
                <a:latin typeface="Calibri"/>
                <a:ea typeface="Calibri"/>
                <a:cs typeface="Calibri"/>
                <a:sym typeface="Calibri"/>
              </a:rPr>
              <a:t>Embeddings</a:t>
            </a:r>
            <a:endParaRPr sz="1300"/>
          </a:p>
        </p:txBody>
      </p:sp>
      <p:sp>
        <p:nvSpPr>
          <p:cNvPr id="5695" name="Google Shape;5695;p134"/>
          <p:cNvSpPr/>
          <p:nvPr/>
        </p:nvSpPr>
        <p:spPr>
          <a:xfrm>
            <a:off x="7762439" y="4585964"/>
            <a:ext cx="705300" cy="424200"/>
          </a:xfrm>
          <a:prstGeom prst="rect">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000000"/>
                </a:solidFill>
                <a:latin typeface="Calibri"/>
                <a:ea typeface="Calibri"/>
                <a:cs typeface="Calibri"/>
                <a:sym typeface="Calibri"/>
              </a:rPr>
              <a:t>[SEP]</a:t>
            </a:r>
            <a:endParaRPr>
              <a:solidFill>
                <a:srgbClr val="000000"/>
              </a:solidFill>
              <a:latin typeface="Calibri"/>
              <a:ea typeface="Calibri"/>
              <a:cs typeface="Calibri"/>
              <a:sym typeface="Calibri"/>
            </a:endParaRPr>
          </a:p>
        </p:txBody>
      </p:sp>
      <p:sp>
        <p:nvSpPr>
          <p:cNvPr id="5696" name="Google Shape;5696;p134"/>
          <p:cNvSpPr/>
          <p:nvPr/>
        </p:nvSpPr>
        <p:spPr>
          <a:xfrm>
            <a:off x="7762439" y="5033704"/>
            <a:ext cx="705300" cy="42420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E</a:t>
            </a:r>
            <a:r>
              <a:rPr lang="en-US" i="1" baseline="-25000">
                <a:solidFill>
                  <a:srgbClr val="000000"/>
                </a:solidFill>
                <a:latin typeface="Calibri"/>
                <a:ea typeface="Calibri"/>
                <a:cs typeface="Calibri"/>
                <a:sym typeface="Calibri"/>
              </a:rPr>
              <a:t>B</a:t>
            </a:r>
            <a:endParaRPr sz="1600"/>
          </a:p>
        </p:txBody>
      </p:sp>
      <p:sp>
        <p:nvSpPr>
          <p:cNvPr id="5697" name="Google Shape;5697;p134"/>
          <p:cNvSpPr/>
          <p:nvPr/>
        </p:nvSpPr>
        <p:spPr>
          <a:xfrm>
            <a:off x="7762439" y="5474480"/>
            <a:ext cx="705300" cy="42420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P</a:t>
            </a:r>
            <a:r>
              <a:rPr lang="en-US" i="1" baseline="-25000">
                <a:solidFill>
                  <a:srgbClr val="000000"/>
                </a:solidFill>
                <a:latin typeface="Calibri"/>
                <a:ea typeface="Calibri"/>
                <a:cs typeface="Calibri"/>
                <a:sym typeface="Calibri"/>
              </a:rPr>
              <a:t>m+5</a:t>
            </a:r>
            <a:endParaRPr sz="1600"/>
          </a:p>
        </p:txBody>
      </p:sp>
      <p:sp>
        <p:nvSpPr>
          <p:cNvPr id="5698" name="Google Shape;5698;p134"/>
          <p:cNvSpPr/>
          <p:nvPr/>
        </p:nvSpPr>
        <p:spPr>
          <a:xfrm>
            <a:off x="7768562" y="4798036"/>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699" name="Google Shape;5699;p134"/>
          <p:cNvSpPr/>
          <p:nvPr/>
        </p:nvSpPr>
        <p:spPr>
          <a:xfrm>
            <a:off x="7768562" y="5248049"/>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700" name="Google Shape;5700;p134"/>
          <p:cNvSpPr/>
          <p:nvPr/>
        </p:nvSpPr>
        <p:spPr>
          <a:xfrm>
            <a:off x="1436892" y="4242088"/>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01" name="Google Shape;5701;p134"/>
          <p:cNvSpPr/>
          <p:nvPr/>
        </p:nvSpPr>
        <p:spPr>
          <a:xfrm>
            <a:off x="2274290" y="4242088"/>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02" name="Google Shape;5702;p134"/>
          <p:cNvSpPr/>
          <p:nvPr/>
        </p:nvSpPr>
        <p:spPr>
          <a:xfrm>
            <a:off x="3111688" y="4242088"/>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03" name="Google Shape;5703;p134"/>
          <p:cNvSpPr/>
          <p:nvPr/>
        </p:nvSpPr>
        <p:spPr>
          <a:xfrm>
            <a:off x="3949086" y="4242088"/>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04" name="Google Shape;5704;p134"/>
          <p:cNvSpPr/>
          <p:nvPr/>
        </p:nvSpPr>
        <p:spPr>
          <a:xfrm>
            <a:off x="4786484" y="4242088"/>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05" name="Google Shape;5705;p134"/>
          <p:cNvSpPr/>
          <p:nvPr/>
        </p:nvSpPr>
        <p:spPr>
          <a:xfrm>
            <a:off x="5623882" y="4242088"/>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06" name="Google Shape;5706;p134"/>
          <p:cNvSpPr/>
          <p:nvPr/>
        </p:nvSpPr>
        <p:spPr>
          <a:xfrm>
            <a:off x="7122522" y="4242088"/>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07" name="Google Shape;5707;p134"/>
          <p:cNvSpPr/>
          <p:nvPr/>
        </p:nvSpPr>
        <p:spPr>
          <a:xfrm>
            <a:off x="7965886" y="4242088"/>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08" name="Google Shape;5708;p134"/>
          <p:cNvSpPr/>
          <p:nvPr/>
        </p:nvSpPr>
        <p:spPr>
          <a:xfrm>
            <a:off x="8803284" y="4242088"/>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09" name="Google Shape;5709;p134"/>
          <p:cNvSpPr txBox="1"/>
          <p:nvPr/>
        </p:nvSpPr>
        <p:spPr>
          <a:xfrm>
            <a:off x="6299431" y="4409327"/>
            <a:ext cx="576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a:t>
            </a:r>
            <a:endParaRPr sz="2900">
              <a:latin typeface="Calibri"/>
              <a:ea typeface="Calibri"/>
              <a:cs typeface="Calibri"/>
              <a:sym typeface="Calibri"/>
            </a:endParaRPr>
          </a:p>
        </p:txBody>
      </p:sp>
      <p:sp>
        <p:nvSpPr>
          <p:cNvPr id="5710" name="Google Shape;5710;p134"/>
          <p:cNvSpPr txBox="1"/>
          <p:nvPr/>
        </p:nvSpPr>
        <p:spPr>
          <a:xfrm>
            <a:off x="6299430" y="4841309"/>
            <a:ext cx="576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a:t>
            </a:r>
            <a:endParaRPr sz="2900">
              <a:latin typeface="Calibri"/>
              <a:ea typeface="Calibri"/>
              <a:cs typeface="Calibri"/>
              <a:sym typeface="Calibri"/>
            </a:endParaRPr>
          </a:p>
        </p:txBody>
      </p:sp>
      <p:sp>
        <p:nvSpPr>
          <p:cNvPr id="5711" name="Google Shape;5711;p134"/>
          <p:cNvSpPr txBox="1"/>
          <p:nvPr/>
        </p:nvSpPr>
        <p:spPr>
          <a:xfrm>
            <a:off x="6299430" y="5279880"/>
            <a:ext cx="576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a:t>
            </a:r>
            <a:endParaRPr sz="2900">
              <a:latin typeface="Calibri"/>
              <a:ea typeface="Calibri"/>
              <a:cs typeface="Calibri"/>
              <a:sym typeface="Calibri"/>
            </a:endParaRPr>
          </a:p>
        </p:txBody>
      </p:sp>
      <p:sp>
        <p:nvSpPr>
          <p:cNvPr id="5712" name="Google Shape;5712;p134"/>
          <p:cNvSpPr txBox="1"/>
          <p:nvPr/>
        </p:nvSpPr>
        <p:spPr>
          <a:xfrm>
            <a:off x="6299431" y="3602875"/>
            <a:ext cx="576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a:t>
            </a:r>
            <a:endParaRPr sz="2900">
              <a:latin typeface="Calibri"/>
              <a:ea typeface="Calibri"/>
              <a:cs typeface="Calibri"/>
              <a:sym typeface="Calibri"/>
            </a:endParaRPr>
          </a:p>
        </p:txBody>
      </p:sp>
      <p:sp>
        <p:nvSpPr>
          <p:cNvPr id="5713" name="Google Shape;5713;p134"/>
          <p:cNvSpPr txBox="1"/>
          <p:nvPr/>
        </p:nvSpPr>
        <p:spPr>
          <a:xfrm>
            <a:off x="6299431" y="1623533"/>
            <a:ext cx="576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a:t>
            </a:r>
            <a:endParaRPr sz="2900">
              <a:latin typeface="Calibri"/>
              <a:ea typeface="Calibri"/>
              <a:cs typeface="Calibri"/>
              <a:sym typeface="Calibri"/>
            </a:endParaRPr>
          </a:p>
        </p:txBody>
      </p:sp>
      <p:sp>
        <p:nvSpPr>
          <p:cNvPr id="5714" name="Google Shape;5714;p134"/>
          <p:cNvSpPr txBox="1"/>
          <p:nvPr/>
        </p:nvSpPr>
        <p:spPr>
          <a:xfrm>
            <a:off x="9458703" y="4409327"/>
            <a:ext cx="576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a:t>
            </a:r>
            <a:endParaRPr sz="2900">
              <a:latin typeface="Calibri"/>
              <a:ea typeface="Calibri"/>
              <a:cs typeface="Calibri"/>
              <a:sym typeface="Calibri"/>
            </a:endParaRPr>
          </a:p>
        </p:txBody>
      </p:sp>
      <p:sp>
        <p:nvSpPr>
          <p:cNvPr id="5715" name="Google Shape;5715;p134"/>
          <p:cNvSpPr txBox="1"/>
          <p:nvPr/>
        </p:nvSpPr>
        <p:spPr>
          <a:xfrm>
            <a:off x="9458702" y="4841309"/>
            <a:ext cx="576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a:t>
            </a:r>
            <a:endParaRPr sz="2900">
              <a:latin typeface="Calibri"/>
              <a:ea typeface="Calibri"/>
              <a:cs typeface="Calibri"/>
              <a:sym typeface="Calibri"/>
            </a:endParaRPr>
          </a:p>
        </p:txBody>
      </p:sp>
      <p:sp>
        <p:nvSpPr>
          <p:cNvPr id="5716" name="Google Shape;5716;p134"/>
          <p:cNvSpPr txBox="1"/>
          <p:nvPr/>
        </p:nvSpPr>
        <p:spPr>
          <a:xfrm>
            <a:off x="9458702" y="5279880"/>
            <a:ext cx="576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a:t>
            </a:r>
            <a:endParaRPr sz="2900">
              <a:latin typeface="Calibri"/>
              <a:ea typeface="Calibri"/>
              <a:cs typeface="Calibri"/>
              <a:sym typeface="Calibri"/>
            </a:endParaRPr>
          </a:p>
        </p:txBody>
      </p:sp>
      <p:sp>
        <p:nvSpPr>
          <p:cNvPr id="5717" name="Google Shape;5717;p134"/>
          <p:cNvSpPr txBox="1"/>
          <p:nvPr/>
        </p:nvSpPr>
        <p:spPr>
          <a:xfrm>
            <a:off x="9458703" y="3602875"/>
            <a:ext cx="576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a:t>
            </a:r>
            <a:endParaRPr sz="2900">
              <a:latin typeface="Calibri"/>
              <a:ea typeface="Calibri"/>
              <a:cs typeface="Calibri"/>
              <a:sym typeface="Calibri"/>
            </a:endParaRPr>
          </a:p>
        </p:txBody>
      </p:sp>
      <p:sp>
        <p:nvSpPr>
          <p:cNvPr id="5718" name="Google Shape;5718;p134"/>
          <p:cNvSpPr txBox="1"/>
          <p:nvPr/>
        </p:nvSpPr>
        <p:spPr>
          <a:xfrm>
            <a:off x="9458703" y="1623533"/>
            <a:ext cx="576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a:t>
            </a:r>
            <a:endParaRPr sz="2900">
              <a:latin typeface="Calibri"/>
              <a:ea typeface="Calibri"/>
              <a:cs typeface="Calibri"/>
              <a:sym typeface="Calibri"/>
            </a:endParaRPr>
          </a:p>
        </p:txBody>
      </p:sp>
      <p:sp>
        <p:nvSpPr>
          <p:cNvPr id="5719" name="Google Shape;5719;p134"/>
          <p:cNvSpPr/>
          <p:nvPr/>
        </p:nvSpPr>
        <p:spPr>
          <a:xfrm>
            <a:off x="10069265" y="4585964"/>
            <a:ext cx="705300" cy="424200"/>
          </a:xfrm>
          <a:prstGeom prst="rect">
            <a:avLst/>
          </a:prstGeom>
          <a:gradFill>
            <a:gsLst>
              <a:gs pos="0">
                <a:srgbClr val="B4D4A5"/>
              </a:gs>
              <a:gs pos="50000">
                <a:srgbClr val="A8CD97"/>
              </a:gs>
              <a:gs pos="100000">
                <a:srgbClr val="9BC985"/>
              </a:gs>
            </a:gsLst>
            <a:lin ang="5400700"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d</a:t>
            </a:r>
            <a:r>
              <a:rPr lang="en-US" i="1" baseline="-25000">
                <a:solidFill>
                  <a:srgbClr val="000000"/>
                </a:solidFill>
                <a:latin typeface="Calibri"/>
                <a:ea typeface="Calibri"/>
                <a:cs typeface="Calibri"/>
                <a:sym typeface="Calibri"/>
              </a:rPr>
              <a:t>1</a:t>
            </a:r>
            <a:r>
              <a:rPr lang="en-US" i="1" baseline="30000">
                <a:solidFill>
                  <a:srgbClr val="000000"/>
                </a:solidFill>
                <a:latin typeface="Calibri"/>
                <a:ea typeface="Calibri"/>
                <a:cs typeface="Calibri"/>
                <a:sym typeface="Calibri"/>
              </a:rPr>
              <a:t>j</a:t>
            </a:r>
            <a:endParaRPr sz="1600" i="1" baseline="30000"/>
          </a:p>
        </p:txBody>
      </p:sp>
      <p:sp>
        <p:nvSpPr>
          <p:cNvPr id="5720" name="Google Shape;5720;p134"/>
          <p:cNvSpPr/>
          <p:nvPr/>
        </p:nvSpPr>
        <p:spPr>
          <a:xfrm>
            <a:off x="10069265" y="5033704"/>
            <a:ext cx="705300" cy="42420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E</a:t>
            </a:r>
            <a:r>
              <a:rPr lang="en-US" i="1" baseline="-25000">
                <a:solidFill>
                  <a:srgbClr val="000000"/>
                </a:solidFill>
                <a:latin typeface="Calibri"/>
                <a:ea typeface="Calibri"/>
                <a:cs typeface="Calibri"/>
                <a:sym typeface="Calibri"/>
              </a:rPr>
              <a:t>C</a:t>
            </a:r>
            <a:endParaRPr sz="1600"/>
          </a:p>
        </p:txBody>
      </p:sp>
      <p:sp>
        <p:nvSpPr>
          <p:cNvPr id="5721" name="Google Shape;5721;p134"/>
          <p:cNvSpPr/>
          <p:nvPr/>
        </p:nvSpPr>
        <p:spPr>
          <a:xfrm>
            <a:off x="10069265" y="5474480"/>
            <a:ext cx="705300" cy="42420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P</a:t>
            </a:r>
            <a:r>
              <a:rPr lang="en-US" i="1" baseline="-25000">
                <a:solidFill>
                  <a:srgbClr val="000000"/>
                </a:solidFill>
                <a:latin typeface="Calibri"/>
                <a:ea typeface="Calibri"/>
                <a:cs typeface="Calibri"/>
                <a:sym typeface="Calibri"/>
              </a:rPr>
              <a:t>m+n+5</a:t>
            </a:r>
            <a:endParaRPr sz="1600"/>
          </a:p>
        </p:txBody>
      </p:sp>
      <p:sp>
        <p:nvSpPr>
          <p:cNvPr id="5722" name="Google Shape;5722;p134"/>
          <p:cNvSpPr/>
          <p:nvPr/>
        </p:nvSpPr>
        <p:spPr>
          <a:xfrm>
            <a:off x="10075388" y="1785135"/>
            <a:ext cx="705300" cy="424200"/>
          </a:xfrm>
          <a:prstGeom prst="roundRect">
            <a:avLst>
              <a:gd name="adj" fmla="val 16667"/>
            </a:avLst>
          </a:prstGeom>
          <a:solidFill>
            <a:srgbClr val="B4A7D6"/>
          </a:solidFill>
          <a:ln w="9525" cap="flat" cmpd="sng">
            <a:solidFill>
              <a:srgbClr val="8E7CC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X</a:t>
            </a:r>
            <a:r>
              <a:rPr lang="en-US" sz="1700" i="1" baseline="-25000">
                <a:solidFill>
                  <a:srgbClr val="000000"/>
                </a:solidFill>
                <a:latin typeface="Calibri"/>
                <a:ea typeface="Calibri"/>
                <a:cs typeface="Calibri"/>
                <a:sym typeface="Calibri"/>
              </a:rPr>
              <a:t>n</a:t>
            </a:r>
            <a:endParaRPr sz="1300"/>
          </a:p>
        </p:txBody>
      </p:sp>
      <p:sp>
        <p:nvSpPr>
          <p:cNvPr id="5723" name="Google Shape;5723;p134"/>
          <p:cNvSpPr/>
          <p:nvPr/>
        </p:nvSpPr>
        <p:spPr>
          <a:xfrm>
            <a:off x="10075388" y="3776576"/>
            <a:ext cx="705300" cy="4242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G</a:t>
            </a:r>
            <a:r>
              <a:rPr lang="en-US" sz="1700" i="1" baseline="-25000">
                <a:solidFill>
                  <a:srgbClr val="000000"/>
                </a:solidFill>
                <a:latin typeface="Calibri"/>
                <a:ea typeface="Calibri"/>
                <a:cs typeface="Calibri"/>
                <a:sym typeface="Calibri"/>
              </a:rPr>
              <a:t>n</a:t>
            </a:r>
            <a:endParaRPr sz="1300"/>
          </a:p>
        </p:txBody>
      </p:sp>
      <p:sp>
        <p:nvSpPr>
          <p:cNvPr id="5724" name="Google Shape;5724;p134"/>
          <p:cNvSpPr/>
          <p:nvPr/>
        </p:nvSpPr>
        <p:spPr>
          <a:xfrm>
            <a:off x="10077628" y="4797391"/>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725" name="Google Shape;5725;p134"/>
          <p:cNvSpPr/>
          <p:nvPr/>
        </p:nvSpPr>
        <p:spPr>
          <a:xfrm>
            <a:off x="10077628" y="5247404"/>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726" name="Google Shape;5726;p134"/>
          <p:cNvSpPr/>
          <p:nvPr/>
        </p:nvSpPr>
        <p:spPr>
          <a:xfrm>
            <a:off x="10272712" y="4242088"/>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27" name="Google Shape;5727;p134"/>
          <p:cNvSpPr/>
          <p:nvPr/>
        </p:nvSpPr>
        <p:spPr>
          <a:xfrm>
            <a:off x="10927833" y="1785135"/>
            <a:ext cx="705300" cy="424200"/>
          </a:xfrm>
          <a:prstGeom prst="roundRect">
            <a:avLst>
              <a:gd name="adj" fmla="val 16667"/>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T</a:t>
            </a:r>
            <a:r>
              <a:rPr lang="en-US" sz="1700" i="1" baseline="-25000">
                <a:solidFill>
                  <a:srgbClr val="000000"/>
                </a:solidFill>
                <a:latin typeface="Calibri"/>
                <a:ea typeface="Calibri"/>
                <a:cs typeface="Calibri"/>
                <a:sym typeface="Calibri"/>
              </a:rPr>
              <a:t>[SEP3]</a:t>
            </a:r>
            <a:endParaRPr sz="1300"/>
          </a:p>
        </p:txBody>
      </p:sp>
      <p:sp>
        <p:nvSpPr>
          <p:cNvPr id="5728" name="Google Shape;5728;p134"/>
          <p:cNvSpPr/>
          <p:nvPr/>
        </p:nvSpPr>
        <p:spPr>
          <a:xfrm>
            <a:off x="10927833" y="3776576"/>
            <a:ext cx="705300" cy="4242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700" i="1">
                <a:solidFill>
                  <a:srgbClr val="000000"/>
                </a:solidFill>
                <a:latin typeface="Calibri"/>
                <a:ea typeface="Calibri"/>
                <a:cs typeface="Calibri"/>
                <a:sym typeface="Calibri"/>
              </a:rPr>
              <a:t>E</a:t>
            </a:r>
            <a:r>
              <a:rPr lang="en-US" sz="1700" i="1" baseline="-25000">
                <a:solidFill>
                  <a:srgbClr val="000000"/>
                </a:solidFill>
                <a:latin typeface="Calibri"/>
                <a:ea typeface="Calibri"/>
                <a:cs typeface="Calibri"/>
                <a:sym typeface="Calibri"/>
              </a:rPr>
              <a:t>[SEP3]</a:t>
            </a:r>
            <a:endParaRPr sz="1300"/>
          </a:p>
        </p:txBody>
      </p:sp>
      <p:sp>
        <p:nvSpPr>
          <p:cNvPr id="5729" name="Google Shape;5729;p134"/>
          <p:cNvSpPr/>
          <p:nvPr/>
        </p:nvSpPr>
        <p:spPr>
          <a:xfrm>
            <a:off x="10921711" y="4585964"/>
            <a:ext cx="705300" cy="424200"/>
          </a:xfrm>
          <a:prstGeom prst="rect">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000000"/>
                </a:solidFill>
                <a:latin typeface="Calibri"/>
                <a:ea typeface="Calibri"/>
                <a:cs typeface="Calibri"/>
                <a:sym typeface="Calibri"/>
              </a:rPr>
              <a:t>[SEP]</a:t>
            </a:r>
            <a:endParaRPr>
              <a:solidFill>
                <a:srgbClr val="000000"/>
              </a:solidFill>
              <a:latin typeface="Calibri"/>
              <a:ea typeface="Calibri"/>
              <a:cs typeface="Calibri"/>
              <a:sym typeface="Calibri"/>
            </a:endParaRPr>
          </a:p>
        </p:txBody>
      </p:sp>
      <p:sp>
        <p:nvSpPr>
          <p:cNvPr id="5730" name="Google Shape;5730;p134"/>
          <p:cNvSpPr/>
          <p:nvPr/>
        </p:nvSpPr>
        <p:spPr>
          <a:xfrm>
            <a:off x="10921711" y="5033704"/>
            <a:ext cx="705300" cy="42420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E</a:t>
            </a:r>
            <a:r>
              <a:rPr lang="en-US" i="1" baseline="-25000">
                <a:solidFill>
                  <a:srgbClr val="000000"/>
                </a:solidFill>
                <a:latin typeface="Calibri"/>
                <a:ea typeface="Calibri"/>
                <a:cs typeface="Calibri"/>
                <a:sym typeface="Calibri"/>
              </a:rPr>
              <a:t>C</a:t>
            </a:r>
            <a:endParaRPr sz="1600"/>
          </a:p>
        </p:txBody>
      </p:sp>
      <p:sp>
        <p:nvSpPr>
          <p:cNvPr id="5731" name="Google Shape;5731;p134"/>
          <p:cNvSpPr/>
          <p:nvPr/>
        </p:nvSpPr>
        <p:spPr>
          <a:xfrm>
            <a:off x="10921711" y="5474480"/>
            <a:ext cx="705300" cy="42420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solidFill>
                  <a:srgbClr val="000000"/>
                </a:solidFill>
                <a:latin typeface="Calibri"/>
                <a:ea typeface="Calibri"/>
                <a:cs typeface="Calibri"/>
                <a:sym typeface="Calibri"/>
              </a:rPr>
              <a:t>P</a:t>
            </a:r>
            <a:r>
              <a:rPr lang="en-US" i="1" baseline="-25000">
                <a:solidFill>
                  <a:srgbClr val="000000"/>
                </a:solidFill>
                <a:latin typeface="Calibri"/>
                <a:ea typeface="Calibri"/>
                <a:cs typeface="Calibri"/>
                <a:sym typeface="Calibri"/>
              </a:rPr>
              <a:t>m+n+6</a:t>
            </a:r>
            <a:endParaRPr sz="1600"/>
          </a:p>
        </p:txBody>
      </p:sp>
      <p:sp>
        <p:nvSpPr>
          <p:cNvPr id="5732" name="Google Shape;5732;p134"/>
          <p:cNvSpPr/>
          <p:nvPr/>
        </p:nvSpPr>
        <p:spPr>
          <a:xfrm>
            <a:off x="10927833" y="4798036"/>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733" name="Google Shape;5733;p134"/>
          <p:cNvSpPr/>
          <p:nvPr/>
        </p:nvSpPr>
        <p:spPr>
          <a:xfrm>
            <a:off x="10927833" y="5248049"/>
            <a:ext cx="705300" cy="42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a:t>
            </a:r>
            <a:endParaRPr sz="1600"/>
          </a:p>
        </p:txBody>
      </p:sp>
      <p:sp>
        <p:nvSpPr>
          <p:cNvPr id="5734" name="Google Shape;5734;p134"/>
          <p:cNvSpPr/>
          <p:nvPr/>
        </p:nvSpPr>
        <p:spPr>
          <a:xfrm>
            <a:off x="11125157" y="4242088"/>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35" name="Google Shape;5735;p134"/>
          <p:cNvSpPr/>
          <p:nvPr/>
        </p:nvSpPr>
        <p:spPr>
          <a:xfrm>
            <a:off x="1436892" y="1414457"/>
            <a:ext cx="310500" cy="2928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rgbClr val="000000"/>
              </a:solidFill>
              <a:latin typeface="Calibri"/>
              <a:ea typeface="Calibri"/>
              <a:cs typeface="Calibri"/>
              <a:sym typeface="Calibri"/>
            </a:endParaRPr>
          </a:p>
        </p:txBody>
      </p:sp>
      <p:sp>
        <p:nvSpPr>
          <p:cNvPr id="5736" name="Google Shape;5736;p134"/>
          <p:cNvSpPr/>
          <p:nvPr/>
        </p:nvSpPr>
        <p:spPr>
          <a:xfrm>
            <a:off x="1286963" y="447325"/>
            <a:ext cx="576900" cy="490800"/>
          </a:xfrm>
          <a:prstGeom prst="ellipse">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sz="1700" i="1"/>
              <a:t>p</a:t>
            </a:r>
            <a:r>
              <a:rPr lang="en-US" sz="1700" i="1" baseline="-25000"/>
              <a:t>i,j</a:t>
            </a:r>
            <a:endParaRPr sz="1700" i="1" baseline="-25000"/>
          </a:p>
        </p:txBody>
      </p:sp>
      <p:sp>
        <p:nvSpPr>
          <p:cNvPr id="5737" name="Google Shape;5737;p134"/>
          <p:cNvSpPr/>
          <p:nvPr/>
        </p:nvSpPr>
        <p:spPr>
          <a:xfrm>
            <a:off x="1142769" y="1029968"/>
            <a:ext cx="915000" cy="29280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00"/>
              <a:t>D </a:t>
            </a:r>
            <a:r>
              <a:rPr lang="en-US">
                <a:solidFill>
                  <a:schemeClr val="dk1"/>
                </a:solidFill>
              </a:rPr>
              <a:t>྾</a:t>
            </a:r>
            <a:r>
              <a:rPr lang="en-US" sz="1300"/>
              <a:t> 2</a:t>
            </a:r>
            <a:endParaRPr sz="1300"/>
          </a:p>
        </p:txBody>
      </p:sp>
      <p:sp>
        <p:nvSpPr>
          <p:cNvPr id="5738" name="Google Shape;5738;p134"/>
          <p:cNvSpPr/>
          <p:nvPr/>
        </p:nvSpPr>
        <p:spPr>
          <a:xfrm rot="-5400000">
            <a:off x="3152439" y="4884794"/>
            <a:ext cx="206400" cy="2353500"/>
          </a:xfrm>
          <a:prstGeom prst="leftBrace">
            <a:avLst>
              <a:gd name="adj1" fmla="val 50000"/>
              <a:gd name="adj2" fmla="val 5000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5739" name="Google Shape;5739;p134"/>
          <p:cNvSpPr txBox="1"/>
          <p:nvPr/>
        </p:nvSpPr>
        <p:spPr>
          <a:xfrm>
            <a:off x="2607724" y="6097973"/>
            <a:ext cx="13041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latin typeface="Calibri"/>
                <a:ea typeface="Calibri"/>
                <a:cs typeface="Calibri"/>
                <a:sym typeface="Calibri"/>
              </a:rPr>
              <a:t>query</a:t>
            </a:r>
            <a:endParaRPr sz="1700">
              <a:latin typeface="Calibri"/>
              <a:ea typeface="Calibri"/>
              <a:cs typeface="Calibri"/>
              <a:sym typeface="Calibri"/>
            </a:endParaRPr>
          </a:p>
        </p:txBody>
      </p:sp>
      <p:sp>
        <p:nvSpPr>
          <p:cNvPr id="5740" name="Google Shape;5740;p134"/>
          <p:cNvSpPr/>
          <p:nvPr/>
        </p:nvSpPr>
        <p:spPr>
          <a:xfrm rot="-5400000">
            <a:off x="6428825" y="4967894"/>
            <a:ext cx="206400" cy="2187300"/>
          </a:xfrm>
          <a:prstGeom prst="leftBrace">
            <a:avLst>
              <a:gd name="adj1" fmla="val 50000"/>
              <a:gd name="adj2" fmla="val 5000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5741" name="Google Shape;5741;p134"/>
          <p:cNvSpPr txBox="1"/>
          <p:nvPr/>
        </p:nvSpPr>
        <p:spPr>
          <a:xfrm>
            <a:off x="5913938" y="6097973"/>
            <a:ext cx="13041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latin typeface="Calibri"/>
                <a:ea typeface="Calibri"/>
                <a:cs typeface="Calibri"/>
                <a:sym typeface="Calibri"/>
              </a:rPr>
              <a:t>text </a:t>
            </a:r>
            <a:r>
              <a:rPr lang="en-US" sz="1700" i="1">
                <a:latin typeface="Times New Roman"/>
                <a:ea typeface="Times New Roman"/>
                <a:cs typeface="Times New Roman"/>
                <a:sym typeface="Times New Roman"/>
              </a:rPr>
              <a:t>d</a:t>
            </a:r>
            <a:r>
              <a:rPr lang="en-US" sz="1700" i="1" baseline="-25000">
                <a:latin typeface="Times New Roman"/>
                <a:ea typeface="Times New Roman"/>
                <a:cs typeface="Times New Roman"/>
                <a:sym typeface="Times New Roman"/>
              </a:rPr>
              <a:t>i</a:t>
            </a:r>
            <a:endParaRPr sz="1700" i="1">
              <a:latin typeface="Times New Roman"/>
              <a:ea typeface="Times New Roman"/>
              <a:cs typeface="Times New Roman"/>
              <a:sym typeface="Times New Roman"/>
            </a:endParaRPr>
          </a:p>
        </p:txBody>
      </p:sp>
      <p:sp>
        <p:nvSpPr>
          <p:cNvPr id="5742" name="Google Shape;5742;p134"/>
          <p:cNvSpPr/>
          <p:nvPr/>
        </p:nvSpPr>
        <p:spPr>
          <a:xfrm rot="-5400000">
            <a:off x="9591135" y="4984394"/>
            <a:ext cx="206400" cy="2154300"/>
          </a:xfrm>
          <a:prstGeom prst="leftBrace">
            <a:avLst>
              <a:gd name="adj1" fmla="val 50000"/>
              <a:gd name="adj2" fmla="val 50000"/>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5743" name="Google Shape;5743;p134"/>
          <p:cNvSpPr txBox="1"/>
          <p:nvPr/>
        </p:nvSpPr>
        <p:spPr>
          <a:xfrm>
            <a:off x="9059797" y="6097973"/>
            <a:ext cx="13041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latin typeface="Calibri"/>
                <a:ea typeface="Calibri"/>
                <a:cs typeface="Calibri"/>
                <a:sym typeface="Calibri"/>
              </a:rPr>
              <a:t>text </a:t>
            </a:r>
            <a:r>
              <a:rPr lang="en-US" sz="1700" i="1">
                <a:latin typeface="Times New Roman"/>
                <a:ea typeface="Times New Roman"/>
                <a:cs typeface="Times New Roman"/>
                <a:sym typeface="Times New Roman"/>
              </a:rPr>
              <a:t>d</a:t>
            </a:r>
            <a:r>
              <a:rPr lang="en-US" sz="1700" i="1" baseline="-25000">
                <a:latin typeface="Times New Roman"/>
                <a:ea typeface="Times New Roman"/>
                <a:cs typeface="Times New Roman"/>
                <a:sym typeface="Times New Roman"/>
              </a:rPr>
              <a:t>j</a:t>
            </a:r>
            <a:endParaRPr sz="1700" i="1">
              <a:latin typeface="Times New Roman"/>
              <a:ea typeface="Times New Roman"/>
              <a:cs typeface="Times New Roman"/>
              <a:sym typeface="Times New Roman"/>
            </a:endParaRPr>
          </a:p>
        </p:txBody>
      </p:sp>
      <p:sp>
        <p:nvSpPr>
          <p:cNvPr id="5744" name="Google Shape;5744;p134"/>
          <p:cNvSpPr txBox="1"/>
          <p:nvPr/>
        </p:nvSpPr>
        <p:spPr>
          <a:xfrm>
            <a:off x="3478500" y="226050"/>
            <a:ext cx="6285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a:latin typeface="Calibri"/>
                <a:ea typeface="Calibri"/>
                <a:cs typeface="Calibri"/>
                <a:sym typeface="Calibri"/>
              </a:rPr>
              <a:t>duoBERT's Input Format</a:t>
            </a:r>
            <a:endParaRPr sz="4400">
              <a:latin typeface="Calibri"/>
              <a:ea typeface="Calibri"/>
              <a:cs typeface="Calibri"/>
              <a:sym typeface="Calibri"/>
            </a:endParaRPr>
          </a:p>
        </p:txBody>
      </p:sp>
      <p:sp>
        <p:nvSpPr>
          <p:cNvPr id="5745" name="Google Shape;5745;p134"/>
          <p:cNvSpPr/>
          <p:nvPr/>
        </p:nvSpPr>
        <p:spPr>
          <a:xfrm>
            <a:off x="8533000" y="1412225"/>
            <a:ext cx="3331200" cy="52344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134"/>
          <p:cNvSpPr/>
          <p:nvPr/>
        </p:nvSpPr>
        <p:spPr>
          <a:xfrm>
            <a:off x="115100" y="5010175"/>
            <a:ext cx="11901600" cy="4908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134"/>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5"/>
                                        </p:tgtEl>
                                        <p:attrNameLst>
                                          <p:attrName>style.visibility</p:attrName>
                                        </p:attrNameLst>
                                      </p:cBhvr>
                                      <p:to>
                                        <p:strVal val="visible"/>
                                      </p:to>
                                    </p:set>
                                    <p:animEffect transition="in" filter="fade">
                                      <p:cBhvr>
                                        <p:cTn id="7" dur="1"/>
                                        <p:tgtEl>
                                          <p:spTgt spid="57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46"/>
                                        </p:tgtEl>
                                        <p:attrNameLst>
                                          <p:attrName>style.visibility</p:attrName>
                                        </p:attrNameLst>
                                      </p:cBhvr>
                                      <p:to>
                                        <p:strVal val="visible"/>
                                      </p:to>
                                    </p:set>
                                    <p:animEffect transition="in" filter="fade">
                                      <p:cBhvr>
                                        <p:cTn id="12" dur="1"/>
                                        <p:tgtEl>
                                          <p:spTgt spid="5746"/>
                                        </p:tgtEl>
                                      </p:cBhvr>
                                    </p:animEffect>
                                  </p:childTnLst>
                                </p:cTn>
                              </p:par>
                              <p:par>
                                <p:cTn id="13" presetID="10" presetClass="exit" presetSubtype="0" fill="hold" nodeType="withEffect">
                                  <p:stCondLst>
                                    <p:cond delay="0"/>
                                  </p:stCondLst>
                                  <p:childTnLst>
                                    <p:animEffect transition="out" filter="fade">
                                      <p:cBhvr>
                                        <p:cTn id="14" dur="1"/>
                                        <p:tgtEl>
                                          <p:spTgt spid="5745"/>
                                        </p:tgtEl>
                                      </p:cBhvr>
                                    </p:animEffect>
                                    <p:set>
                                      <p:cBhvr>
                                        <p:cTn id="15" dur="1" fill="hold">
                                          <p:stCondLst>
                                            <p:cond delay="0"/>
                                          </p:stCondLst>
                                        </p:cTn>
                                        <p:tgtEl>
                                          <p:spTgt spid="57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Shape 5751"/>
        <p:cNvGrpSpPr/>
        <p:nvPr/>
      </p:nvGrpSpPr>
      <p:grpSpPr>
        <a:xfrm>
          <a:off x="0" y="0"/>
          <a:ext cx="0" cy="0"/>
          <a:chOff x="0" y="0"/>
          <a:chExt cx="0" cy="0"/>
        </a:xfrm>
      </p:grpSpPr>
      <p:sp>
        <p:nvSpPr>
          <p:cNvPr id="5752" name="Google Shape;5752;p135"/>
          <p:cNvSpPr/>
          <p:nvPr/>
        </p:nvSpPr>
        <p:spPr>
          <a:xfrm rot="10800000" flipH="1">
            <a:off x="1479867" y="3714651"/>
            <a:ext cx="1387200" cy="672900"/>
          </a:xfrm>
          <a:prstGeom prst="downArrow">
            <a:avLst>
              <a:gd name="adj1" fmla="val 50000"/>
              <a:gd name="adj2" fmla="val 46222"/>
            </a:avLst>
          </a:prstGeom>
          <a:solidFill>
            <a:srgbClr val="B7B7B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53" name="Google Shape;5753;p135"/>
          <p:cNvSpPr txBox="1">
            <a:spLocks noGrp="1"/>
          </p:cNvSpPr>
          <p:nvPr>
            <p:ph type="title"/>
          </p:nvPr>
        </p:nvSpPr>
        <p:spPr>
          <a:xfrm>
            <a:off x="415600" y="3647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3500"/>
              <a:t>Training duoBERT</a:t>
            </a:r>
            <a:endParaRPr sz="3500"/>
          </a:p>
        </p:txBody>
      </p:sp>
      <p:sp>
        <p:nvSpPr>
          <p:cNvPr id="5754" name="Google Shape;5754;p135"/>
          <p:cNvSpPr/>
          <p:nvPr/>
        </p:nvSpPr>
        <p:spPr>
          <a:xfrm>
            <a:off x="2758200" y="5532567"/>
            <a:ext cx="1591500" cy="6729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700">
                <a:solidFill>
                  <a:schemeClr val="dk1"/>
                </a:solidFill>
                <a:latin typeface="Arial"/>
                <a:ea typeface="Arial"/>
                <a:cs typeface="Arial"/>
                <a:sym typeface="Arial"/>
              </a:rPr>
              <a:t>Query </a:t>
            </a:r>
            <a:r>
              <a:rPr lang="en-US" sz="2700" i="1">
                <a:solidFill>
                  <a:schemeClr val="dk1"/>
                </a:solidFill>
                <a:latin typeface="Times New Roman"/>
                <a:ea typeface="Times New Roman"/>
                <a:cs typeface="Times New Roman"/>
                <a:sym typeface="Times New Roman"/>
              </a:rPr>
              <a:t>q</a:t>
            </a:r>
            <a:endParaRPr sz="2700" i="1">
              <a:solidFill>
                <a:schemeClr val="dk1"/>
              </a:solidFill>
              <a:latin typeface="Times New Roman"/>
              <a:ea typeface="Times New Roman"/>
              <a:cs typeface="Times New Roman"/>
              <a:sym typeface="Times New Roman"/>
            </a:endParaRPr>
          </a:p>
        </p:txBody>
      </p:sp>
      <p:sp>
        <p:nvSpPr>
          <p:cNvPr id="5755" name="Google Shape;5755;p135"/>
          <p:cNvSpPr/>
          <p:nvPr/>
        </p:nvSpPr>
        <p:spPr>
          <a:xfrm>
            <a:off x="4456267" y="5532567"/>
            <a:ext cx="990900" cy="6729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SEP</a:t>
            </a:r>
            <a:endParaRPr sz="2400">
              <a:solidFill>
                <a:schemeClr val="dk1"/>
              </a:solidFill>
              <a:latin typeface="Arial"/>
              <a:ea typeface="Arial"/>
              <a:cs typeface="Arial"/>
              <a:sym typeface="Arial"/>
            </a:endParaRPr>
          </a:p>
        </p:txBody>
      </p:sp>
      <p:sp>
        <p:nvSpPr>
          <p:cNvPr id="5756" name="Google Shape;5756;p135"/>
          <p:cNvSpPr/>
          <p:nvPr/>
        </p:nvSpPr>
        <p:spPr>
          <a:xfrm>
            <a:off x="5520667" y="5532573"/>
            <a:ext cx="2331900" cy="6729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200">
                <a:solidFill>
                  <a:schemeClr val="dk1"/>
                </a:solidFill>
              </a:rPr>
              <a:t>text</a:t>
            </a:r>
            <a:r>
              <a:rPr lang="en-US" sz="3200">
                <a:solidFill>
                  <a:schemeClr val="dk1"/>
                </a:solidFill>
                <a:latin typeface="Arial"/>
                <a:ea typeface="Arial"/>
                <a:cs typeface="Arial"/>
                <a:sym typeface="Arial"/>
              </a:rPr>
              <a:t> </a:t>
            </a:r>
            <a:r>
              <a:rPr lang="en-US" sz="3200" i="1">
                <a:solidFill>
                  <a:schemeClr val="dk1"/>
                </a:solidFill>
                <a:latin typeface="Times New Roman"/>
                <a:ea typeface="Times New Roman"/>
                <a:cs typeface="Times New Roman"/>
                <a:sym typeface="Times New Roman"/>
              </a:rPr>
              <a:t>d</a:t>
            </a:r>
            <a:r>
              <a:rPr lang="en-US" sz="3200" i="1" baseline="-25000">
                <a:solidFill>
                  <a:schemeClr val="dk1"/>
                </a:solidFill>
                <a:latin typeface="Times New Roman"/>
                <a:ea typeface="Times New Roman"/>
                <a:cs typeface="Times New Roman"/>
                <a:sym typeface="Times New Roman"/>
              </a:rPr>
              <a:t>i</a:t>
            </a:r>
            <a:endParaRPr sz="3200" i="1" baseline="-25000">
              <a:solidFill>
                <a:schemeClr val="dk1"/>
              </a:solidFill>
              <a:latin typeface="Times New Roman"/>
              <a:ea typeface="Times New Roman"/>
              <a:cs typeface="Times New Roman"/>
              <a:sym typeface="Times New Roman"/>
            </a:endParaRPr>
          </a:p>
        </p:txBody>
      </p:sp>
      <p:sp>
        <p:nvSpPr>
          <p:cNvPr id="5757" name="Google Shape;5757;p135"/>
          <p:cNvSpPr/>
          <p:nvPr/>
        </p:nvSpPr>
        <p:spPr>
          <a:xfrm>
            <a:off x="1515467" y="5532567"/>
            <a:ext cx="1155600" cy="6729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CLS</a:t>
            </a:r>
            <a:endParaRPr sz="3200">
              <a:solidFill>
                <a:schemeClr val="dk1"/>
              </a:solidFill>
              <a:latin typeface="Arial"/>
              <a:ea typeface="Arial"/>
              <a:cs typeface="Arial"/>
              <a:sym typeface="Arial"/>
            </a:endParaRPr>
          </a:p>
        </p:txBody>
      </p:sp>
      <p:sp>
        <p:nvSpPr>
          <p:cNvPr id="5758" name="Google Shape;5758;p135"/>
          <p:cNvSpPr/>
          <p:nvPr/>
        </p:nvSpPr>
        <p:spPr>
          <a:xfrm>
            <a:off x="1491567" y="4449067"/>
            <a:ext cx="9815700" cy="1005300"/>
          </a:xfrm>
          <a:prstGeom prst="roundRect">
            <a:avLst>
              <a:gd name="adj" fmla="val 0"/>
            </a:avLst>
          </a:prstGeom>
          <a:solidFill>
            <a:srgbClr val="E69138"/>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duoBERT</a:t>
            </a:r>
            <a:endParaRPr sz="3200">
              <a:solidFill>
                <a:schemeClr val="dk1"/>
              </a:solidFill>
              <a:latin typeface="Arial"/>
              <a:ea typeface="Arial"/>
              <a:cs typeface="Arial"/>
              <a:sym typeface="Arial"/>
            </a:endParaRPr>
          </a:p>
        </p:txBody>
      </p:sp>
      <p:sp>
        <p:nvSpPr>
          <p:cNvPr id="5759" name="Google Shape;5759;p135"/>
          <p:cNvSpPr txBox="1"/>
          <p:nvPr/>
        </p:nvSpPr>
        <p:spPr>
          <a:xfrm>
            <a:off x="362100" y="2009367"/>
            <a:ext cx="3599100" cy="7635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2100">
                <a:solidFill>
                  <a:srgbClr val="434343"/>
                </a:solidFill>
                <a:latin typeface="Arial"/>
                <a:ea typeface="Arial"/>
                <a:cs typeface="Arial"/>
                <a:sym typeface="Arial"/>
              </a:rPr>
              <a:t>Is doc </a:t>
            </a:r>
            <a:r>
              <a:rPr lang="en-US" sz="2100" i="1">
                <a:solidFill>
                  <a:srgbClr val="434343"/>
                </a:solidFill>
                <a:latin typeface="Times New Roman"/>
                <a:ea typeface="Times New Roman"/>
                <a:cs typeface="Times New Roman"/>
                <a:sym typeface="Times New Roman"/>
              </a:rPr>
              <a:t>d</a:t>
            </a:r>
            <a:r>
              <a:rPr lang="en-US" sz="2100" i="1" baseline="-25000">
                <a:solidFill>
                  <a:srgbClr val="434343"/>
                </a:solidFill>
                <a:latin typeface="Times New Roman"/>
                <a:ea typeface="Times New Roman"/>
                <a:cs typeface="Times New Roman"/>
                <a:sym typeface="Times New Roman"/>
              </a:rPr>
              <a:t>i</a:t>
            </a:r>
            <a:r>
              <a:rPr lang="en-US" sz="2100">
                <a:solidFill>
                  <a:srgbClr val="434343"/>
                </a:solidFill>
                <a:latin typeface="Arial"/>
                <a:ea typeface="Arial"/>
                <a:cs typeface="Arial"/>
                <a:sym typeface="Arial"/>
              </a:rPr>
              <a:t> more relevant than doc </a:t>
            </a:r>
            <a:r>
              <a:rPr lang="en-US" sz="2100" i="1">
                <a:solidFill>
                  <a:srgbClr val="434343"/>
                </a:solidFill>
                <a:latin typeface="Times New Roman"/>
                <a:ea typeface="Times New Roman"/>
                <a:cs typeface="Times New Roman"/>
                <a:sym typeface="Times New Roman"/>
              </a:rPr>
              <a:t>d</a:t>
            </a:r>
            <a:r>
              <a:rPr lang="en-US" sz="2100" i="1" baseline="-25000">
                <a:solidFill>
                  <a:srgbClr val="434343"/>
                </a:solidFill>
                <a:latin typeface="Times New Roman"/>
                <a:ea typeface="Times New Roman"/>
                <a:cs typeface="Times New Roman"/>
                <a:sym typeface="Times New Roman"/>
              </a:rPr>
              <a:t>j</a:t>
            </a:r>
            <a:r>
              <a:rPr lang="en-US" sz="2100">
                <a:solidFill>
                  <a:srgbClr val="434343"/>
                </a:solidFill>
                <a:latin typeface="Arial"/>
                <a:ea typeface="Arial"/>
                <a:cs typeface="Arial"/>
                <a:sym typeface="Arial"/>
              </a:rPr>
              <a:t> to the query </a:t>
            </a:r>
            <a:r>
              <a:rPr lang="en-US" sz="2100" i="1">
                <a:solidFill>
                  <a:srgbClr val="434343"/>
                </a:solidFill>
                <a:latin typeface="Times New Roman"/>
                <a:ea typeface="Times New Roman"/>
                <a:cs typeface="Times New Roman"/>
                <a:sym typeface="Times New Roman"/>
              </a:rPr>
              <a:t>q</a:t>
            </a:r>
            <a:r>
              <a:rPr lang="en-US" sz="2100">
                <a:solidFill>
                  <a:srgbClr val="434343"/>
                </a:solidFill>
                <a:latin typeface="Arial"/>
                <a:ea typeface="Arial"/>
                <a:cs typeface="Arial"/>
                <a:sym typeface="Arial"/>
              </a:rPr>
              <a:t>?</a:t>
            </a:r>
            <a:endParaRPr sz="2100">
              <a:solidFill>
                <a:srgbClr val="434343"/>
              </a:solidFill>
              <a:latin typeface="Arial"/>
              <a:ea typeface="Arial"/>
              <a:cs typeface="Arial"/>
              <a:sym typeface="Arial"/>
            </a:endParaRPr>
          </a:p>
        </p:txBody>
      </p:sp>
      <p:sp>
        <p:nvSpPr>
          <p:cNvPr id="5760" name="Google Shape;5760;p135"/>
          <p:cNvSpPr txBox="1"/>
          <p:nvPr/>
        </p:nvSpPr>
        <p:spPr>
          <a:xfrm>
            <a:off x="4635342" y="1360576"/>
            <a:ext cx="2921100" cy="7371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2100">
                <a:solidFill>
                  <a:srgbClr val="434343"/>
                </a:solidFill>
                <a:latin typeface="Arial"/>
                <a:ea typeface="Arial"/>
                <a:cs typeface="Arial"/>
                <a:sym typeface="Arial"/>
              </a:rPr>
              <a:t>Loss:</a:t>
            </a:r>
            <a:endParaRPr sz="2100">
              <a:solidFill>
                <a:srgbClr val="434343"/>
              </a:solidFill>
              <a:latin typeface="Arial"/>
              <a:ea typeface="Arial"/>
              <a:cs typeface="Arial"/>
              <a:sym typeface="Arial"/>
            </a:endParaRPr>
          </a:p>
        </p:txBody>
      </p:sp>
      <p:sp>
        <p:nvSpPr>
          <p:cNvPr id="5761" name="Google Shape;5761;p135"/>
          <p:cNvSpPr/>
          <p:nvPr/>
        </p:nvSpPr>
        <p:spPr>
          <a:xfrm>
            <a:off x="7910667" y="5532567"/>
            <a:ext cx="990900" cy="6729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SEP</a:t>
            </a:r>
            <a:endParaRPr sz="2400">
              <a:solidFill>
                <a:schemeClr val="dk1"/>
              </a:solidFill>
              <a:latin typeface="Arial"/>
              <a:ea typeface="Arial"/>
              <a:cs typeface="Arial"/>
              <a:sym typeface="Arial"/>
            </a:endParaRPr>
          </a:p>
        </p:txBody>
      </p:sp>
      <p:sp>
        <p:nvSpPr>
          <p:cNvPr id="5762" name="Google Shape;5762;p135"/>
          <p:cNvSpPr/>
          <p:nvPr/>
        </p:nvSpPr>
        <p:spPr>
          <a:xfrm>
            <a:off x="8975067" y="5532573"/>
            <a:ext cx="2331900" cy="6729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200">
                <a:solidFill>
                  <a:schemeClr val="dk1"/>
                </a:solidFill>
              </a:rPr>
              <a:t>text</a:t>
            </a:r>
            <a:r>
              <a:rPr lang="en-US" sz="3200">
                <a:solidFill>
                  <a:schemeClr val="dk1"/>
                </a:solidFill>
                <a:latin typeface="Arial"/>
                <a:ea typeface="Arial"/>
                <a:cs typeface="Arial"/>
                <a:sym typeface="Arial"/>
              </a:rPr>
              <a:t> </a:t>
            </a:r>
            <a:r>
              <a:rPr lang="en-US" sz="3200" i="1">
                <a:solidFill>
                  <a:schemeClr val="dk1"/>
                </a:solidFill>
                <a:latin typeface="Times New Roman"/>
                <a:ea typeface="Times New Roman"/>
                <a:cs typeface="Times New Roman"/>
                <a:sym typeface="Times New Roman"/>
              </a:rPr>
              <a:t>d</a:t>
            </a:r>
            <a:r>
              <a:rPr lang="en-US" sz="3200" i="1" baseline="-25000">
                <a:solidFill>
                  <a:schemeClr val="dk1"/>
                </a:solidFill>
                <a:latin typeface="Times New Roman"/>
                <a:ea typeface="Times New Roman"/>
                <a:cs typeface="Times New Roman"/>
                <a:sym typeface="Times New Roman"/>
              </a:rPr>
              <a:t>j</a:t>
            </a:r>
            <a:endParaRPr sz="3200" i="1" baseline="-25000">
              <a:solidFill>
                <a:schemeClr val="dk1"/>
              </a:solidFill>
              <a:latin typeface="Times New Roman"/>
              <a:ea typeface="Times New Roman"/>
              <a:cs typeface="Times New Roman"/>
              <a:sym typeface="Times New Roman"/>
            </a:endParaRPr>
          </a:p>
        </p:txBody>
      </p:sp>
      <p:pic>
        <p:nvPicPr>
          <p:cNvPr id="5763" name="Google Shape;5763;p135"/>
          <p:cNvPicPr preferRelativeResize="0"/>
          <p:nvPr/>
        </p:nvPicPr>
        <p:blipFill rotWithShape="1">
          <a:blip r:embed="rId3">
            <a:alphaModFix/>
          </a:blip>
          <a:srcRect/>
          <a:stretch/>
        </p:blipFill>
        <p:spPr>
          <a:xfrm>
            <a:off x="4777928" y="2033476"/>
            <a:ext cx="6883196" cy="737100"/>
          </a:xfrm>
          <a:prstGeom prst="rect">
            <a:avLst/>
          </a:prstGeom>
          <a:noFill/>
          <a:ln>
            <a:noFill/>
          </a:ln>
        </p:spPr>
      </p:pic>
      <p:sp>
        <p:nvSpPr>
          <p:cNvPr id="5764" name="Google Shape;5764;p135"/>
          <p:cNvSpPr txBox="1"/>
          <p:nvPr/>
        </p:nvSpPr>
        <p:spPr>
          <a:xfrm>
            <a:off x="1275633" y="3042267"/>
            <a:ext cx="2823600" cy="786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p</a:t>
            </a:r>
            <a:r>
              <a:rPr lang="en-US" sz="2400" i="1" baseline="-25000">
                <a:solidFill>
                  <a:schemeClr val="dk1"/>
                </a:solidFill>
                <a:latin typeface="Times New Roman"/>
                <a:ea typeface="Times New Roman"/>
                <a:cs typeface="Times New Roman"/>
                <a:sym typeface="Times New Roman"/>
              </a:rPr>
              <a:t>i,j </a:t>
            </a:r>
            <a:r>
              <a:rPr lang="en-US" sz="2400">
                <a:solidFill>
                  <a:schemeClr val="dk1"/>
                </a:solidFill>
                <a:latin typeface="Times New Roman"/>
                <a:ea typeface="Times New Roman"/>
                <a:cs typeface="Times New Roman"/>
                <a:sym typeface="Times New Roman"/>
              </a:rPr>
              <a:t>=</a:t>
            </a:r>
            <a:r>
              <a:rPr lang="en-US" sz="2400">
                <a:solidFill>
                  <a:schemeClr val="dk1"/>
                </a:solidFill>
                <a:latin typeface="Arial"/>
                <a:ea typeface="Arial"/>
                <a:cs typeface="Arial"/>
                <a:sym typeface="Arial"/>
              </a:rPr>
              <a:t> </a:t>
            </a:r>
            <a:r>
              <a:rPr lang="en-US" sz="2400" i="1">
                <a:solidFill>
                  <a:schemeClr val="dk1"/>
                </a:solidFill>
                <a:latin typeface="Times New Roman"/>
                <a:ea typeface="Times New Roman"/>
                <a:cs typeface="Times New Roman"/>
                <a:sym typeface="Times New Roman"/>
              </a:rPr>
              <a:t>p</a:t>
            </a:r>
            <a:r>
              <a:rPr lang="en-US" sz="2400">
                <a:solidFill>
                  <a:schemeClr val="dk1"/>
                </a:solidFill>
                <a:latin typeface="Times New Roman"/>
                <a:ea typeface="Times New Roman"/>
                <a:cs typeface="Times New Roman"/>
                <a:sym typeface="Times New Roman"/>
              </a:rPr>
              <a:t>(</a:t>
            </a:r>
            <a:r>
              <a:rPr lang="en-US" sz="2400" i="1">
                <a:solidFill>
                  <a:schemeClr val="dk1"/>
                </a:solidFill>
                <a:latin typeface="Times New Roman"/>
                <a:ea typeface="Times New Roman"/>
                <a:cs typeface="Times New Roman"/>
                <a:sym typeface="Times New Roman"/>
              </a:rPr>
              <a:t>d</a:t>
            </a:r>
            <a:r>
              <a:rPr lang="en-US" sz="2400" i="1" baseline="-25000">
                <a:solidFill>
                  <a:schemeClr val="dk1"/>
                </a:solidFill>
                <a:latin typeface="Times New Roman"/>
                <a:ea typeface="Times New Roman"/>
                <a:cs typeface="Times New Roman"/>
                <a:sym typeface="Times New Roman"/>
              </a:rPr>
              <a:t>i</a:t>
            </a:r>
            <a:r>
              <a:rPr lang="en-US" sz="2400">
                <a:solidFill>
                  <a:schemeClr val="dk1"/>
                </a:solidFill>
                <a:latin typeface="Times New Roman"/>
                <a:ea typeface="Times New Roman"/>
                <a:cs typeface="Times New Roman"/>
                <a:sym typeface="Times New Roman"/>
              </a:rPr>
              <a:t>&gt;</a:t>
            </a:r>
            <a:r>
              <a:rPr lang="en-US" sz="2400" i="1">
                <a:solidFill>
                  <a:schemeClr val="dk1"/>
                </a:solidFill>
                <a:latin typeface="Times New Roman"/>
                <a:ea typeface="Times New Roman"/>
                <a:cs typeface="Times New Roman"/>
                <a:sym typeface="Times New Roman"/>
              </a:rPr>
              <a:t>d</a:t>
            </a:r>
            <a:r>
              <a:rPr lang="en-US" sz="2400" i="1" baseline="-25000">
                <a:solidFill>
                  <a:schemeClr val="dk1"/>
                </a:solidFill>
                <a:latin typeface="Times New Roman"/>
                <a:ea typeface="Times New Roman"/>
                <a:cs typeface="Times New Roman"/>
                <a:sym typeface="Times New Roman"/>
              </a:rPr>
              <a:t>j </a:t>
            </a:r>
            <a:r>
              <a:rPr lang="en-US" sz="2400">
                <a:solidFill>
                  <a:schemeClr val="dk1"/>
                </a:solidFill>
                <a:latin typeface="Times New Roman"/>
                <a:ea typeface="Times New Roman"/>
                <a:cs typeface="Times New Roman"/>
                <a:sym typeface="Times New Roman"/>
              </a:rPr>
              <a:t>|</a:t>
            </a:r>
            <a:r>
              <a:rPr lang="en-US" sz="2400">
                <a:solidFill>
                  <a:schemeClr val="dk1"/>
                </a:solidFill>
                <a:latin typeface="Arial"/>
                <a:ea typeface="Arial"/>
                <a:cs typeface="Arial"/>
                <a:sym typeface="Arial"/>
              </a:rPr>
              <a:t> </a:t>
            </a:r>
            <a:r>
              <a:rPr lang="en-US" sz="2400" i="1">
                <a:solidFill>
                  <a:schemeClr val="dk1"/>
                </a:solidFill>
                <a:latin typeface="Times New Roman"/>
                <a:ea typeface="Times New Roman"/>
                <a:cs typeface="Times New Roman"/>
                <a:sym typeface="Times New Roman"/>
              </a:rPr>
              <a:t>q</a:t>
            </a:r>
            <a:r>
              <a:rPr lang="en-US" sz="2400">
                <a:solidFill>
                  <a:schemeClr val="dk1"/>
                </a:solidFill>
                <a:latin typeface="Times New Roman"/>
                <a:ea typeface="Times New Roman"/>
                <a:cs typeface="Times New Roman"/>
                <a:sym typeface="Times New Roman"/>
              </a:rPr>
              <a:t>)</a:t>
            </a:r>
            <a:endParaRPr sz="2400">
              <a:solidFill>
                <a:schemeClr val="dk1"/>
              </a:solidFill>
              <a:latin typeface="Times New Roman"/>
              <a:ea typeface="Times New Roman"/>
              <a:cs typeface="Times New Roman"/>
              <a:sym typeface="Times New Roman"/>
            </a:endParaRPr>
          </a:p>
        </p:txBody>
      </p:sp>
      <p:sp>
        <p:nvSpPr>
          <p:cNvPr id="5765" name="Google Shape;5765;p135"/>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88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60"/>
                                        </p:tgtEl>
                                        <p:attrNameLst>
                                          <p:attrName>style.visibility</p:attrName>
                                        </p:attrNameLst>
                                      </p:cBhvr>
                                      <p:to>
                                        <p:strVal val="visible"/>
                                      </p:to>
                                    </p:set>
                                    <p:animEffect transition="in" filter="fade">
                                      <p:cBhvr>
                                        <p:cTn id="7" dur="1"/>
                                        <p:tgtEl>
                                          <p:spTgt spid="5760"/>
                                        </p:tgtEl>
                                      </p:cBhvr>
                                    </p:animEffect>
                                  </p:childTnLst>
                                </p:cTn>
                              </p:par>
                              <p:par>
                                <p:cTn id="8" presetID="10" presetClass="entr" presetSubtype="0" fill="hold" nodeType="withEffect">
                                  <p:stCondLst>
                                    <p:cond delay="0"/>
                                  </p:stCondLst>
                                  <p:childTnLst>
                                    <p:set>
                                      <p:cBhvr>
                                        <p:cTn id="9" dur="1" fill="hold">
                                          <p:stCondLst>
                                            <p:cond delay="0"/>
                                          </p:stCondLst>
                                        </p:cTn>
                                        <p:tgtEl>
                                          <p:spTgt spid="5763"/>
                                        </p:tgtEl>
                                        <p:attrNameLst>
                                          <p:attrName>style.visibility</p:attrName>
                                        </p:attrNameLst>
                                      </p:cBhvr>
                                      <p:to>
                                        <p:strVal val="visible"/>
                                      </p:to>
                                    </p:set>
                                    <p:animEffect transition="in" filter="fade">
                                      <p:cBhvr>
                                        <p:cTn id="10" dur="1"/>
                                        <p:tgtEl>
                                          <p:spTgt spid="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5769"/>
        <p:cNvGrpSpPr/>
        <p:nvPr/>
      </p:nvGrpSpPr>
      <p:grpSpPr>
        <a:xfrm>
          <a:off x="0" y="0"/>
          <a:ext cx="0" cy="0"/>
          <a:chOff x="0" y="0"/>
          <a:chExt cx="0" cy="0"/>
        </a:xfrm>
      </p:grpSpPr>
      <p:sp>
        <p:nvSpPr>
          <p:cNvPr id="5770" name="Google Shape;5770;p136"/>
          <p:cNvSpPr txBox="1">
            <a:spLocks noGrp="1"/>
          </p:cNvSpPr>
          <p:nvPr>
            <p:ph type="title"/>
          </p:nvPr>
        </p:nvSpPr>
        <p:spPr>
          <a:xfrm>
            <a:off x="415600" y="3647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4400"/>
              <a:t>Inference with duoBERT</a:t>
            </a:r>
            <a:endParaRPr sz="4400"/>
          </a:p>
        </p:txBody>
      </p:sp>
      <p:grpSp>
        <p:nvGrpSpPr>
          <p:cNvPr id="5771" name="Google Shape;5771;p136"/>
          <p:cNvGrpSpPr/>
          <p:nvPr/>
        </p:nvGrpSpPr>
        <p:grpSpPr>
          <a:xfrm>
            <a:off x="4481285" y="4045019"/>
            <a:ext cx="4762973" cy="2029942"/>
            <a:chOff x="3566885" y="4045019"/>
            <a:chExt cx="4762973" cy="2029942"/>
          </a:xfrm>
        </p:grpSpPr>
        <p:sp>
          <p:nvSpPr>
            <p:cNvPr id="5772" name="Google Shape;5772;p136"/>
            <p:cNvSpPr txBox="1"/>
            <p:nvPr/>
          </p:nvSpPr>
          <p:spPr>
            <a:xfrm>
              <a:off x="5506258" y="4752604"/>
              <a:ext cx="2823600" cy="7863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p</a:t>
              </a:r>
              <a:r>
                <a:rPr lang="en-US" sz="2400" i="1" baseline="-25000">
                  <a:solidFill>
                    <a:schemeClr val="dk1"/>
                  </a:solidFill>
                  <a:latin typeface="Times New Roman"/>
                  <a:ea typeface="Times New Roman"/>
                  <a:cs typeface="Times New Roman"/>
                  <a:sym typeface="Times New Roman"/>
                </a:rPr>
                <a:t>1,2 </a:t>
              </a:r>
              <a:r>
                <a:rPr lang="en-US" sz="2400">
                  <a:solidFill>
                    <a:schemeClr val="dk1"/>
                  </a:solidFill>
                  <a:latin typeface="Times New Roman"/>
                  <a:ea typeface="Times New Roman"/>
                  <a:cs typeface="Times New Roman"/>
                  <a:sym typeface="Times New Roman"/>
                </a:rPr>
                <a:t>=</a:t>
              </a:r>
              <a:r>
                <a:rPr lang="en-US" sz="2400">
                  <a:solidFill>
                    <a:schemeClr val="dk1"/>
                  </a:solidFill>
                  <a:latin typeface="Arial"/>
                  <a:ea typeface="Arial"/>
                  <a:cs typeface="Arial"/>
                  <a:sym typeface="Arial"/>
                </a:rPr>
                <a:t> </a:t>
              </a:r>
              <a:r>
                <a:rPr lang="en-US" sz="2400" i="1">
                  <a:solidFill>
                    <a:schemeClr val="dk1"/>
                  </a:solidFill>
                  <a:latin typeface="Times New Roman"/>
                  <a:ea typeface="Times New Roman"/>
                  <a:cs typeface="Times New Roman"/>
                  <a:sym typeface="Times New Roman"/>
                </a:rPr>
                <a:t>p</a:t>
              </a:r>
              <a:r>
                <a:rPr lang="en-US" sz="2400">
                  <a:solidFill>
                    <a:schemeClr val="dk1"/>
                  </a:solidFill>
                  <a:latin typeface="Times New Roman"/>
                  <a:ea typeface="Times New Roman"/>
                  <a:cs typeface="Times New Roman"/>
                  <a:sym typeface="Times New Roman"/>
                </a:rPr>
                <a:t>(</a:t>
              </a:r>
              <a:r>
                <a:rPr lang="en-US" sz="2400" i="1">
                  <a:solidFill>
                    <a:schemeClr val="dk1"/>
                  </a:solidFill>
                  <a:latin typeface="Times New Roman"/>
                  <a:ea typeface="Times New Roman"/>
                  <a:cs typeface="Times New Roman"/>
                  <a:sym typeface="Times New Roman"/>
                </a:rPr>
                <a:t>d</a:t>
              </a:r>
              <a:r>
                <a:rPr lang="en-US" sz="2400" i="1" baseline="-25000">
                  <a:solidFill>
                    <a:schemeClr val="dk1"/>
                  </a:solidFill>
                  <a:latin typeface="Times New Roman"/>
                  <a:ea typeface="Times New Roman"/>
                  <a:cs typeface="Times New Roman"/>
                  <a:sym typeface="Times New Roman"/>
                </a:rPr>
                <a:t>1</a:t>
              </a:r>
              <a:r>
                <a:rPr lang="en-US" sz="2400">
                  <a:solidFill>
                    <a:schemeClr val="dk1"/>
                  </a:solidFill>
                  <a:latin typeface="Times New Roman"/>
                  <a:ea typeface="Times New Roman"/>
                  <a:cs typeface="Times New Roman"/>
                  <a:sym typeface="Times New Roman"/>
                </a:rPr>
                <a:t>&gt;</a:t>
              </a:r>
              <a:r>
                <a:rPr lang="en-US" sz="2400" i="1">
                  <a:solidFill>
                    <a:schemeClr val="dk1"/>
                  </a:solidFill>
                  <a:latin typeface="Times New Roman"/>
                  <a:ea typeface="Times New Roman"/>
                  <a:cs typeface="Times New Roman"/>
                  <a:sym typeface="Times New Roman"/>
                </a:rPr>
                <a:t>d</a:t>
              </a:r>
              <a:r>
                <a:rPr lang="en-US" sz="2400" i="1" baseline="-25000">
                  <a:solidFill>
                    <a:schemeClr val="dk1"/>
                  </a:solidFill>
                  <a:latin typeface="Times New Roman"/>
                  <a:ea typeface="Times New Roman"/>
                  <a:cs typeface="Times New Roman"/>
                  <a:sym typeface="Times New Roman"/>
                </a:rPr>
                <a:t>2 </a:t>
              </a:r>
              <a:r>
                <a:rPr lang="en-US" sz="2400">
                  <a:solidFill>
                    <a:schemeClr val="dk1"/>
                  </a:solidFill>
                  <a:latin typeface="Times New Roman"/>
                  <a:ea typeface="Times New Roman"/>
                  <a:cs typeface="Times New Roman"/>
                  <a:sym typeface="Times New Roman"/>
                </a:rPr>
                <a:t>|</a:t>
              </a:r>
              <a:r>
                <a:rPr lang="en-US" sz="2400">
                  <a:solidFill>
                    <a:schemeClr val="dk1"/>
                  </a:solidFill>
                  <a:latin typeface="Arial"/>
                  <a:ea typeface="Arial"/>
                  <a:cs typeface="Arial"/>
                  <a:sym typeface="Arial"/>
                </a:rPr>
                <a:t> </a:t>
              </a:r>
              <a:r>
                <a:rPr lang="en-US" sz="2400" i="1">
                  <a:solidFill>
                    <a:schemeClr val="dk1"/>
                  </a:solidFill>
                  <a:latin typeface="Times New Roman"/>
                  <a:ea typeface="Times New Roman"/>
                  <a:cs typeface="Times New Roman"/>
                  <a:sym typeface="Times New Roman"/>
                </a:rPr>
                <a:t>q</a:t>
              </a:r>
              <a:r>
                <a:rPr lang="en-US" sz="2400">
                  <a:solidFill>
                    <a:schemeClr val="dk1"/>
                  </a:solidFill>
                  <a:latin typeface="Times New Roman"/>
                  <a:ea typeface="Times New Roman"/>
                  <a:cs typeface="Times New Roman"/>
                  <a:sym typeface="Times New Roman"/>
                </a:rPr>
                <a:t>)</a:t>
              </a:r>
              <a:endParaRPr sz="2400">
                <a:solidFill>
                  <a:schemeClr val="dk1"/>
                </a:solidFill>
                <a:latin typeface="Times New Roman"/>
                <a:ea typeface="Times New Roman"/>
                <a:cs typeface="Times New Roman"/>
                <a:sym typeface="Times New Roman"/>
              </a:endParaRPr>
            </a:p>
          </p:txBody>
        </p:sp>
        <p:sp>
          <p:nvSpPr>
            <p:cNvPr id="5773" name="Google Shape;5773;p136"/>
            <p:cNvSpPr/>
            <p:nvPr/>
          </p:nvSpPr>
          <p:spPr>
            <a:xfrm>
              <a:off x="3897052" y="4868552"/>
              <a:ext cx="610500" cy="568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i="1" baseline="-25000">
                  <a:latin typeface="Times New Roman"/>
                  <a:ea typeface="Times New Roman"/>
                  <a:cs typeface="Times New Roman"/>
                  <a:sym typeface="Times New Roman"/>
                </a:rPr>
                <a:t>1</a:t>
              </a:r>
              <a:endParaRPr sz="1800" i="1" baseline="-25000">
                <a:latin typeface="Times New Roman"/>
                <a:ea typeface="Times New Roman"/>
                <a:cs typeface="Times New Roman"/>
                <a:sym typeface="Times New Roman"/>
              </a:endParaRPr>
            </a:p>
          </p:txBody>
        </p:sp>
        <p:sp>
          <p:nvSpPr>
            <p:cNvPr id="5774" name="Google Shape;5774;p136"/>
            <p:cNvSpPr/>
            <p:nvPr/>
          </p:nvSpPr>
          <p:spPr>
            <a:xfrm>
              <a:off x="3896603" y="4230844"/>
              <a:ext cx="610500" cy="568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imes New Roman"/>
                  <a:ea typeface="Times New Roman"/>
                  <a:cs typeface="Times New Roman"/>
                  <a:sym typeface="Times New Roman"/>
                </a:rPr>
                <a:t>q</a:t>
              </a:r>
              <a:endParaRPr sz="1800">
                <a:latin typeface="Times New Roman"/>
                <a:ea typeface="Times New Roman"/>
                <a:cs typeface="Times New Roman"/>
                <a:sym typeface="Times New Roman"/>
              </a:endParaRPr>
            </a:p>
          </p:txBody>
        </p:sp>
        <p:sp>
          <p:nvSpPr>
            <p:cNvPr id="5775" name="Google Shape;5775;p136"/>
            <p:cNvSpPr/>
            <p:nvPr/>
          </p:nvSpPr>
          <p:spPr>
            <a:xfrm>
              <a:off x="3897052" y="5506295"/>
              <a:ext cx="610500" cy="568500"/>
            </a:xfrm>
            <a:prstGeom prst="roundRect">
              <a:avLst>
                <a:gd name="adj" fmla="val 16667"/>
              </a:avLst>
            </a:prstGeom>
            <a:solidFill>
              <a:srgbClr val="8E7C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i="1" baseline="-25000">
                  <a:latin typeface="Times New Roman"/>
                  <a:ea typeface="Times New Roman"/>
                  <a:cs typeface="Times New Roman"/>
                  <a:sym typeface="Times New Roman"/>
                </a:rPr>
                <a:t>2</a:t>
              </a:r>
              <a:endParaRPr sz="1800" i="1" baseline="-25000">
                <a:latin typeface="Times New Roman"/>
                <a:ea typeface="Times New Roman"/>
                <a:cs typeface="Times New Roman"/>
                <a:sym typeface="Times New Roman"/>
              </a:endParaRPr>
            </a:p>
          </p:txBody>
        </p:sp>
        <p:sp>
          <p:nvSpPr>
            <p:cNvPr id="5776" name="Google Shape;5776;p136"/>
            <p:cNvSpPr/>
            <p:nvPr/>
          </p:nvSpPr>
          <p:spPr>
            <a:xfrm>
              <a:off x="4997091" y="4790708"/>
              <a:ext cx="379200" cy="5745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7" name="Google Shape;5777;p136"/>
            <p:cNvSpPr/>
            <p:nvPr/>
          </p:nvSpPr>
          <p:spPr>
            <a:xfrm>
              <a:off x="4569792" y="4230861"/>
              <a:ext cx="438300" cy="1844100"/>
            </a:xfrm>
            <a:prstGeom prst="roundRect">
              <a:avLst>
                <a:gd name="adj" fmla="val 16667"/>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5778" name="Google Shape;5778;p136"/>
            <p:cNvSpPr txBox="1"/>
            <p:nvPr/>
          </p:nvSpPr>
          <p:spPr>
            <a:xfrm>
              <a:off x="4473888" y="4882106"/>
              <a:ext cx="630300" cy="5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duo</a:t>
              </a:r>
              <a:endParaRPr sz="1200"/>
            </a:p>
            <a:p>
              <a:pPr marL="0" lvl="0" indent="0" algn="ctr" rtl="0">
                <a:spcBef>
                  <a:spcPts val="0"/>
                </a:spcBef>
                <a:spcAft>
                  <a:spcPts val="0"/>
                </a:spcAft>
                <a:buNone/>
              </a:pPr>
              <a:r>
                <a:rPr lang="en-US" sz="1200"/>
                <a:t>BERT</a:t>
              </a:r>
              <a:endParaRPr sz="1800"/>
            </a:p>
          </p:txBody>
        </p:sp>
        <p:sp>
          <p:nvSpPr>
            <p:cNvPr id="5779" name="Google Shape;5779;p136"/>
            <p:cNvSpPr/>
            <p:nvPr/>
          </p:nvSpPr>
          <p:spPr>
            <a:xfrm rot="5400000">
              <a:off x="2918435" y="4693469"/>
              <a:ext cx="1564800" cy="267900"/>
            </a:xfrm>
            <a:prstGeom prst="bentUpArrow">
              <a:avLst>
                <a:gd name="adj1" fmla="val 42840"/>
                <a:gd name="adj2" fmla="val 50000"/>
                <a:gd name="adj3" fmla="val 25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80" name="Google Shape;5780;p136"/>
          <p:cNvSpPr/>
          <p:nvPr/>
        </p:nvSpPr>
        <p:spPr>
          <a:xfrm>
            <a:off x="2678735" y="3629090"/>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3</a:t>
            </a:r>
            <a:endParaRPr sz="1800" baseline="-25000">
              <a:latin typeface="Times New Roman"/>
              <a:ea typeface="Times New Roman"/>
              <a:cs typeface="Times New Roman"/>
              <a:sym typeface="Times New Roman"/>
            </a:endParaRPr>
          </a:p>
        </p:txBody>
      </p:sp>
      <p:sp>
        <p:nvSpPr>
          <p:cNvPr id="5781" name="Google Shape;5781;p136"/>
          <p:cNvSpPr/>
          <p:nvPr/>
        </p:nvSpPr>
        <p:spPr>
          <a:xfrm>
            <a:off x="2678735" y="2929065"/>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2</a:t>
            </a:r>
            <a:endParaRPr sz="1800" baseline="-25000">
              <a:latin typeface="Times New Roman"/>
              <a:ea typeface="Times New Roman"/>
              <a:cs typeface="Times New Roman"/>
              <a:sym typeface="Times New Roman"/>
            </a:endParaRPr>
          </a:p>
        </p:txBody>
      </p:sp>
      <p:sp>
        <p:nvSpPr>
          <p:cNvPr id="5782" name="Google Shape;5782;p136"/>
          <p:cNvSpPr/>
          <p:nvPr/>
        </p:nvSpPr>
        <p:spPr>
          <a:xfrm>
            <a:off x="2678735" y="2229040"/>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1</a:t>
            </a:r>
            <a:endParaRPr sz="1800" baseline="-25000">
              <a:latin typeface="Times New Roman"/>
              <a:ea typeface="Times New Roman"/>
              <a:cs typeface="Times New Roman"/>
              <a:sym typeface="Times New Roman"/>
            </a:endParaRPr>
          </a:p>
        </p:txBody>
      </p:sp>
      <p:sp>
        <p:nvSpPr>
          <p:cNvPr id="5783" name="Google Shape;5783;p136"/>
          <p:cNvSpPr txBox="1"/>
          <p:nvPr/>
        </p:nvSpPr>
        <p:spPr>
          <a:xfrm>
            <a:off x="2726828" y="1691350"/>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R</a:t>
            </a:r>
            <a:r>
              <a:rPr lang="en-US" sz="1800" baseline="-25000">
                <a:latin typeface="Times New Roman"/>
                <a:ea typeface="Times New Roman"/>
                <a:cs typeface="Times New Roman"/>
                <a:sym typeface="Times New Roman"/>
              </a:rPr>
              <a:t>1</a:t>
            </a:r>
            <a:endParaRPr sz="1800"/>
          </a:p>
        </p:txBody>
      </p:sp>
      <p:sp>
        <p:nvSpPr>
          <p:cNvPr id="5784" name="Google Shape;5784;p136"/>
          <p:cNvSpPr/>
          <p:nvPr/>
        </p:nvSpPr>
        <p:spPr>
          <a:xfrm>
            <a:off x="-1" y="2955200"/>
            <a:ext cx="2488500" cy="526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5" name="Google Shape;5785;p136"/>
          <p:cNvSpPr/>
          <p:nvPr/>
        </p:nvSpPr>
        <p:spPr>
          <a:xfrm>
            <a:off x="348784" y="2934429"/>
            <a:ext cx="1497000" cy="568500"/>
          </a:xfrm>
          <a:prstGeom prst="roundRect">
            <a:avLst>
              <a:gd name="adj" fmla="val 16667"/>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monoBERT</a:t>
            </a:r>
            <a:endParaRPr sz="1800"/>
          </a:p>
        </p:txBody>
      </p:sp>
      <p:grpSp>
        <p:nvGrpSpPr>
          <p:cNvPr id="5786" name="Google Shape;5786;p136"/>
          <p:cNvGrpSpPr/>
          <p:nvPr/>
        </p:nvGrpSpPr>
        <p:grpSpPr>
          <a:xfrm>
            <a:off x="9168043" y="1691350"/>
            <a:ext cx="1469492" cy="2511606"/>
            <a:chOff x="9168043" y="1691350"/>
            <a:chExt cx="1469492" cy="2511606"/>
          </a:xfrm>
        </p:grpSpPr>
        <p:sp>
          <p:nvSpPr>
            <p:cNvPr id="5787" name="Google Shape;5787;p136"/>
            <p:cNvSpPr/>
            <p:nvPr/>
          </p:nvSpPr>
          <p:spPr>
            <a:xfrm>
              <a:off x="10007236" y="3634456"/>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1</a:t>
              </a:r>
              <a:endParaRPr sz="1800" baseline="-25000">
                <a:latin typeface="Times New Roman"/>
                <a:ea typeface="Times New Roman"/>
                <a:cs typeface="Times New Roman"/>
                <a:sym typeface="Times New Roman"/>
              </a:endParaRPr>
            </a:p>
          </p:txBody>
        </p:sp>
        <p:sp>
          <p:nvSpPr>
            <p:cNvPr id="5788" name="Google Shape;5788;p136"/>
            <p:cNvSpPr/>
            <p:nvPr/>
          </p:nvSpPr>
          <p:spPr>
            <a:xfrm>
              <a:off x="10007236" y="2234406"/>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2</a:t>
              </a:r>
              <a:endParaRPr sz="1800" baseline="-25000">
                <a:latin typeface="Times New Roman"/>
                <a:ea typeface="Times New Roman"/>
                <a:cs typeface="Times New Roman"/>
                <a:sym typeface="Times New Roman"/>
              </a:endParaRPr>
            </a:p>
          </p:txBody>
        </p:sp>
        <p:sp>
          <p:nvSpPr>
            <p:cNvPr id="5789" name="Google Shape;5789;p136"/>
            <p:cNvSpPr txBox="1"/>
            <p:nvPr/>
          </p:nvSpPr>
          <p:spPr>
            <a:xfrm>
              <a:off x="10042028" y="1691350"/>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R</a:t>
              </a:r>
              <a:r>
                <a:rPr lang="en-US" sz="1800" baseline="-25000">
                  <a:latin typeface="Times New Roman"/>
                  <a:ea typeface="Times New Roman"/>
                  <a:cs typeface="Times New Roman"/>
                  <a:sym typeface="Times New Roman"/>
                </a:rPr>
                <a:t>2</a:t>
              </a:r>
              <a:endParaRPr sz="1800"/>
            </a:p>
          </p:txBody>
        </p:sp>
        <p:sp>
          <p:nvSpPr>
            <p:cNvPr id="5790" name="Google Shape;5790;p136"/>
            <p:cNvSpPr/>
            <p:nvPr/>
          </p:nvSpPr>
          <p:spPr>
            <a:xfrm>
              <a:off x="10007236" y="2934431"/>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3</a:t>
              </a:r>
              <a:endParaRPr sz="1800" baseline="-25000">
                <a:latin typeface="Times New Roman"/>
                <a:ea typeface="Times New Roman"/>
                <a:cs typeface="Times New Roman"/>
                <a:sym typeface="Times New Roman"/>
              </a:endParaRPr>
            </a:p>
          </p:txBody>
        </p:sp>
        <p:sp>
          <p:nvSpPr>
            <p:cNvPr id="5791" name="Google Shape;5791;p136"/>
            <p:cNvSpPr/>
            <p:nvPr/>
          </p:nvSpPr>
          <p:spPr>
            <a:xfrm>
              <a:off x="9168043" y="2949925"/>
              <a:ext cx="621600" cy="526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92" name="Google Shape;5792;p136"/>
          <p:cNvSpPr txBox="1"/>
          <p:nvPr/>
        </p:nvSpPr>
        <p:spPr>
          <a:xfrm>
            <a:off x="8964775" y="4546350"/>
            <a:ext cx="3063600" cy="17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t>Pairwise aggregation:</a:t>
            </a:r>
            <a:endParaRPr sz="2000"/>
          </a:p>
          <a:p>
            <a:pPr marL="0" lvl="0" indent="0" algn="l" rtl="0">
              <a:spcBef>
                <a:spcPts val="1000"/>
              </a:spcBef>
              <a:spcAft>
                <a:spcPts val="0"/>
              </a:spcAft>
              <a:buNone/>
            </a:pPr>
            <a:r>
              <a:rPr lang="en-US" sz="2400" i="1">
                <a:latin typeface="Times New Roman"/>
                <a:ea typeface="Times New Roman"/>
                <a:cs typeface="Times New Roman"/>
                <a:sym typeface="Times New Roman"/>
              </a:rPr>
              <a:t>s</a:t>
            </a:r>
            <a:r>
              <a:rPr lang="en-US" sz="2400" i="1" baseline="-25000">
                <a:latin typeface="Times New Roman"/>
                <a:ea typeface="Times New Roman"/>
                <a:cs typeface="Times New Roman"/>
                <a:sym typeface="Times New Roman"/>
              </a:rPr>
              <a:t>1</a:t>
            </a:r>
            <a:r>
              <a:rPr lang="en-US" sz="2400" i="1">
                <a:latin typeface="Times New Roman"/>
                <a:ea typeface="Times New Roman"/>
                <a:cs typeface="Times New Roman"/>
                <a:sym typeface="Times New Roman"/>
              </a:rPr>
              <a:t> = p</a:t>
            </a:r>
            <a:r>
              <a:rPr lang="en-US" sz="2400" i="1" baseline="-25000">
                <a:latin typeface="Times New Roman"/>
                <a:ea typeface="Times New Roman"/>
                <a:cs typeface="Times New Roman"/>
                <a:sym typeface="Times New Roman"/>
              </a:rPr>
              <a:t>1,2</a:t>
            </a:r>
            <a:r>
              <a:rPr lang="en-US" sz="2400" i="1">
                <a:latin typeface="Times New Roman"/>
                <a:ea typeface="Times New Roman"/>
                <a:cs typeface="Times New Roman"/>
                <a:sym typeface="Times New Roman"/>
              </a:rPr>
              <a:t> + p</a:t>
            </a:r>
            <a:r>
              <a:rPr lang="en-US" sz="2400" i="1" baseline="-25000">
                <a:latin typeface="Times New Roman"/>
                <a:ea typeface="Times New Roman"/>
                <a:cs typeface="Times New Roman"/>
                <a:sym typeface="Times New Roman"/>
              </a:rPr>
              <a:t>1,3</a:t>
            </a:r>
            <a:endParaRPr sz="2400" i="1" baseline="-25000">
              <a:latin typeface="Times New Roman"/>
              <a:ea typeface="Times New Roman"/>
              <a:cs typeface="Times New Roman"/>
              <a:sym typeface="Times New Roman"/>
            </a:endParaRPr>
          </a:p>
          <a:p>
            <a:pPr marL="0" lvl="0" indent="0" algn="l" rtl="0">
              <a:spcBef>
                <a:spcPts val="1000"/>
              </a:spcBef>
              <a:spcAft>
                <a:spcPts val="0"/>
              </a:spcAft>
              <a:buClr>
                <a:schemeClr val="dk1"/>
              </a:buClr>
              <a:buSzPts val="1100"/>
              <a:buFont typeface="Arial"/>
              <a:buNone/>
            </a:pPr>
            <a:r>
              <a:rPr lang="en-US" sz="2400" i="1">
                <a:solidFill>
                  <a:schemeClr val="dk1"/>
                </a:solidFill>
                <a:latin typeface="Times New Roman"/>
                <a:ea typeface="Times New Roman"/>
                <a:cs typeface="Times New Roman"/>
                <a:sym typeface="Times New Roman"/>
              </a:rPr>
              <a:t>s</a:t>
            </a:r>
            <a:r>
              <a:rPr lang="en-US" sz="2400" i="1" baseline="-25000">
                <a:solidFill>
                  <a:schemeClr val="dk1"/>
                </a:solidFill>
                <a:latin typeface="Times New Roman"/>
                <a:ea typeface="Times New Roman"/>
                <a:cs typeface="Times New Roman"/>
                <a:sym typeface="Times New Roman"/>
              </a:rPr>
              <a:t>2</a:t>
            </a:r>
            <a:r>
              <a:rPr lang="en-US" sz="2400" i="1">
                <a:solidFill>
                  <a:schemeClr val="dk1"/>
                </a:solidFill>
                <a:latin typeface="Times New Roman"/>
                <a:ea typeface="Times New Roman"/>
                <a:cs typeface="Times New Roman"/>
                <a:sym typeface="Times New Roman"/>
              </a:rPr>
              <a:t> = p</a:t>
            </a:r>
            <a:r>
              <a:rPr lang="en-US" sz="2400" i="1" baseline="-25000">
                <a:solidFill>
                  <a:schemeClr val="dk1"/>
                </a:solidFill>
                <a:latin typeface="Times New Roman"/>
                <a:ea typeface="Times New Roman"/>
                <a:cs typeface="Times New Roman"/>
                <a:sym typeface="Times New Roman"/>
              </a:rPr>
              <a:t>2,1</a:t>
            </a:r>
            <a:r>
              <a:rPr lang="en-US" sz="2400" i="1">
                <a:solidFill>
                  <a:schemeClr val="dk1"/>
                </a:solidFill>
                <a:latin typeface="Times New Roman"/>
                <a:ea typeface="Times New Roman"/>
                <a:cs typeface="Times New Roman"/>
                <a:sym typeface="Times New Roman"/>
              </a:rPr>
              <a:t> + p</a:t>
            </a:r>
            <a:r>
              <a:rPr lang="en-US" sz="2400" i="1" baseline="-25000">
                <a:solidFill>
                  <a:schemeClr val="dk1"/>
                </a:solidFill>
                <a:latin typeface="Times New Roman"/>
                <a:ea typeface="Times New Roman"/>
                <a:cs typeface="Times New Roman"/>
                <a:sym typeface="Times New Roman"/>
              </a:rPr>
              <a:t>2,3</a:t>
            </a:r>
            <a:endParaRPr sz="2400" i="1" baseline="-25000">
              <a:solidFill>
                <a:schemeClr val="dk1"/>
              </a:solidFill>
              <a:latin typeface="Times New Roman"/>
              <a:ea typeface="Times New Roman"/>
              <a:cs typeface="Times New Roman"/>
              <a:sym typeface="Times New Roman"/>
            </a:endParaRPr>
          </a:p>
          <a:p>
            <a:pPr marL="0" lvl="0" indent="0" algn="l" rtl="0">
              <a:spcBef>
                <a:spcPts val="1000"/>
              </a:spcBef>
              <a:spcAft>
                <a:spcPts val="0"/>
              </a:spcAft>
              <a:buClr>
                <a:schemeClr val="dk1"/>
              </a:buClr>
              <a:buSzPts val="1100"/>
              <a:buFont typeface="Arial"/>
              <a:buNone/>
            </a:pPr>
            <a:r>
              <a:rPr lang="en-US" sz="2400" i="1">
                <a:solidFill>
                  <a:schemeClr val="dk1"/>
                </a:solidFill>
                <a:latin typeface="Times New Roman"/>
                <a:ea typeface="Times New Roman"/>
                <a:cs typeface="Times New Roman"/>
                <a:sym typeface="Times New Roman"/>
              </a:rPr>
              <a:t>s</a:t>
            </a:r>
            <a:r>
              <a:rPr lang="en-US" sz="2400" i="1" baseline="-25000">
                <a:solidFill>
                  <a:schemeClr val="dk1"/>
                </a:solidFill>
                <a:latin typeface="Times New Roman"/>
                <a:ea typeface="Times New Roman"/>
                <a:cs typeface="Times New Roman"/>
                <a:sym typeface="Times New Roman"/>
              </a:rPr>
              <a:t>3</a:t>
            </a:r>
            <a:r>
              <a:rPr lang="en-US" sz="2400" i="1">
                <a:solidFill>
                  <a:schemeClr val="dk1"/>
                </a:solidFill>
                <a:latin typeface="Times New Roman"/>
                <a:ea typeface="Times New Roman"/>
                <a:cs typeface="Times New Roman"/>
                <a:sym typeface="Times New Roman"/>
              </a:rPr>
              <a:t> = p</a:t>
            </a:r>
            <a:r>
              <a:rPr lang="en-US" sz="2400" i="1" baseline="-25000">
                <a:solidFill>
                  <a:schemeClr val="dk1"/>
                </a:solidFill>
                <a:latin typeface="Times New Roman"/>
                <a:ea typeface="Times New Roman"/>
                <a:cs typeface="Times New Roman"/>
                <a:sym typeface="Times New Roman"/>
              </a:rPr>
              <a:t>3,1</a:t>
            </a:r>
            <a:r>
              <a:rPr lang="en-US" sz="2400" i="1">
                <a:solidFill>
                  <a:schemeClr val="dk1"/>
                </a:solidFill>
                <a:latin typeface="Times New Roman"/>
                <a:ea typeface="Times New Roman"/>
                <a:cs typeface="Times New Roman"/>
                <a:sym typeface="Times New Roman"/>
              </a:rPr>
              <a:t> + p</a:t>
            </a:r>
            <a:r>
              <a:rPr lang="en-US" sz="2400" i="1" baseline="-25000">
                <a:solidFill>
                  <a:schemeClr val="dk1"/>
                </a:solidFill>
                <a:latin typeface="Times New Roman"/>
                <a:ea typeface="Times New Roman"/>
                <a:cs typeface="Times New Roman"/>
                <a:sym typeface="Times New Roman"/>
              </a:rPr>
              <a:t>3,2</a:t>
            </a:r>
            <a:endParaRPr sz="2400" i="1" baseline="-25000">
              <a:solidFill>
                <a:schemeClr val="dk1"/>
              </a:solidFill>
              <a:latin typeface="Times New Roman"/>
              <a:ea typeface="Times New Roman"/>
              <a:cs typeface="Times New Roman"/>
              <a:sym typeface="Times New Roman"/>
            </a:endParaRPr>
          </a:p>
          <a:p>
            <a:pPr marL="0" lvl="0" indent="0" algn="l" rtl="0">
              <a:spcBef>
                <a:spcPts val="1000"/>
              </a:spcBef>
              <a:spcAft>
                <a:spcPts val="1000"/>
              </a:spcAft>
              <a:buNone/>
            </a:pPr>
            <a:endParaRPr sz="2400" i="1" baseline="-25000">
              <a:latin typeface="Times New Roman"/>
              <a:ea typeface="Times New Roman"/>
              <a:cs typeface="Times New Roman"/>
              <a:sym typeface="Times New Roman"/>
            </a:endParaRPr>
          </a:p>
        </p:txBody>
      </p:sp>
      <p:grpSp>
        <p:nvGrpSpPr>
          <p:cNvPr id="5793" name="Google Shape;5793;p136"/>
          <p:cNvGrpSpPr/>
          <p:nvPr/>
        </p:nvGrpSpPr>
        <p:grpSpPr>
          <a:xfrm>
            <a:off x="3467218" y="1790750"/>
            <a:ext cx="5497563" cy="2146677"/>
            <a:chOff x="3467218" y="1790750"/>
            <a:chExt cx="5497563" cy="2146677"/>
          </a:xfrm>
        </p:grpSpPr>
        <p:sp>
          <p:nvSpPr>
            <p:cNvPr id="5794" name="Google Shape;5794;p136"/>
            <p:cNvSpPr/>
            <p:nvPr/>
          </p:nvSpPr>
          <p:spPr>
            <a:xfrm>
              <a:off x="4207743"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795" name="Google Shape;5795;p136"/>
            <p:cNvSpPr/>
            <p:nvPr/>
          </p:nvSpPr>
          <p:spPr>
            <a:xfrm>
              <a:off x="4207781"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796" name="Google Shape;5796;p136"/>
            <p:cNvSpPr txBox="1"/>
            <p:nvPr/>
          </p:nvSpPr>
          <p:spPr>
            <a:xfrm>
              <a:off x="4155701" y="2673023"/>
              <a:ext cx="7947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1</a:t>
              </a:r>
              <a:endParaRPr sz="2300" baseline="-25000">
                <a:latin typeface="Times New Roman"/>
                <a:ea typeface="Times New Roman"/>
                <a:cs typeface="Times New Roman"/>
                <a:sym typeface="Times New Roman"/>
              </a:endParaRPr>
            </a:p>
          </p:txBody>
        </p:sp>
        <p:sp>
          <p:nvSpPr>
            <p:cNvPr id="5797" name="Google Shape;5797;p136"/>
            <p:cNvSpPr txBox="1"/>
            <p:nvPr/>
          </p:nvSpPr>
          <p:spPr>
            <a:xfrm>
              <a:off x="4137749" y="3389050"/>
              <a:ext cx="7806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2</a:t>
              </a:r>
              <a:endParaRPr sz="2300" baseline="-25000">
                <a:latin typeface="Times New Roman"/>
                <a:ea typeface="Times New Roman"/>
                <a:cs typeface="Times New Roman"/>
                <a:sym typeface="Times New Roman"/>
              </a:endParaRPr>
            </a:p>
          </p:txBody>
        </p:sp>
        <p:sp>
          <p:nvSpPr>
            <p:cNvPr id="5798" name="Google Shape;5798;p136"/>
            <p:cNvSpPr/>
            <p:nvPr/>
          </p:nvSpPr>
          <p:spPr>
            <a:xfrm>
              <a:off x="5028292"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799" name="Google Shape;5799;p136"/>
            <p:cNvSpPr/>
            <p:nvPr/>
          </p:nvSpPr>
          <p:spPr>
            <a:xfrm>
              <a:off x="5028330"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800" name="Google Shape;5800;p136"/>
            <p:cNvSpPr txBox="1"/>
            <p:nvPr/>
          </p:nvSpPr>
          <p:spPr>
            <a:xfrm>
              <a:off x="4932643" y="2674706"/>
              <a:ext cx="7947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1</a:t>
              </a:r>
              <a:endParaRPr sz="2300" baseline="-25000">
                <a:latin typeface="Times New Roman"/>
                <a:ea typeface="Times New Roman"/>
                <a:cs typeface="Times New Roman"/>
                <a:sym typeface="Times New Roman"/>
              </a:endParaRPr>
            </a:p>
          </p:txBody>
        </p:sp>
        <p:sp>
          <p:nvSpPr>
            <p:cNvPr id="5801" name="Google Shape;5801;p136"/>
            <p:cNvSpPr txBox="1"/>
            <p:nvPr/>
          </p:nvSpPr>
          <p:spPr>
            <a:xfrm>
              <a:off x="4914688" y="3390733"/>
              <a:ext cx="7806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3</a:t>
              </a:r>
              <a:endParaRPr sz="2300" baseline="-25000">
                <a:latin typeface="Times New Roman"/>
                <a:ea typeface="Times New Roman"/>
                <a:cs typeface="Times New Roman"/>
                <a:sym typeface="Times New Roman"/>
              </a:endParaRPr>
            </a:p>
          </p:txBody>
        </p:sp>
        <p:sp>
          <p:nvSpPr>
            <p:cNvPr id="5802" name="Google Shape;5802;p136"/>
            <p:cNvSpPr/>
            <p:nvPr/>
          </p:nvSpPr>
          <p:spPr>
            <a:xfrm>
              <a:off x="5823099"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803" name="Google Shape;5803;p136"/>
            <p:cNvSpPr/>
            <p:nvPr/>
          </p:nvSpPr>
          <p:spPr>
            <a:xfrm>
              <a:off x="5823137"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804" name="Google Shape;5804;p136"/>
            <p:cNvSpPr txBox="1"/>
            <p:nvPr/>
          </p:nvSpPr>
          <p:spPr>
            <a:xfrm>
              <a:off x="5727448" y="2674706"/>
              <a:ext cx="7806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2</a:t>
              </a:r>
              <a:endParaRPr sz="2300" baseline="-25000">
                <a:latin typeface="Times New Roman"/>
                <a:ea typeface="Times New Roman"/>
                <a:cs typeface="Times New Roman"/>
                <a:sym typeface="Times New Roman"/>
              </a:endParaRPr>
            </a:p>
          </p:txBody>
        </p:sp>
        <p:sp>
          <p:nvSpPr>
            <p:cNvPr id="5805" name="Google Shape;5805;p136"/>
            <p:cNvSpPr txBox="1"/>
            <p:nvPr/>
          </p:nvSpPr>
          <p:spPr>
            <a:xfrm>
              <a:off x="5709496" y="3390733"/>
              <a:ext cx="7947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1</a:t>
              </a:r>
              <a:endParaRPr sz="2300" baseline="-25000">
                <a:latin typeface="Times New Roman"/>
                <a:ea typeface="Times New Roman"/>
                <a:cs typeface="Times New Roman"/>
                <a:sym typeface="Times New Roman"/>
              </a:endParaRPr>
            </a:p>
          </p:txBody>
        </p:sp>
        <p:sp>
          <p:nvSpPr>
            <p:cNvPr id="5806" name="Google Shape;5806;p136"/>
            <p:cNvSpPr/>
            <p:nvPr/>
          </p:nvSpPr>
          <p:spPr>
            <a:xfrm>
              <a:off x="6643648"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807" name="Google Shape;5807;p136"/>
            <p:cNvSpPr/>
            <p:nvPr/>
          </p:nvSpPr>
          <p:spPr>
            <a:xfrm>
              <a:off x="6643685"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808" name="Google Shape;5808;p136"/>
            <p:cNvSpPr txBox="1"/>
            <p:nvPr/>
          </p:nvSpPr>
          <p:spPr>
            <a:xfrm>
              <a:off x="6547997" y="2674706"/>
              <a:ext cx="7806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i="1" baseline="-25000">
                  <a:latin typeface="Times New Roman"/>
                  <a:ea typeface="Times New Roman"/>
                  <a:cs typeface="Times New Roman"/>
                  <a:sym typeface="Times New Roman"/>
                </a:rPr>
                <a:t>2</a:t>
              </a:r>
              <a:endParaRPr sz="2300" baseline="-25000">
                <a:latin typeface="Times New Roman"/>
                <a:ea typeface="Times New Roman"/>
                <a:cs typeface="Times New Roman"/>
                <a:sym typeface="Times New Roman"/>
              </a:endParaRPr>
            </a:p>
          </p:txBody>
        </p:sp>
        <p:sp>
          <p:nvSpPr>
            <p:cNvPr id="5809" name="Google Shape;5809;p136"/>
            <p:cNvSpPr txBox="1"/>
            <p:nvPr/>
          </p:nvSpPr>
          <p:spPr>
            <a:xfrm>
              <a:off x="6530044" y="3390733"/>
              <a:ext cx="7947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3</a:t>
              </a:r>
              <a:endParaRPr sz="2300" baseline="-25000">
                <a:latin typeface="Times New Roman"/>
                <a:ea typeface="Times New Roman"/>
                <a:cs typeface="Times New Roman"/>
                <a:sym typeface="Times New Roman"/>
              </a:endParaRPr>
            </a:p>
          </p:txBody>
        </p:sp>
        <p:sp>
          <p:nvSpPr>
            <p:cNvPr id="5810" name="Google Shape;5810;p136"/>
            <p:cNvSpPr/>
            <p:nvPr/>
          </p:nvSpPr>
          <p:spPr>
            <a:xfrm>
              <a:off x="7438455"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811" name="Google Shape;5811;p136"/>
            <p:cNvSpPr/>
            <p:nvPr/>
          </p:nvSpPr>
          <p:spPr>
            <a:xfrm>
              <a:off x="7438493"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812" name="Google Shape;5812;p136"/>
            <p:cNvSpPr txBox="1"/>
            <p:nvPr/>
          </p:nvSpPr>
          <p:spPr>
            <a:xfrm>
              <a:off x="7342805" y="2674706"/>
              <a:ext cx="7947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3</a:t>
              </a:r>
              <a:endParaRPr sz="2300" baseline="-25000">
                <a:latin typeface="Times New Roman"/>
                <a:ea typeface="Times New Roman"/>
                <a:cs typeface="Times New Roman"/>
                <a:sym typeface="Times New Roman"/>
              </a:endParaRPr>
            </a:p>
          </p:txBody>
        </p:sp>
        <p:sp>
          <p:nvSpPr>
            <p:cNvPr id="5813" name="Google Shape;5813;p136"/>
            <p:cNvSpPr txBox="1"/>
            <p:nvPr/>
          </p:nvSpPr>
          <p:spPr>
            <a:xfrm>
              <a:off x="7324851" y="3390733"/>
              <a:ext cx="7947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1</a:t>
              </a:r>
              <a:endParaRPr sz="2300" baseline="-25000">
                <a:latin typeface="Times New Roman"/>
                <a:ea typeface="Times New Roman"/>
                <a:cs typeface="Times New Roman"/>
                <a:sym typeface="Times New Roman"/>
              </a:endParaRPr>
            </a:p>
          </p:txBody>
        </p:sp>
        <p:sp>
          <p:nvSpPr>
            <p:cNvPr id="5814" name="Google Shape;5814;p136"/>
            <p:cNvSpPr/>
            <p:nvPr/>
          </p:nvSpPr>
          <p:spPr>
            <a:xfrm>
              <a:off x="8259003"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815" name="Google Shape;5815;p136"/>
            <p:cNvSpPr/>
            <p:nvPr/>
          </p:nvSpPr>
          <p:spPr>
            <a:xfrm>
              <a:off x="8259041"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5816" name="Google Shape;5816;p136"/>
            <p:cNvSpPr txBox="1"/>
            <p:nvPr/>
          </p:nvSpPr>
          <p:spPr>
            <a:xfrm>
              <a:off x="8170082" y="2674706"/>
              <a:ext cx="7947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3</a:t>
              </a:r>
              <a:endParaRPr sz="2300" baseline="-25000">
                <a:latin typeface="Times New Roman"/>
                <a:ea typeface="Times New Roman"/>
                <a:cs typeface="Times New Roman"/>
                <a:sym typeface="Times New Roman"/>
              </a:endParaRPr>
            </a:p>
          </p:txBody>
        </p:sp>
        <p:sp>
          <p:nvSpPr>
            <p:cNvPr id="5817" name="Google Shape;5817;p136"/>
            <p:cNvSpPr txBox="1"/>
            <p:nvPr/>
          </p:nvSpPr>
          <p:spPr>
            <a:xfrm>
              <a:off x="8152138" y="3390733"/>
              <a:ext cx="780600" cy="41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i="1">
                  <a:latin typeface="Times New Roman"/>
                  <a:ea typeface="Times New Roman"/>
                  <a:cs typeface="Times New Roman"/>
                  <a:sym typeface="Times New Roman"/>
                </a:rPr>
                <a:t>d</a:t>
              </a:r>
              <a:r>
                <a:rPr lang="en-US" sz="2300" baseline="-25000">
                  <a:latin typeface="Times New Roman"/>
                  <a:ea typeface="Times New Roman"/>
                  <a:cs typeface="Times New Roman"/>
                  <a:sym typeface="Times New Roman"/>
                </a:rPr>
                <a:t>2</a:t>
              </a:r>
              <a:endParaRPr sz="2300" baseline="-25000">
                <a:latin typeface="Times New Roman"/>
                <a:ea typeface="Times New Roman"/>
                <a:cs typeface="Times New Roman"/>
                <a:sym typeface="Times New Roman"/>
              </a:endParaRPr>
            </a:p>
          </p:txBody>
        </p:sp>
        <p:sp>
          <p:nvSpPr>
            <p:cNvPr id="5818" name="Google Shape;5818;p136"/>
            <p:cNvSpPr/>
            <p:nvPr/>
          </p:nvSpPr>
          <p:spPr>
            <a:xfrm>
              <a:off x="3467218" y="2955200"/>
              <a:ext cx="621600" cy="526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9" name="Google Shape;5819;p136"/>
            <p:cNvSpPr txBox="1"/>
            <p:nvPr/>
          </p:nvSpPr>
          <p:spPr>
            <a:xfrm>
              <a:off x="5607450" y="1790750"/>
              <a:ext cx="1958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Text Pairs</a:t>
              </a:r>
              <a:endParaRPr sz="2400"/>
            </a:p>
          </p:txBody>
        </p:sp>
      </p:grpSp>
      <p:sp>
        <p:nvSpPr>
          <p:cNvPr id="5820" name="Google Shape;5820;p136"/>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89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3"/>
                                        </p:tgtEl>
                                        <p:attrNameLst>
                                          <p:attrName>style.visibility</p:attrName>
                                        </p:attrNameLst>
                                      </p:cBhvr>
                                      <p:to>
                                        <p:strVal val="visible"/>
                                      </p:to>
                                    </p:set>
                                    <p:animEffect transition="in" filter="fade">
                                      <p:cBhvr>
                                        <p:cTn id="7" dur="1"/>
                                        <p:tgtEl>
                                          <p:spTgt spid="57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71"/>
                                        </p:tgtEl>
                                        <p:attrNameLst>
                                          <p:attrName>style.visibility</p:attrName>
                                        </p:attrNameLst>
                                      </p:cBhvr>
                                      <p:to>
                                        <p:strVal val="visible"/>
                                      </p:to>
                                    </p:set>
                                    <p:animEffect transition="in" filter="fade">
                                      <p:cBhvr>
                                        <p:cTn id="12" dur="1"/>
                                        <p:tgtEl>
                                          <p:spTgt spid="57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92"/>
                                        </p:tgtEl>
                                        <p:attrNameLst>
                                          <p:attrName>style.visibility</p:attrName>
                                        </p:attrNameLst>
                                      </p:cBhvr>
                                      <p:to>
                                        <p:strVal val="visible"/>
                                      </p:to>
                                    </p:set>
                                    <p:animEffect transition="in" filter="fade">
                                      <p:cBhvr>
                                        <p:cTn id="17" dur="1"/>
                                        <p:tgtEl>
                                          <p:spTgt spid="57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86"/>
                                        </p:tgtEl>
                                        <p:attrNameLst>
                                          <p:attrName>style.visibility</p:attrName>
                                        </p:attrNameLst>
                                      </p:cBhvr>
                                      <p:to>
                                        <p:strVal val="visible"/>
                                      </p:to>
                                    </p:set>
                                    <p:animEffect transition="in" filter="fade">
                                      <p:cBhvr>
                                        <p:cTn id="22" dur="1"/>
                                        <p:tgtEl>
                                          <p:spTgt spid="5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6"/>
          <p:cNvSpPr txBox="1">
            <a:spLocks noGrp="1"/>
          </p:cNvSpPr>
          <p:nvPr>
            <p:ph type="title"/>
          </p:nvPr>
        </p:nvSpPr>
        <p:spPr>
          <a:xfrm>
            <a:off x="721100" y="365125"/>
            <a:ext cx="114708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Other Problems: Community Question Answering</a:t>
            </a:r>
            <a:endParaRPr/>
          </a:p>
        </p:txBody>
      </p:sp>
      <p:sp>
        <p:nvSpPr>
          <p:cNvPr id="358" name="Google Shape;358;p56"/>
          <p:cNvSpPr txBox="1"/>
          <p:nvPr/>
        </p:nvSpPr>
        <p:spPr>
          <a:xfrm>
            <a:off x="9280200" y="6314633"/>
            <a:ext cx="4283700" cy="5247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Source: </a:t>
            </a:r>
            <a:r>
              <a:rPr lang="en-US" sz="1600" u="sng">
                <a:solidFill>
                  <a:schemeClr val="hlink"/>
                </a:solidFill>
                <a:hlinkClick r:id="rId3"/>
              </a:rPr>
              <a:t>Quora</a:t>
            </a:r>
            <a:endParaRPr sz="1600">
              <a:solidFill>
                <a:schemeClr val="hlink"/>
              </a:solidFill>
              <a:latin typeface="Arial"/>
              <a:ea typeface="Arial"/>
              <a:cs typeface="Arial"/>
              <a:sym typeface="Arial"/>
            </a:endParaRPr>
          </a:p>
        </p:txBody>
      </p:sp>
      <p:pic>
        <p:nvPicPr>
          <p:cNvPr id="359" name="Google Shape;359;p56"/>
          <p:cNvPicPr preferRelativeResize="0"/>
          <p:nvPr/>
        </p:nvPicPr>
        <p:blipFill>
          <a:blip r:embed="rId4">
            <a:alphaModFix/>
          </a:blip>
          <a:stretch>
            <a:fillRect/>
          </a:stretch>
        </p:blipFill>
        <p:spPr>
          <a:xfrm>
            <a:off x="721093" y="2382151"/>
            <a:ext cx="4130166" cy="4322650"/>
          </a:xfrm>
          <a:prstGeom prst="rect">
            <a:avLst/>
          </a:prstGeom>
          <a:noFill/>
          <a:ln>
            <a:noFill/>
          </a:ln>
        </p:spPr>
      </p:pic>
      <p:sp>
        <p:nvSpPr>
          <p:cNvPr id="360" name="Google Shape;360;p56"/>
          <p:cNvSpPr/>
          <p:nvPr/>
        </p:nvSpPr>
        <p:spPr>
          <a:xfrm>
            <a:off x="844397" y="2433380"/>
            <a:ext cx="3904500" cy="41703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6"/>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362" name="Google Shape;362;p56"/>
          <p:cNvSpPr txBox="1">
            <a:spLocks noGrp="1"/>
          </p:cNvSpPr>
          <p:nvPr>
            <p:ph type="body" idx="1"/>
          </p:nvPr>
        </p:nvSpPr>
        <p:spPr>
          <a:xfrm>
            <a:off x="451200" y="1516950"/>
            <a:ext cx="10515600" cy="1325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000"/>
              <a:t>New question: </a:t>
            </a:r>
            <a:r>
              <a:rPr lang="en-US" sz="2000" b="1"/>
              <a:t>What is the longest airline flight?</a:t>
            </a:r>
            <a:endParaRPr sz="2000" b="1"/>
          </a:p>
        </p:txBody>
      </p:sp>
      <p:sp>
        <p:nvSpPr>
          <p:cNvPr id="363" name="Google Shape;363;p56"/>
          <p:cNvSpPr/>
          <p:nvPr/>
        </p:nvSpPr>
        <p:spPr>
          <a:xfrm rot="5400000">
            <a:off x="2950775" y="1928475"/>
            <a:ext cx="868500" cy="711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6"/>
          <p:cNvSpPr/>
          <p:nvPr/>
        </p:nvSpPr>
        <p:spPr>
          <a:xfrm>
            <a:off x="4953163" y="3744900"/>
            <a:ext cx="868500" cy="711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5" name="Google Shape;365;p56"/>
          <p:cNvPicPr preferRelativeResize="0"/>
          <p:nvPr/>
        </p:nvPicPr>
        <p:blipFill>
          <a:blip r:embed="rId5">
            <a:alphaModFix/>
          </a:blip>
          <a:stretch>
            <a:fillRect/>
          </a:stretch>
        </p:blipFill>
        <p:spPr>
          <a:xfrm>
            <a:off x="6036675" y="2079562"/>
            <a:ext cx="5502959" cy="4042275"/>
          </a:xfrm>
          <a:prstGeom prst="rect">
            <a:avLst/>
          </a:prstGeom>
          <a:noFill/>
          <a:ln>
            <a:noFill/>
          </a:ln>
        </p:spPr>
      </p:pic>
      <p:sp>
        <p:nvSpPr>
          <p:cNvPr id="366" name="Google Shape;366;p56"/>
          <p:cNvSpPr/>
          <p:nvPr/>
        </p:nvSpPr>
        <p:spPr>
          <a:xfrm>
            <a:off x="6077700" y="3102075"/>
            <a:ext cx="4130100" cy="211500"/>
          </a:xfrm>
          <a:prstGeom prst="rect">
            <a:avLst/>
          </a:prstGeom>
          <a:solidFill>
            <a:srgbClr val="B093F1">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1"/>
                                        <p:tgtEl>
                                          <p:spTgt spid="359"/>
                                        </p:tgtEl>
                                      </p:cBhvr>
                                    </p:animEffect>
                                  </p:childTnLst>
                                </p:cTn>
                              </p:par>
                              <p:par>
                                <p:cTn id="8" presetID="10" presetClass="entr" presetSubtype="0" fill="hold" nodeType="withEffect">
                                  <p:stCondLst>
                                    <p:cond delay="0"/>
                                  </p:stCondLst>
                                  <p:childTnLst>
                                    <p:set>
                                      <p:cBhvr>
                                        <p:cTn id="9" dur="1" fill="hold">
                                          <p:stCondLst>
                                            <p:cond delay="0"/>
                                          </p:stCondLst>
                                        </p:cTn>
                                        <p:tgtEl>
                                          <p:spTgt spid="360"/>
                                        </p:tgtEl>
                                        <p:attrNameLst>
                                          <p:attrName>style.visibility</p:attrName>
                                        </p:attrNameLst>
                                      </p:cBhvr>
                                      <p:to>
                                        <p:strVal val="visible"/>
                                      </p:to>
                                    </p:set>
                                    <p:animEffect transition="in" filter="fade">
                                      <p:cBhvr>
                                        <p:cTn id="10" dur="1"/>
                                        <p:tgtEl>
                                          <p:spTgt spid="360"/>
                                        </p:tgtEl>
                                      </p:cBhvr>
                                    </p:animEffect>
                                  </p:childTnLst>
                                </p:cTn>
                              </p:par>
                              <p:par>
                                <p:cTn id="11" presetID="10" presetClass="entr" presetSubtype="0" fill="hold" nodeType="withEffect">
                                  <p:stCondLst>
                                    <p:cond delay="0"/>
                                  </p:stCondLst>
                                  <p:childTnLst>
                                    <p:set>
                                      <p:cBhvr>
                                        <p:cTn id="12" dur="1" fill="hold">
                                          <p:stCondLst>
                                            <p:cond delay="0"/>
                                          </p:stCondLst>
                                        </p:cTn>
                                        <p:tgtEl>
                                          <p:spTgt spid="363"/>
                                        </p:tgtEl>
                                        <p:attrNameLst>
                                          <p:attrName>style.visibility</p:attrName>
                                        </p:attrNameLst>
                                      </p:cBhvr>
                                      <p:to>
                                        <p:strVal val="visible"/>
                                      </p:to>
                                    </p:set>
                                    <p:animEffect transition="in" filter="fade">
                                      <p:cBhvr>
                                        <p:cTn id="13" dur="1"/>
                                        <p:tgtEl>
                                          <p:spTgt spid="3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
                                        <p:tgtEl>
                                          <p:spTgt spid="360"/>
                                        </p:tgtEl>
                                      </p:cBhvr>
                                    </p:animEffect>
                                    <p:set>
                                      <p:cBhvr>
                                        <p:cTn id="18" dur="1" fill="hold">
                                          <p:stCondLst>
                                            <p:cond delay="0"/>
                                          </p:stCondLst>
                                        </p:cTn>
                                        <p:tgtEl>
                                          <p:spTgt spid="36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64"/>
                                        </p:tgtEl>
                                        <p:attrNameLst>
                                          <p:attrName>style.visibility</p:attrName>
                                        </p:attrNameLst>
                                      </p:cBhvr>
                                      <p:to>
                                        <p:strVal val="visible"/>
                                      </p:to>
                                    </p:set>
                                    <p:animEffect transition="in" filter="fade">
                                      <p:cBhvr>
                                        <p:cTn id="21" dur="1"/>
                                        <p:tgtEl>
                                          <p:spTgt spid="364"/>
                                        </p:tgtEl>
                                      </p:cBhvr>
                                    </p:animEffect>
                                  </p:childTnLst>
                                </p:cTn>
                              </p:par>
                              <p:par>
                                <p:cTn id="22" presetID="10" presetClass="entr" presetSubtype="0" fill="hold" nodeType="withEffect">
                                  <p:stCondLst>
                                    <p:cond delay="0"/>
                                  </p:stCondLst>
                                  <p:childTnLst>
                                    <p:set>
                                      <p:cBhvr>
                                        <p:cTn id="23" dur="1" fill="hold">
                                          <p:stCondLst>
                                            <p:cond delay="0"/>
                                          </p:stCondLst>
                                        </p:cTn>
                                        <p:tgtEl>
                                          <p:spTgt spid="365"/>
                                        </p:tgtEl>
                                        <p:attrNameLst>
                                          <p:attrName>style.visibility</p:attrName>
                                        </p:attrNameLst>
                                      </p:cBhvr>
                                      <p:to>
                                        <p:strVal val="visible"/>
                                      </p:to>
                                    </p:set>
                                    <p:animEffect transition="in" filter="fade">
                                      <p:cBhvr>
                                        <p:cTn id="24" dur="1"/>
                                        <p:tgtEl>
                                          <p:spTgt spid="365"/>
                                        </p:tgtEl>
                                      </p:cBhvr>
                                    </p:animEffect>
                                  </p:childTnLst>
                                </p:cTn>
                              </p:par>
                              <p:par>
                                <p:cTn id="25" presetID="10" presetClass="entr" presetSubtype="0" fill="hold" nodeType="withEffect">
                                  <p:stCondLst>
                                    <p:cond delay="0"/>
                                  </p:stCondLst>
                                  <p:childTnLst>
                                    <p:set>
                                      <p:cBhvr>
                                        <p:cTn id="26" dur="1" fill="hold">
                                          <p:stCondLst>
                                            <p:cond delay="0"/>
                                          </p:stCondLst>
                                        </p:cTn>
                                        <p:tgtEl>
                                          <p:spTgt spid="366"/>
                                        </p:tgtEl>
                                        <p:attrNameLst>
                                          <p:attrName>style.visibility</p:attrName>
                                        </p:attrNameLst>
                                      </p:cBhvr>
                                      <p:to>
                                        <p:strVal val="visible"/>
                                      </p:to>
                                    </p:set>
                                    <p:animEffect transition="in" filter="fade">
                                      <p:cBhvr>
                                        <p:cTn id="27" dur="1"/>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Shape 5824"/>
        <p:cNvGrpSpPr/>
        <p:nvPr/>
      </p:nvGrpSpPr>
      <p:grpSpPr>
        <a:xfrm>
          <a:off x="0" y="0"/>
          <a:ext cx="0" cy="0"/>
          <a:chOff x="0" y="0"/>
          <a:chExt cx="0" cy="0"/>
        </a:xfrm>
      </p:grpSpPr>
      <p:sp>
        <p:nvSpPr>
          <p:cNvPr id="5825" name="Google Shape;5825;p137"/>
          <p:cNvSpPr txBox="1">
            <a:spLocks noGrp="1"/>
          </p:cNvSpPr>
          <p:nvPr>
            <p:ph type="title"/>
          </p:nvPr>
        </p:nvSpPr>
        <p:spPr>
          <a:xfrm>
            <a:off x="339400" y="236720"/>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400">
                <a:latin typeface="Calibri"/>
                <a:ea typeface="Calibri"/>
                <a:cs typeface="Calibri"/>
                <a:sym typeface="Calibri"/>
              </a:rPr>
              <a:t>monoBERT vs. duoBERT</a:t>
            </a:r>
            <a:endParaRPr sz="4400">
              <a:latin typeface="Calibri"/>
              <a:ea typeface="Calibri"/>
              <a:cs typeface="Calibri"/>
              <a:sym typeface="Calibri"/>
            </a:endParaRPr>
          </a:p>
        </p:txBody>
      </p:sp>
      <p:pic>
        <p:nvPicPr>
          <p:cNvPr id="5826" name="Google Shape;5826;p137" descr="Gráfico, Gráfico de linhas&#10;&#10;Descrição gerada automaticamente"/>
          <p:cNvPicPr preferRelativeResize="0"/>
          <p:nvPr/>
        </p:nvPicPr>
        <p:blipFill rotWithShape="1">
          <a:blip r:embed="rId3">
            <a:alphaModFix/>
          </a:blip>
          <a:srcRect/>
          <a:stretch/>
        </p:blipFill>
        <p:spPr>
          <a:xfrm>
            <a:off x="2304854" y="1262044"/>
            <a:ext cx="8116477" cy="5229460"/>
          </a:xfrm>
          <a:prstGeom prst="rect">
            <a:avLst/>
          </a:prstGeom>
          <a:noFill/>
          <a:ln>
            <a:noFill/>
          </a:ln>
        </p:spPr>
      </p:pic>
      <p:sp>
        <p:nvSpPr>
          <p:cNvPr id="5827" name="Google Shape;5827;p137"/>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Shape 5831"/>
        <p:cNvGrpSpPr/>
        <p:nvPr/>
      </p:nvGrpSpPr>
      <p:grpSpPr>
        <a:xfrm>
          <a:off x="0" y="0"/>
          <a:ext cx="0" cy="0"/>
          <a:chOff x="0" y="0"/>
          <a:chExt cx="0" cy="0"/>
        </a:xfrm>
      </p:grpSpPr>
      <p:sp>
        <p:nvSpPr>
          <p:cNvPr id="5832" name="Google Shape;5832;p13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latin typeface="Calibri"/>
                <a:ea typeface="Calibri"/>
                <a:cs typeface="Calibri"/>
                <a:sym typeface="Calibri"/>
              </a:rPr>
              <a:t>Multi-stage </a:t>
            </a:r>
            <a:r>
              <a:rPr lang="en-US"/>
              <a:t>R</a:t>
            </a:r>
            <a:r>
              <a:rPr lang="en-US">
                <a:latin typeface="Calibri"/>
                <a:ea typeface="Calibri"/>
                <a:cs typeface="Calibri"/>
                <a:sym typeface="Calibri"/>
              </a:rPr>
              <a:t>erankers</a:t>
            </a:r>
            <a:endParaRPr>
              <a:latin typeface="Calibri"/>
              <a:ea typeface="Calibri"/>
              <a:cs typeface="Calibri"/>
              <a:sym typeface="Calibri"/>
            </a:endParaRPr>
          </a:p>
        </p:txBody>
      </p:sp>
      <p:sp>
        <p:nvSpPr>
          <p:cNvPr id="5833" name="Google Shape;5833;p13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why multi-stage?</a:t>
            </a:r>
            <a:endParaRPr/>
          </a:p>
          <a:p>
            <a:pPr marL="0" lvl="0" indent="0" algn="ctr" rtl="0">
              <a:lnSpc>
                <a:spcPct val="90000"/>
              </a:lnSpc>
              <a:spcBef>
                <a:spcPts val="0"/>
              </a:spcBef>
              <a:spcAft>
                <a:spcPts val="0"/>
              </a:spcAft>
              <a:buClr>
                <a:schemeClr val="dk1"/>
              </a:buClr>
              <a:buSzPts val="2400"/>
              <a:buNone/>
            </a:pPr>
            <a:r>
              <a:rPr lang="en-US"/>
              <a:t>duoBERT</a:t>
            </a:r>
            <a:endParaRPr/>
          </a:p>
          <a:p>
            <a:pPr marL="0" lvl="0" indent="0" algn="ctr" rtl="0">
              <a:lnSpc>
                <a:spcPct val="90000"/>
              </a:lnSpc>
              <a:spcBef>
                <a:spcPts val="0"/>
              </a:spcBef>
              <a:spcAft>
                <a:spcPts val="0"/>
              </a:spcAft>
              <a:buClr>
                <a:schemeClr val="dk1"/>
              </a:buClr>
              <a:buSzPts val="2400"/>
              <a:buNone/>
            </a:pPr>
            <a:r>
              <a:rPr lang="en-US" b="1"/>
              <a:t>Cascade Transformers</a:t>
            </a:r>
            <a:endParaRPr b="1"/>
          </a:p>
        </p:txBody>
      </p:sp>
      <p:sp>
        <p:nvSpPr>
          <p:cNvPr id="5834" name="Google Shape;5834;p13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Shape 5838"/>
        <p:cNvGrpSpPr/>
        <p:nvPr/>
      </p:nvGrpSpPr>
      <p:grpSpPr>
        <a:xfrm>
          <a:off x="0" y="0"/>
          <a:ext cx="0" cy="0"/>
          <a:chOff x="0" y="0"/>
          <a:chExt cx="0" cy="0"/>
        </a:xfrm>
      </p:grpSpPr>
      <p:sp>
        <p:nvSpPr>
          <p:cNvPr id="5839" name="Google Shape;5839;p139"/>
          <p:cNvSpPr txBox="1">
            <a:spLocks noGrp="1"/>
          </p:cNvSpPr>
          <p:nvPr>
            <p:ph type="title"/>
          </p:nvPr>
        </p:nvSpPr>
        <p:spPr>
          <a:xfrm>
            <a:off x="491800" y="136175"/>
            <a:ext cx="114216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800">
                <a:latin typeface="Calibri"/>
                <a:ea typeface="Calibri"/>
                <a:cs typeface="Calibri"/>
                <a:sym typeface="Calibri"/>
              </a:rPr>
              <a:t>Cascade Transformers (Soldaini and Moschitti, 2020)</a:t>
            </a:r>
            <a:endParaRPr sz="3800">
              <a:latin typeface="Calibri"/>
              <a:ea typeface="Calibri"/>
              <a:cs typeface="Calibri"/>
              <a:sym typeface="Calibri"/>
            </a:endParaRPr>
          </a:p>
        </p:txBody>
      </p:sp>
      <p:sp>
        <p:nvSpPr>
          <p:cNvPr id="5840" name="Google Shape;5840;p139"/>
          <p:cNvSpPr txBox="1"/>
          <p:nvPr/>
        </p:nvSpPr>
        <p:spPr>
          <a:xfrm>
            <a:off x="175050" y="1691025"/>
            <a:ext cx="2802000" cy="1833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2000"/>
              <a:t>Key Observation: Subsets of the Transformer layers can be seen as a reranker</a:t>
            </a:r>
            <a:endParaRPr sz="2000"/>
          </a:p>
        </p:txBody>
      </p:sp>
      <p:grpSp>
        <p:nvGrpSpPr>
          <p:cNvPr id="5841" name="Google Shape;5841;p139"/>
          <p:cNvGrpSpPr/>
          <p:nvPr/>
        </p:nvGrpSpPr>
        <p:grpSpPr>
          <a:xfrm>
            <a:off x="2796307" y="4445093"/>
            <a:ext cx="8848461" cy="2154558"/>
            <a:chOff x="2796307" y="4445093"/>
            <a:chExt cx="8848461" cy="2154558"/>
          </a:xfrm>
        </p:grpSpPr>
        <p:sp>
          <p:nvSpPr>
            <p:cNvPr id="5842" name="Google Shape;5842;p139"/>
            <p:cNvSpPr/>
            <p:nvPr/>
          </p:nvSpPr>
          <p:spPr>
            <a:xfrm>
              <a:off x="4258675" y="4936910"/>
              <a:ext cx="7386000" cy="323100"/>
            </a:xfrm>
            <a:prstGeom prst="roundRect">
              <a:avLst>
                <a:gd name="adj" fmla="val 0"/>
              </a:avLst>
            </a:prstGeom>
            <a:solidFill>
              <a:srgbClr val="F1C232"/>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a:solidFill>
                    <a:schemeClr val="dk1"/>
                  </a:solidFill>
                </a:rPr>
                <a:t>monoBERT layers 1-4</a:t>
              </a:r>
              <a:endParaRPr sz="2000">
                <a:solidFill>
                  <a:schemeClr val="dk1"/>
                </a:solidFill>
                <a:latin typeface="Arial"/>
                <a:ea typeface="Arial"/>
                <a:cs typeface="Arial"/>
                <a:sym typeface="Arial"/>
              </a:endParaRPr>
            </a:p>
          </p:txBody>
        </p:sp>
        <p:sp>
          <p:nvSpPr>
            <p:cNvPr id="5843" name="Google Shape;5843;p139"/>
            <p:cNvSpPr/>
            <p:nvPr/>
          </p:nvSpPr>
          <p:spPr>
            <a:xfrm>
              <a:off x="5501407" y="5666457"/>
              <a:ext cx="1591500" cy="2781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q</a:t>
              </a:r>
              <a:endParaRPr sz="2000" i="1">
                <a:solidFill>
                  <a:schemeClr val="dk1"/>
                </a:solidFill>
                <a:latin typeface="Times New Roman"/>
                <a:ea typeface="Times New Roman"/>
                <a:cs typeface="Times New Roman"/>
                <a:sym typeface="Times New Roman"/>
              </a:endParaRPr>
            </a:p>
          </p:txBody>
        </p:sp>
        <p:sp>
          <p:nvSpPr>
            <p:cNvPr id="5844" name="Google Shape;5844;p139"/>
            <p:cNvSpPr/>
            <p:nvPr/>
          </p:nvSpPr>
          <p:spPr>
            <a:xfrm>
              <a:off x="7199472" y="5666457"/>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45" name="Google Shape;5845;p139"/>
            <p:cNvSpPr/>
            <p:nvPr/>
          </p:nvSpPr>
          <p:spPr>
            <a:xfrm>
              <a:off x="8263871" y="5666460"/>
              <a:ext cx="2331900" cy="2781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d2</a:t>
              </a:r>
              <a:endParaRPr sz="2000" i="1" baseline="-25000">
                <a:solidFill>
                  <a:schemeClr val="dk1"/>
                </a:solidFill>
                <a:latin typeface="Times New Roman"/>
                <a:ea typeface="Times New Roman"/>
                <a:cs typeface="Times New Roman"/>
                <a:sym typeface="Times New Roman"/>
              </a:endParaRPr>
            </a:p>
          </p:txBody>
        </p:sp>
        <p:sp>
          <p:nvSpPr>
            <p:cNvPr id="5846" name="Google Shape;5846;p139"/>
            <p:cNvSpPr/>
            <p:nvPr/>
          </p:nvSpPr>
          <p:spPr>
            <a:xfrm>
              <a:off x="4258675" y="5666457"/>
              <a:ext cx="1155600" cy="2781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900">
                  <a:solidFill>
                    <a:schemeClr val="dk1"/>
                  </a:solidFill>
                  <a:latin typeface="Arial"/>
                  <a:ea typeface="Arial"/>
                  <a:cs typeface="Arial"/>
                  <a:sym typeface="Arial"/>
                </a:rPr>
                <a:t>CLS</a:t>
              </a:r>
              <a:endParaRPr sz="1900">
                <a:solidFill>
                  <a:schemeClr val="dk1"/>
                </a:solidFill>
                <a:latin typeface="Arial"/>
                <a:ea typeface="Arial"/>
                <a:cs typeface="Arial"/>
                <a:sym typeface="Arial"/>
              </a:endParaRPr>
            </a:p>
          </p:txBody>
        </p:sp>
        <p:sp>
          <p:nvSpPr>
            <p:cNvPr id="5847" name="Google Shape;5847;p139"/>
            <p:cNvSpPr/>
            <p:nvPr/>
          </p:nvSpPr>
          <p:spPr>
            <a:xfrm>
              <a:off x="10653868" y="5666457"/>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48" name="Google Shape;5848;p139"/>
            <p:cNvSpPr/>
            <p:nvPr/>
          </p:nvSpPr>
          <p:spPr>
            <a:xfrm>
              <a:off x="5501407" y="5985380"/>
              <a:ext cx="1591500" cy="2781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q</a:t>
              </a:r>
              <a:endParaRPr sz="2000" i="1">
                <a:solidFill>
                  <a:schemeClr val="dk1"/>
                </a:solidFill>
                <a:latin typeface="Times New Roman"/>
                <a:ea typeface="Times New Roman"/>
                <a:cs typeface="Times New Roman"/>
                <a:sym typeface="Times New Roman"/>
              </a:endParaRPr>
            </a:p>
          </p:txBody>
        </p:sp>
        <p:sp>
          <p:nvSpPr>
            <p:cNvPr id="5849" name="Google Shape;5849;p139"/>
            <p:cNvSpPr/>
            <p:nvPr/>
          </p:nvSpPr>
          <p:spPr>
            <a:xfrm>
              <a:off x="7199472" y="5985380"/>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50" name="Google Shape;5850;p139"/>
            <p:cNvSpPr/>
            <p:nvPr/>
          </p:nvSpPr>
          <p:spPr>
            <a:xfrm>
              <a:off x="8263871" y="5985383"/>
              <a:ext cx="2331900" cy="2781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d3</a:t>
              </a:r>
              <a:endParaRPr sz="2000" i="1" baseline="-25000">
                <a:solidFill>
                  <a:schemeClr val="dk1"/>
                </a:solidFill>
                <a:latin typeface="Times New Roman"/>
                <a:ea typeface="Times New Roman"/>
                <a:cs typeface="Times New Roman"/>
                <a:sym typeface="Times New Roman"/>
              </a:endParaRPr>
            </a:p>
          </p:txBody>
        </p:sp>
        <p:sp>
          <p:nvSpPr>
            <p:cNvPr id="5851" name="Google Shape;5851;p139"/>
            <p:cNvSpPr/>
            <p:nvPr/>
          </p:nvSpPr>
          <p:spPr>
            <a:xfrm>
              <a:off x="4258675" y="5985380"/>
              <a:ext cx="1155600" cy="2781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900">
                  <a:solidFill>
                    <a:schemeClr val="dk1"/>
                  </a:solidFill>
                  <a:latin typeface="Arial"/>
                  <a:ea typeface="Arial"/>
                  <a:cs typeface="Arial"/>
                  <a:sym typeface="Arial"/>
                </a:rPr>
                <a:t>CLS</a:t>
              </a:r>
              <a:endParaRPr sz="1900">
                <a:solidFill>
                  <a:schemeClr val="dk1"/>
                </a:solidFill>
                <a:latin typeface="Arial"/>
                <a:ea typeface="Arial"/>
                <a:cs typeface="Arial"/>
                <a:sym typeface="Arial"/>
              </a:endParaRPr>
            </a:p>
          </p:txBody>
        </p:sp>
        <p:sp>
          <p:nvSpPr>
            <p:cNvPr id="5852" name="Google Shape;5852;p139"/>
            <p:cNvSpPr/>
            <p:nvPr/>
          </p:nvSpPr>
          <p:spPr>
            <a:xfrm>
              <a:off x="10653868" y="5985380"/>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53" name="Google Shape;5853;p139"/>
            <p:cNvSpPr/>
            <p:nvPr/>
          </p:nvSpPr>
          <p:spPr>
            <a:xfrm>
              <a:off x="5501407" y="5347534"/>
              <a:ext cx="1591500" cy="2781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q</a:t>
              </a:r>
              <a:endParaRPr sz="2000" i="1">
                <a:solidFill>
                  <a:schemeClr val="dk1"/>
                </a:solidFill>
                <a:latin typeface="Times New Roman"/>
                <a:ea typeface="Times New Roman"/>
                <a:cs typeface="Times New Roman"/>
                <a:sym typeface="Times New Roman"/>
              </a:endParaRPr>
            </a:p>
          </p:txBody>
        </p:sp>
        <p:sp>
          <p:nvSpPr>
            <p:cNvPr id="5854" name="Google Shape;5854;p139"/>
            <p:cNvSpPr/>
            <p:nvPr/>
          </p:nvSpPr>
          <p:spPr>
            <a:xfrm>
              <a:off x="7199472" y="5347534"/>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55" name="Google Shape;5855;p139"/>
            <p:cNvSpPr/>
            <p:nvPr/>
          </p:nvSpPr>
          <p:spPr>
            <a:xfrm>
              <a:off x="8263871" y="5347536"/>
              <a:ext cx="2331900" cy="2781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d1</a:t>
              </a:r>
              <a:endParaRPr sz="2000" i="1" baseline="-25000">
                <a:solidFill>
                  <a:schemeClr val="dk1"/>
                </a:solidFill>
                <a:latin typeface="Times New Roman"/>
                <a:ea typeface="Times New Roman"/>
                <a:cs typeface="Times New Roman"/>
                <a:sym typeface="Times New Roman"/>
              </a:endParaRPr>
            </a:p>
          </p:txBody>
        </p:sp>
        <p:sp>
          <p:nvSpPr>
            <p:cNvPr id="5856" name="Google Shape;5856;p139"/>
            <p:cNvSpPr/>
            <p:nvPr/>
          </p:nvSpPr>
          <p:spPr>
            <a:xfrm>
              <a:off x="4258675" y="5347534"/>
              <a:ext cx="1155600" cy="2781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900">
                  <a:solidFill>
                    <a:schemeClr val="dk1"/>
                  </a:solidFill>
                  <a:latin typeface="Arial"/>
                  <a:ea typeface="Arial"/>
                  <a:cs typeface="Arial"/>
                  <a:sym typeface="Arial"/>
                </a:rPr>
                <a:t>CLS</a:t>
              </a:r>
              <a:endParaRPr sz="1900">
                <a:solidFill>
                  <a:schemeClr val="dk1"/>
                </a:solidFill>
                <a:latin typeface="Arial"/>
                <a:ea typeface="Arial"/>
                <a:cs typeface="Arial"/>
                <a:sym typeface="Arial"/>
              </a:endParaRPr>
            </a:p>
          </p:txBody>
        </p:sp>
        <p:sp>
          <p:nvSpPr>
            <p:cNvPr id="5857" name="Google Shape;5857;p139"/>
            <p:cNvSpPr/>
            <p:nvPr/>
          </p:nvSpPr>
          <p:spPr>
            <a:xfrm>
              <a:off x="10653868" y="5347534"/>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58" name="Google Shape;5858;p139"/>
            <p:cNvSpPr/>
            <p:nvPr/>
          </p:nvSpPr>
          <p:spPr>
            <a:xfrm>
              <a:off x="4258675" y="4617067"/>
              <a:ext cx="1155600" cy="231600"/>
            </a:xfrm>
            <a:prstGeom prst="roundRect">
              <a:avLst>
                <a:gd name="adj" fmla="val 0"/>
              </a:avLst>
            </a:prstGeom>
            <a:solidFill>
              <a:srgbClr val="B7B7B7"/>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a:solidFill>
                    <a:schemeClr val="dk1"/>
                  </a:solidFill>
                </a:rPr>
                <a:t>|D| × 2</a:t>
              </a:r>
              <a:endParaRPr>
                <a:solidFill>
                  <a:schemeClr val="dk1"/>
                </a:solidFill>
                <a:latin typeface="Arial"/>
                <a:ea typeface="Arial"/>
                <a:cs typeface="Arial"/>
                <a:sym typeface="Arial"/>
              </a:endParaRPr>
            </a:p>
          </p:txBody>
        </p:sp>
        <p:sp>
          <p:nvSpPr>
            <p:cNvPr id="5859" name="Google Shape;5859;p139"/>
            <p:cNvSpPr/>
            <p:nvPr/>
          </p:nvSpPr>
          <p:spPr>
            <a:xfrm>
              <a:off x="5501407" y="6321549"/>
              <a:ext cx="1591500" cy="2781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q</a:t>
              </a:r>
              <a:endParaRPr sz="2000" i="1">
                <a:solidFill>
                  <a:schemeClr val="dk1"/>
                </a:solidFill>
                <a:latin typeface="Times New Roman"/>
                <a:ea typeface="Times New Roman"/>
                <a:cs typeface="Times New Roman"/>
                <a:sym typeface="Times New Roman"/>
              </a:endParaRPr>
            </a:p>
          </p:txBody>
        </p:sp>
        <p:sp>
          <p:nvSpPr>
            <p:cNvPr id="5860" name="Google Shape;5860;p139"/>
            <p:cNvSpPr/>
            <p:nvPr/>
          </p:nvSpPr>
          <p:spPr>
            <a:xfrm>
              <a:off x="7199472" y="6321549"/>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61" name="Google Shape;5861;p139"/>
            <p:cNvSpPr/>
            <p:nvPr/>
          </p:nvSpPr>
          <p:spPr>
            <a:xfrm>
              <a:off x="8263871" y="6321551"/>
              <a:ext cx="2331900" cy="2781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d4</a:t>
              </a:r>
              <a:endParaRPr sz="2000" i="1" baseline="-25000">
                <a:solidFill>
                  <a:schemeClr val="dk1"/>
                </a:solidFill>
                <a:latin typeface="Times New Roman"/>
                <a:ea typeface="Times New Roman"/>
                <a:cs typeface="Times New Roman"/>
                <a:sym typeface="Times New Roman"/>
              </a:endParaRPr>
            </a:p>
          </p:txBody>
        </p:sp>
        <p:sp>
          <p:nvSpPr>
            <p:cNvPr id="5862" name="Google Shape;5862;p139"/>
            <p:cNvSpPr/>
            <p:nvPr/>
          </p:nvSpPr>
          <p:spPr>
            <a:xfrm>
              <a:off x="4258675" y="6321549"/>
              <a:ext cx="1155600" cy="2781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900">
                  <a:solidFill>
                    <a:schemeClr val="dk1"/>
                  </a:solidFill>
                  <a:latin typeface="Arial"/>
                  <a:ea typeface="Arial"/>
                  <a:cs typeface="Arial"/>
                  <a:sym typeface="Arial"/>
                </a:rPr>
                <a:t>CLS</a:t>
              </a:r>
              <a:endParaRPr sz="1900">
                <a:solidFill>
                  <a:schemeClr val="dk1"/>
                </a:solidFill>
                <a:latin typeface="Arial"/>
                <a:ea typeface="Arial"/>
                <a:cs typeface="Arial"/>
                <a:sym typeface="Arial"/>
              </a:endParaRPr>
            </a:p>
          </p:txBody>
        </p:sp>
        <p:sp>
          <p:nvSpPr>
            <p:cNvPr id="5863" name="Google Shape;5863;p139"/>
            <p:cNvSpPr/>
            <p:nvPr/>
          </p:nvSpPr>
          <p:spPr>
            <a:xfrm>
              <a:off x="10653868" y="6321549"/>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64" name="Google Shape;5864;p139"/>
            <p:cNvSpPr txBox="1"/>
            <p:nvPr/>
          </p:nvSpPr>
          <p:spPr>
            <a:xfrm>
              <a:off x="2796307" y="4445093"/>
              <a:ext cx="1591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s</a:t>
              </a:r>
              <a:r>
                <a:rPr lang="en-US" sz="1800" baseline="-25000"/>
                <a:t>1</a:t>
              </a:r>
              <a:r>
                <a:rPr lang="en-US" sz="1800"/>
                <a:t>, s</a:t>
              </a:r>
              <a:r>
                <a:rPr lang="en-US" sz="1800" baseline="-25000"/>
                <a:t>2</a:t>
              </a:r>
              <a:r>
                <a:rPr lang="en-US" sz="1800">
                  <a:solidFill>
                    <a:schemeClr val="dk1"/>
                  </a:solidFill>
                </a:rPr>
                <a:t>, s</a:t>
              </a:r>
              <a:r>
                <a:rPr lang="en-US" sz="1800" baseline="-25000">
                  <a:solidFill>
                    <a:schemeClr val="dk1"/>
                  </a:solidFill>
                </a:rPr>
                <a:t>3</a:t>
              </a:r>
              <a:r>
                <a:rPr lang="en-US" sz="1800">
                  <a:solidFill>
                    <a:schemeClr val="dk1"/>
                  </a:solidFill>
                </a:rPr>
                <a:t>, s</a:t>
              </a:r>
              <a:r>
                <a:rPr lang="en-US" sz="1800" baseline="-25000">
                  <a:solidFill>
                    <a:schemeClr val="dk1"/>
                  </a:solidFill>
                </a:rPr>
                <a:t>4</a:t>
              </a:r>
              <a:endParaRPr sz="1800"/>
            </a:p>
          </p:txBody>
        </p:sp>
      </p:grpSp>
      <p:grpSp>
        <p:nvGrpSpPr>
          <p:cNvPr id="5865" name="Google Shape;5865;p139"/>
          <p:cNvGrpSpPr/>
          <p:nvPr/>
        </p:nvGrpSpPr>
        <p:grpSpPr>
          <a:xfrm>
            <a:off x="3101107" y="2616293"/>
            <a:ext cx="8550307" cy="1833927"/>
            <a:chOff x="3101107" y="2616293"/>
            <a:chExt cx="8550307" cy="1833927"/>
          </a:xfrm>
        </p:grpSpPr>
        <p:sp>
          <p:nvSpPr>
            <p:cNvPr id="5866" name="Google Shape;5866;p139"/>
            <p:cNvSpPr/>
            <p:nvPr/>
          </p:nvSpPr>
          <p:spPr>
            <a:xfrm>
              <a:off x="4258675" y="3115691"/>
              <a:ext cx="7386000" cy="323100"/>
            </a:xfrm>
            <a:prstGeom prst="roundRect">
              <a:avLst>
                <a:gd name="adj" fmla="val 0"/>
              </a:avLst>
            </a:prstGeom>
            <a:solidFill>
              <a:srgbClr val="F1C232"/>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a:solidFill>
                    <a:schemeClr val="dk1"/>
                  </a:solidFill>
                </a:rPr>
                <a:t>monoBERT layers 5-8</a:t>
              </a:r>
              <a:endParaRPr sz="2000">
                <a:solidFill>
                  <a:schemeClr val="dk1"/>
                </a:solidFill>
                <a:latin typeface="Arial"/>
                <a:ea typeface="Arial"/>
                <a:cs typeface="Arial"/>
                <a:sym typeface="Arial"/>
              </a:endParaRPr>
            </a:p>
          </p:txBody>
        </p:sp>
        <p:sp>
          <p:nvSpPr>
            <p:cNvPr id="5867" name="Google Shape;5867;p139"/>
            <p:cNvSpPr/>
            <p:nvPr/>
          </p:nvSpPr>
          <p:spPr>
            <a:xfrm>
              <a:off x="5501407" y="3845239"/>
              <a:ext cx="1591500" cy="2781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q</a:t>
              </a:r>
              <a:endParaRPr sz="2000" i="1">
                <a:solidFill>
                  <a:schemeClr val="dk1"/>
                </a:solidFill>
                <a:latin typeface="Times New Roman"/>
                <a:ea typeface="Times New Roman"/>
                <a:cs typeface="Times New Roman"/>
                <a:sym typeface="Times New Roman"/>
              </a:endParaRPr>
            </a:p>
          </p:txBody>
        </p:sp>
        <p:sp>
          <p:nvSpPr>
            <p:cNvPr id="5868" name="Google Shape;5868;p139"/>
            <p:cNvSpPr/>
            <p:nvPr/>
          </p:nvSpPr>
          <p:spPr>
            <a:xfrm>
              <a:off x="7199472" y="3845239"/>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69" name="Google Shape;5869;p139"/>
            <p:cNvSpPr/>
            <p:nvPr/>
          </p:nvSpPr>
          <p:spPr>
            <a:xfrm>
              <a:off x="8263871" y="3845241"/>
              <a:ext cx="2331900" cy="2781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d2</a:t>
              </a:r>
              <a:endParaRPr sz="2000" i="1" baseline="-25000">
                <a:solidFill>
                  <a:schemeClr val="dk1"/>
                </a:solidFill>
                <a:latin typeface="Times New Roman"/>
                <a:ea typeface="Times New Roman"/>
                <a:cs typeface="Times New Roman"/>
                <a:sym typeface="Times New Roman"/>
              </a:endParaRPr>
            </a:p>
          </p:txBody>
        </p:sp>
        <p:sp>
          <p:nvSpPr>
            <p:cNvPr id="5870" name="Google Shape;5870;p139"/>
            <p:cNvSpPr/>
            <p:nvPr/>
          </p:nvSpPr>
          <p:spPr>
            <a:xfrm>
              <a:off x="4258675" y="3845239"/>
              <a:ext cx="1155600" cy="2781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900">
                  <a:solidFill>
                    <a:schemeClr val="dk1"/>
                  </a:solidFill>
                  <a:latin typeface="Arial"/>
                  <a:ea typeface="Arial"/>
                  <a:cs typeface="Arial"/>
                  <a:sym typeface="Arial"/>
                </a:rPr>
                <a:t>CLS</a:t>
              </a:r>
              <a:endParaRPr sz="1900">
                <a:solidFill>
                  <a:schemeClr val="dk1"/>
                </a:solidFill>
                <a:latin typeface="Arial"/>
                <a:ea typeface="Arial"/>
                <a:cs typeface="Arial"/>
                <a:sym typeface="Arial"/>
              </a:endParaRPr>
            </a:p>
          </p:txBody>
        </p:sp>
        <p:sp>
          <p:nvSpPr>
            <p:cNvPr id="5871" name="Google Shape;5871;p139"/>
            <p:cNvSpPr/>
            <p:nvPr/>
          </p:nvSpPr>
          <p:spPr>
            <a:xfrm>
              <a:off x="10653868" y="3845239"/>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72" name="Google Shape;5872;p139"/>
            <p:cNvSpPr/>
            <p:nvPr/>
          </p:nvSpPr>
          <p:spPr>
            <a:xfrm>
              <a:off x="5501407" y="3526316"/>
              <a:ext cx="1591500" cy="2781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q</a:t>
              </a:r>
              <a:endParaRPr sz="2000" i="1">
                <a:solidFill>
                  <a:schemeClr val="dk1"/>
                </a:solidFill>
                <a:latin typeface="Times New Roman"/>
                <a:ea typeface="Times New Roman"/>
                <a:cs typeface="Times New Roman"/>
                <a:sym typeface="Times New Roman"/>
              </a:endParaRPr>
            </a:p>
          </p:txBody>
        </p:sp>
        <p:sp>
          <p:nvSpPr>
            <p:cNvPr id="5873" name="Google Shape;5873;p139"/>
            <p:cNvSpPr/>
            <p:nvPr/>
          </p:nvSpPr>
          <p:spPr>
            <a:xfrm>
              <a:off x="7199472" y="3526316"/>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74" name="Google Shape;5874;p139"/>
            <p:cNvSpPr/>
            <p:nvPr/>
          </p:nvSpPr>
          <p:spPr>
            <a:xfrm>
              <a:off x="8263871" y="3526318"/>
              <a:ext cx="2331900" cy="2781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d1</a:t>
              </a:r>
              <a:endParaRPr sz="2000" i="1" baseline="-25000">
                <a:solidFill>
                  <a:schemeClr val="dk1"/>
                </a:solidFill>
                <a:latin typeface="Times New Roman"/>
                <a:ea typeface="Times New Roman"/>
                <a:cs typeface="Times New Roman"/>
                <a:sym typeface="Times New Roman"/>
              </a:endParaRPr>
            </a:p>
          </p:txBody>
        </p:sp>
        <p:sp>
          <p:nvSpPr>
            <p:cNvPr id="5875" name="Google Shape;5875;p139"/>
            <p:cNvSpPr/>
            <p:nvPr/>
          </p:nvSpPr>
          <p:spPr>
            <a:xfrm>
              <a:off x="4258675" y="3526316"/>
              <a:ext cx="1155600" cy="2781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900">
                  <a:solidFill>
                    <a:schemeClr val="dk1"/>
                  </a:solidFill>
                  <a:latin typeface="Arial"/>
                  <a:ea typeface="Arial"/>
                  <a:cs typeface="Arial"/>
                  <a:sym typeface="Arial"/>
                </a:rPr>
                <a:t>CLS</a:t>
              </a:r>
              <a:endParaRPr sz="1900">
                <a:solidFill>
                  <a:schemeClr val="dk1"/>
                </a:solidFill>
                <a:latin typeface="Arial"/>
                <a:ea typeface="Arial"/>
                <a:cs typeface="Arial"/>
                <a:sym typeface="Arial"/>
              </a:endParaRPr>
            </a:p>
          </p:txBody>
        </p:sp>
        <p:sp>
          <p:nvSpPr>
            <p:cNvPr id="5876" name="Google Shape;5876;p139"/>
            <p:cNvSpPr/>
            <p:nvPr/>
          </p:nvSpPr>
          <p:spPr>
            <a:xfrm>
              <a:off x="10653868" y="3526316"/>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77" name="Google Shape;5877;p139"/>
            <p:cNvSpPr/>
            <p:nvPr/>
          </p:nvSpPr>
          <p:spPr>
            <a:xfrm>
              <a:off x="4258675" y="2795849"/>
              <a:ext cx="1155600" cy="231600"/>
            </a:xfrm>
            <a:prstGeom prst="roundRect">
              <a:avLst>
                <a:gd name="adj" fmla="val 0"/>
              </a:avLst>
            </a:prstGeom>
            <a:solidFill>
              <a:srgbClr val="B7B7B7"/>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a:solidFill>
                    <a:schemeClr val="dk1"/>
                  </a:solidFill>
                </a:rPr>
                <a:t>|D| × 2</a:t>
              </a:r>
              <a:endParaRPr>
                <a:solidFill>
                  <a:schemeClr val="dk1"/>
                </a:solidFill>
                <a:latin typeface="Arial"/>
                <a:ea typeface="Arial"/>
                <a:cs typeface="Arial"/>
                <a:sym typeface="Arial"/>
              </a:endParaRPr>
            </a:p>
          </p:txBody>
        </p:sp>
        <p:sp>
          <p:nvSpPr>
            <p:cNvPr id="5878" name="Google Shape;5878;p139"/>
            <p:cNvSpPr/>
            <p:nvPr/>
          </p:nvSpPr>
          <p:spPr>
            <a:xfrm>
              <a:off x="5508053" y="4172117"/>
              <a:ext cx="1591500" cy="2781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q</a:t>
              </a:r>
              <a:endParaRPr sz="2000" i="1">
                <a:solidFill>
                  <a:schemeClr val="dk1"/>
                </a:solidFill>
                <a:latin typeface="Times New Roman"/>
                <a:ea typeface="Times New Roman"/>
                <a:cs typeface="Times New Roman"/>
                <a:sym typeface="Times New Roman"/>
              </a:endParaRPr>
            </a:p>
          </p:txBody>
        </p:sp>
        <p:sp>
          <p:nvSpPr>
            <p:cNvPr id="5879" name="Google Shape;5879;p139"/>
            <p:cNvSpPr/>
            <p:nvPr/>
          </p:nvSpPr>
          <p:spPr>
            <a:xfrm>
              <a:off x="7206118" y="4172117"/>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80" name="Google Shape;5880;p139"/>
            <p:cNvSpPr/>
            <p:nvPr/>
          </p:nvSpPr>
          <p:spPr>
            <a:xfrm>
              <a:off x="8270517" y="4172120"/>
              <a:ext cx="2331900" cy="2781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d4</a:t>
              </a:r>
              <a:endParaRPr sz="2000" i="1" baseline="-25000">
                <a:solidFill>
                  <a:schemeClr val="dk1"/>
                </a:solidFill>
                <a:latin typeface="Times New Roman"/>
                <a:ea typeface="Times New Roman"/>
                <a:cs typeface="Times New Roman"/>
                <a:sym typeface="Times New Roman"/>
              </a:endParaRPr>
            </a:p>
          </p:txBody>
        </p:sp>
        <p:sp>
          <p:nvSpPr>
            <p:cNvPr id="5881" name="Google Shape;5881;p139"/>
            <p:cNvSpPr/>
            <p:nvPr/>
          </p:nvSpPr>
          <p:spPr>
            <a:xfrm>
              <a:off x="4265321" y="4172117"/>
              <a:ext cx="1155600" cy="2781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900">
                  <a:solidFill>
                    <a:schemeClr val="dk1"/>
                  </a:solidFill>
                  <a:latin typeface="Arial"/>
                  <a:ea typeface="Arial"/>
                  <a:cs typeface="Arial"/>
                  <a:sym typeface="Arial"/>
                </a:rPr>
                <a:t>CLS</a:t>
              </a:r>
              <a:endParaRPr sz="1900">
                <a:solidFill>
                  <a:schemeClr val="dk1"/>
                </a:solidFill>
                <a:latin typeface="Arial"/>
                <a:ea typeface="Arial"/>
                <a:cs typeface="Arial"/>
                <a:sym typeface="Arial"/>
              </a:endParaRPr>
            </a:p>
          </p:txBody>
        </p:sp>
        <p:sp>
          <p:nvSpPr>
            <p:cNvPr id="5882" name="Google Shape;5882;p139"/>
            <p:cNvSpPr/>
            <p:nvPr/>
          </p:nvSpPr>
          <p:spPr>
            <a:xfrm>
              <a:off x="10660514" y="4172117"/>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83" name="Google Shape;5883;p139"/>
            <p:cNvSpPr txBox="1"/>
            <p:nvPr/>
          </p:nvSpPr>
          <p:spPr>
            <a:xfrm>
              <a:off x="3101107" y="2616293"/>
              <a:ext cx="1591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s</a:t>
              </a:r>
              <a:r>
                <a:rPr lang="en-US" sz="1800" baseline="-25000"/>
                <a:t>1</a:t>
              </a:r>
              <a:r>
                <a:rPr lang="en-US" sz="1800"/>
                <a:t>, s</a:t>
              </a:r>
              <a:r>
                <a:rPr lang="en-US" sz="1800" baseline="-25000"/>
                <a:t>2</a:t>
              </a:r>
              <a:r>
                <a:rPr lang="en-US" sz="1800">
                  <a:solidFill>
                    <a:schemeClr val="dk1"/>
                  </a:solidFill>
                </a:rPr>
                <a:t>, s</a:t>
              </a:r>
              <a:r>
                <a:rPr lang="en-US" sz="1800" baseline="-25000">
                  <a:solidFill>
                    <a:schemeClr val="dk1"/>
                  </a:solidFill>
                </a:rPr>
                <a:t>4</a:t>
              </a:r>
              <a:endParaRPr sz="1800"/>
            </a:p>
          </p:txBody>
        </p:sp>
      </p:grpSp>
      <p:grpSp>
        <p:nvGrpSpPr>
          <p:cNvPr id="5884" name="Google Shape;5884;p139"/>
          <p:cNvGrpSpPr/>
          <p:nvPr/>
        </p:nvGrpSpPr>
        <p:grpSpPr>
          <a:xfrm>
            <a:off x="3469428" y="1143000"/>
            <a:ext cx="8175340" cy="1511617"/>
            <a:chOff x="3469428" y="1143000"/>
            <a:chExt cx="8175340" cy="1511617"/>
          </a:xfrm>
        </p:grpSpPr>
        <p:sp>
          <p:nvSpPr>
            <p:cNvPr id="5885" name="Google Shape;5885;p139"/>
            <p:cNvSpPr/>
            <p:nvPr/>
          </p:nvSpPr>
          <p:spPr>
            <a:xfrm>
              <a:off x="4258675" y="1646967"/>
              <a:ext cx="7386000" cy="323100"/>
            </a:xfrm>
            <a:prstGeom prst="roundRect">
              <a:avLst>
                <a:gd name="adj" fmla="val 0"/>
              </a:avLst>
            </a:prstGeom>
            <a:solidFill>
              <a:srgbClr val="F1C232"/>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a:solidFill>
                    <a:schemeClr val="dk1"/>
                  </a:solidFill>
                </a:rPr>
                <a:t>monoBERT layers 9-12</a:t>
              </a:r>
              <a:endParaRPr sz="2000">
                <a:solidFill>
                  <a:schemeClr val="dk1"/>
                </a:solidFill>
                <a:latin typeface="Arial"/>
                <a:ea typeface="Arial"/>
                <a:cs typeface="Arial"/>
                <a:sym typeface="Arial"/>
              </a:endParaRPr>
            </a:p>
          </p:txBody>
        </p:sp>
        <p:sp>
          <p:nvSpPr>
            <p:cNvPr id="5886" name="Google Shape;5886;p139"/>
            <p:cNvSpPr/>
            <p:nvPr/>
          </p:nvSpPr>
          <p:spPr>
            <a:xfrm>
              <a:off x="5501407" y="2376514"/>
              <a:ext cx="1591500" cy="2781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q</a:t>
              </a:r>
              <a:endParaRPr sz="2000" i="1">
                <a:solidFill>
                  <a:schemeClr val="dk1"/>
                </a:solidFill>
                <a:latin typeface="Times New Roman"/>
                <a:ea typeface="Times New Roman"/>
                <a:cs typeface="Times New Roman"/>
                <a:sym typeface="Times New Roman"/>
              </a:endParaRPr>
            </a:p>
          </p:txBody>
        </p:sp>
        <p:sp>
          <p:nvSpPr>
            <p:cNvPr id="5887" name="Google Shape;5887;p139"/>
            <p:cNvSpPr/>
            <p:nvPr/>
          </p:nvSpPr>
          <p:spPr>
            <a:xfrm>
              <a:off x="7199472" y="2376514"/>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88" name="Google Shape;5888;p139"/>
            <p:cNvSpPr/>
            <p:nvPr/>
          </p:nvSpPr>
          <p:spPr>
            <a:xfrm>
              <a:off x="8263871" y="2376517"/>
              <a:ext cx="2331900" cy="2781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d4</a:t>
              </a:r>
              <a:endParaRPr sz="2000" i="1" baseline="-25000">
                <a:solidFill>
                  <a:schemeClr val="dk1"/>
                </a:solidFill>
                <a:latin typeface="Times New Roman"/>
                <a:ea typeface="Times New Roman"/>
                <a:cs typeface="Times New Roman"/>
                <a:sym typeface="Times New Roman"/>
              </a:endParaRPr>
            </a:p>
          </p:txBody>
        </p:sp>
        <p:sp>
          <p:nvSpPr>
            <p:cNvPr id="5889" name="Google Shape;5889;p139"/>
            <p:cNvSpPr/>
            <p:nvPr/>
          </p:nvSpPr>
          <p:spPr>
            <a:xfrm>
              <a:off x="4258675" y="2376514"/>
              <a:ext cx="1155600" cy="2781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900">
                  <a:solidFill>
                    <a:schemeClr val="dk1"/>
                  </a:solidFill>
                  <a:latin typeface="Arial"/>
                  <a:ea typeface="Arial"/>
                  <a:cs typeface="Arial"/>
                  <a:sym typeface="Arial"/>
                </a:rPr>
                <a:t>CLS</a:t>
              </a:r>
              <a:endParaRPr sz="1900">
                <a:solidFill>
                  <a:schemeClr val="dk1"/>
                </a:solidFill>
                <a:latin typeface="Arial"/>
                <a:ea typeface="Arial"/>
                <a:cs typeface="Arial"/>
                <a:sym typeface="Arial"/>
              </a:endParaRPr>
            </a:p>
          </p:txBody>
        </p:sp>
        <p:sp>
          <p:nvSpPr>
            <p:cNvPr id="5890" name="Google Shape;5890;p139"/>
            <p:cNvSpPr/>
            <p:nvPr/>
          </p:nvSpPr>
          <p:spPr>
            <a:xfrm>
              <a:off x="10653868" y="2376514"/>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91" name="Google Shape;5891;p139"/>
            <p:cNvSpPr/>
            <p:nvPr/>
          </p:nvSpPr>
          <p:spPr>
            <a:xfrm>
              <a:off x="5501407" y="2057591"/>
              <a:ext cx="1591500" cy="278100"/>
            </a:xfrm>
            <a:prstGeom prst="roundRect">
              <a:avLst>
                <a:gd name="adj" fmla="val 16667"/>
              </a:avLst>
            </a:prstGeom>
            <a:solidFill>
              <a:srgbClr val="93C47D"/>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q</a:t>
              </a:r>
              <a:endParaRPr sz="2000" i="1">
                <a:solidFill>
                  <a:schemeClr val="dk1"/>
                </a:solidFill>
                <a:latin typeface="Times New Roman"/>
                <a:ea typeface="Times New Roman"/>
                <a:cs typeface="Times New Roman"/>
                <a:sym typeface="Times New Roman"/>
              </a:endParaRPr>
            </a:p>
          </p:txBody>
        </p:sp>
        <p:sp>
          <p:nvSpPr>
            <p:cNvPr id="5892" name="Google Shape;5892;p139"/>
            <p:cNvSpPr/>
            <p:nvPr/>
          </p:nvSpPr>
          <p:spPr>
            <a:xfrm>
              <a:off x="7199472" y="2057591"/>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93" name="Google Shape;5893;p139"/>
            <p:cNvSpPr/>
            <p:nvPr/>
          </p:nvSpPr>
          <p:spPr>
            <a:xfrm>
              <a:off x="8263871" y="2057593"/>
              <a:ext cx="2331900" cy="278100"/>
            </a:xfrm>
            <a:prstGeom prst="roundRect">
              <a:avLst>
                <a:gd name="adj" fmla="val 16667"/>
              </a:avLst>
            </a:prstGeom>
            <a:solidFill>
              <a:srgbClr val="6FA8DC"/>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i="1">
                  <a:solidFill>
                    <a:schemeClr val="dk1"/>
                  </a:solidFill>
                  <a:latin typeface="Times New Roman"/>
                  <a:ea typeface="Times New Roman"/>
                  <a:cs typeface="Times New Roman"/>
                  <a:sym typeface="Times New Roman"/>
                </a:rPr>
                <a:t>d1</a:t>
              </a:r>
              <a:endParaRPr sz="2000" i="1" baseline="-25000">
                <a:solidFill>
                  <a:schemeClr val="dk1"/>
                </a:solidFill>
                <a:latin typeface="Times New Roman"/>
                <a:ea typeface="Times New Roman"/>
                <a:cs typeface="Times New Roman"/>
                <a:sym typeface="Times New Roman"/>
              </a:endParaRPr>
            </a:p>
          </p:txBody>
        </p:sp>
        <p:sp>
          <p:nvSpPr>
            <p:cNvPr id="5894" name="Google Shape;5894;p139"/>
            <p:cNvSpPr/>
            <p:nvPr/>
          </p:nvSpPr>
          <p:spPr>
            <a:xfrm>
              <a:off x="4258675" y="2057591"/>
              <a:ext cx="1155600" cy="278100"/>
            </a:xfrm>
            <a:prstGeom prst="roundRect">
              <a:avLst>
                <a:gd name="adj" fmla="val 16667"/>
              </a:avLst>
            </a:prstGeom>
            <a:solidFill>
              <a:srgbClr val="E0666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900">
                  <a:solidFill>
                    <a:schemeClr val="dk1"/>
                  </a:solidFill>
                  <a:latin typeface="Arial"/>
                  <a:ea typeface="Arial"/>
                  <a:cs typeface="Arial"/>
                  <a:sym typeface="Arial"/>
                </a:rPr>
                <a:t>CLS</a:t>
              </a:r>
              <a:endParaRPr sz="1900">
                <a:solidFill>
                  <a:schemeClr val="dk1"/>
                </a:solidFill>
                <a:latin typeface="Arial"/>
                <a:ea typeface="Arial"/>
                <a:cs typeface="Arial"/>
                <a:sym typeface="Arial"/>
              </a:endParaRPr>
            </a:p>
          </p:txBody>
        </p:sp>
        <p:sp>
          <p:nvSpPr>
            <p:cNvPr id="5895" name="Google Shape;5895;p139"/>
            <p:cNvSpPr/>
            <p:nvPr/>
          </p:nvSpPr>
          <p:spPr>
            <a:xfrm>
              <a:off x="10653868" y="2057591"/>
              <a:ext cx="990900" cy="278100"/>
            </a:xfrm>
            <a:prstGeom prst="roundRect">
              <a:avLst>
                <a:gd name="adj" fmla="val 16667"/>
              </a:avLst>
            </a:prstGeom>
            <a:solidFill>
              <a:srgbClr val="B7B7B7"/>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SEP</a:t>
              </a:r>
              <a:endParaRPr sz="1600">
                <a:solidFill>
                  <a:schemeClr val="dk1"/>
                </a:solidFill>
                <a:latin typeface="Arial"/>
                <a:ea typeface="Arial"/>
                <a:cs typeface="Arial"/>
                <a:sym typeface="Arial"/>
              </a:endParaRPr>
            </a:p>
          </p:txBody>
        </p:sp>
        <p:sp>
          <p:nvSpPr>
            <p:cNvPr id="5896" name="Google Shape;5896;p139"/>
            <p:cNvSpPr/>
            <p:nvPr/>
          </p:nvSpPr>
          <p:spPr>
            <a:xfrm>
              <a:off x="4258675" y="1327124"/>
              <a:ext cx="1155600" cy="231600"/>
            </a:xfrm>
            <a:prstGeom prst="roundRect">
              <a:avLst>
                <a:gd name="adj" fmla="val 0"/>
              </a:avLst>
            </a:prstGeom>
            <a:solidFill>
              <a:srgbClr val="B7B7B7"/>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a:solidFill>
                    <a:schemeClr val="dk1"/>
                  </a:solidFill>
                </a:rPr>
                <a:t>|D| × 2</a:t>
              </a:r>
              <a:endParaRPr>
                <a:solidFill>
                  <a:schemeClr val="dk1"/>
                </a:solidFill>
                <a:latin typeface="Arial"/>
                <a:ea typeface="Arial"/>
                <a:cs typeface="Arial"/>
                <a:sym typeface="Arial"/>
              </a:endParaRPr>
            </a:p>
          </p:txBody>
        </p:sp>
        <p:sp>
          <p:nvSpPr>
            <p:cNvPr id="5897" name="Google Shape;5897;p139"/>
            <p:cNvSpPr txBox="1"/>
            <p:nvPr/>
          </p:nvSpPr>
          <p:spPr>
            <a:xfrm>
              <a:off x="3469428" y="1143000"/>
              <a:ext cx="842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s</a:t>
              </a:r>
              <a:r>
                <a:rPr lang="en-US" sz="1800" baseline="-25000"/>
                <a:t>1</a:t>
              </a:r>
              <a:r>
                <a:rPr lang="en-US" sz="1800">
                  <a:solidFill>
                    <a:schemeClr val="dk1"/>
                  </a:solidFill>
                </a:rPr>
                <a:t>, s</a:t>
              </a:r>
              <a:r>
                <a:rPr lang="en-US" sz="1800" baseline="-25000">
                  <a:solidFill>
                    <a:schemeClr val="dk1"/>
                  </a:solidFill>
                </a:rPr>
                <a:t>4</a:t>
              </a:r>
              <a:endParaRPr sz="1800"/>
            </a:p>
          </p:txBody>
        </p:sp>
      </p:grpSp>
      <p:sp>
        <p:nvSpPr>
          <p:cNvPr id="5898" name="Google Shape;5898;p139"/>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92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41"/>
                                        </p:tgtEl>
                                        <p:attrNameLst>
                                          <p:attrName>style.visibility</p:attrName>
                                        </p:attrNameLst>
                                      </p:cBhvr>
                                      <p:to>
                                        <p:strVal val="visible"/>
                                      </p:to>
                                    </p:set>
                                    <p:animEffect transition="in" filter="fade">
                                      <p:cBhvr>
                                        <p:cTn id="7" dur="1"/>
                                        <p:tgtEl>
                                          <p:spTgt spid="58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65"/>
                                        </p:tgtEl>
                                        <p:attrNameLst>
                                          <p:attrName>style.visibility</p:attrName>
                                        </p:attrNameLst>
                                      </p:cBhvr>
                                      <p:to>
                                        <p:strVal val="visible"/>
                                      </p:to>
                                    </p:set>
                                    <p:animEffect transition="in" filter="fade">
                                      <p:cBhvr>
                                        <p:cTn id="12" dur="1"/>
                                        <p:tgtEl>
                                          <p:spTgt spid="58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84"/>
                                        </p:tgtEl>
                                        <p:attrNameLst>
                                          <p:attrName>style.visibility</p:attrName>
                                        </p:attrNameLst>
                                      </p:cBhvr>
                                      <p:to>
                                        <p:strVal val="visible"/>
                                      </p:to>
                                    </p:set>
                                    <p:animEffect transition="in" filter="fade">
                                      <p:cBhvr>
                                        <p:cTn id="17" dur="1000"/>
                                        <p:tgtEl>
                                          <p:spTgt spid="5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Shape 5902"/>
        <p:cNvGrpSpPr/>
        <p:nvPr/>
      </p:nvGrpSpPr>
      <p:grpSpPr>
        <a:xfrm>
          <a:off x="0" y="0"/>
          <a:ext cx="0" cy="0"/>
          <a:chOff x="0" y="0"/>
          <a:chExt cx="0" cy="0"/>
        </a:xfrm>
      </p:grpSpPr>
      <p:sp>
        <p:nvSpPr>
          <p:cNvPr id="5903" name="Google Shape;5903;p140"/>
          <p:cNvSpPr txBox="1">
            <a:spLocks noGrp="1"/>
          </p:cNvSpPr>
          <p:nvPr>
            <p:ph type="title"/>
          </p:nvPr>
        </p:nvSpPr>
        <p:spPr>
          <a:xfrm>
            <a:off x="228600" y="-15875"/>
            <a:ext cx="117339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800"/>
              <a:buFont typeface="Arial"/>
              <a:buNone/>
            </a:pPr>
            <a:r>
              <a:rPr lang="en-US" sz="4000"/>
              <a:t>Cascade Transformers</a:t>
            </a:r>
            <a:endParaRPr sz="4000"/>
          </a:p>
        </p:txBody>
      </p:sp>
      <p:grpSp>
        <p:nvGrpSpPr>
          <p:cNvPr id="5904" name="Google Shape;5904;p140"/>
          <p:cNvGrpSpPr/>
          <p:nvPr/>
        </p:nvGrpSpPr>
        <p:grpSpPr>
          <a:xfrm>
            <a:off x="474235" y="1939925"/>
            <a:ext cx="4199449" cy="3757249"/>
            <a:chOff x="474235" y="2168525"/>
            <a:chExt cx="4199449" cy="3757249"/>
          </a:xfrm>
        </p:grpSpPr>
        <p:sp>
          <p:nvSpPr>
            <p:cNvPr id="5905" name="Google Shape;5905;p140"/>
            <p:cNvSpPr/>
            <p:nvPr/>
          </p:nvSpPr>
          <p:spPr>
            <a:xfrm>
              <a:off x="4043385" y="4099391"/>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3</a:t>
              </a:r>
              <a:endParaRPr sz="1800" baseline="-25000">
                <a:latin typeface="Times New Roman"/>
                <a:ea typeface="Times New Roman"/>
                <a:cs typeface="Times New Roman"/>
                <a:sym typeface="Times New Roman"/>
              </a:endParaRPr>
            </a:p>
          </p:txBody>
        </p:sp>
        <p:sp>
          <p:nvSpPr>
            <p:cNvPr id="5906" name="Google Shape;5906;p140"/>
            <p:cNvSpPr/>
            <p:nvPr/>
          </p:nvSpPr>
          <p:spPr>
            <a:xfrm>
              <a:off x="4043385" y="3454803"/>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2</a:t>
              </a:r>
              <a:endParaRPr sz="1800" baseline="-25000">
                <a:latin typeface="Times New Roman"/>
                <a:ea typeface="Times New Roman"/>
                <a:cs typeface="Times New Roman"/>
                <a:sym typeface="Times New Roman"/>
              </a:endParaRPr>
            </a:p>
          </p:txBody>
        </p:sp>
        <p:sp>
          <p:nvSpPr>
            <p:cNvPr id="5907" name="Google Shape;5907;p140"/>
            <p:cNvSpPr/>
            <p:nvPr/>
          </p:nvSpPr>
          <p:spPr>
            <a:xfrm>
              <a:off x="4043385" y="2810215"/>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5</a:t>
              </a:r>
              <a:endParaRPr sz="1800" baseline="-25000">
                <a:latin typeface="Times New Roman"/>
                <a:ea typeface="Times New Roman"/>
                <a:cs typeface="Times New Roman"/>
                <a:sym typeface="Times New Roman"/>
              </a:endParaRPr>
            </a:p>
          </p:txBody>
        </p:sp>
        <p:sp>
          <p:nvSpPr>
            <p:cNvPr id="5908" name="Google Shape;5908;p140"/>
            <p:cNvSpPr txBox="1"/>
            <p:nvPr/>
          </p:nvSpPr>
          <p:spPr>
            <a:xfrm>
              <a:off x="4089411" y="2272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R</a:t>
              </a:r>
              <a:r>
                <a:rPr lang="en-US" sz="1800" baseline="-25000">
                  <a:latin typeface="Times New Roman"/>
                  <a:ea typeface="Times New Roman"/>
                  <a:cs typeface="Times New Roman"/>
                  <a:sym typeface="Times New Roman"/>
                </a:rPr>
                <a:t>1</a:t>
              </a:r>
              <a:endParaRPr sz="1800"/>
            </a:p>
          </p:txBody>
        </p:sp>
        <p:sp>
          <p:nvSpPr>
            <p:cNvPr id="5909" name="Google Shape;5909;p140"/>
            <p:cNvSpPr/>
            <p:nvPr/>
          </p:nvSpPr>
          <p:spPr>
            <a:xfrm>
              <a:off x="1570808" y="2168525"/>
              <a:ext cx="2004300" cy="3678900"/>
            </a:xfrm>
            <a:prstGeom prst="roundRect">
              <a:avLst>
                <a:gd name="adj" fmla="val 14242"/>
              </a:avLst>
            </a:prstGeom>
            <a:no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Times New Roman"/>
                <a:ea typeface="Times New Roman"/>
                <a:cs typeface="Times New Roman"/>
                <a:sym typeface="Times New Roman"/>
              </a:endParaRPr>
            </a:p>
          </p:txBody>
        </p:sp>
        <p:sp>
          <p:nvSpPr>
            <p:cNvPr id="5910" name="Google Shape;5910;p140"/>
            <p:cNvSpPr/>
            <p:nvPr/>
          </p:nvSpPr>
          <p:spPr>
            <a:xfrm>
              <a:off x="2904027" y="4853339"/>
              <a:ext cx="330900" cy="5745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1" name="Google Shape;5911;p140"/>
            <p:cNvSpPr/>
            <p:nvPr/>
          </p:nvSpPr>
          <p:spPr>
            <a:xfrm>
              <a:off x="1177916" y="2825101"/>
              <a:ext cx="2796300" cy="526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2" name="Google Shape;5912;p140"/>
            <p:cNvSpPr/>
            <p:nvPr/>
          </p:nvSpPr>
          <p:spPr>
            <a:xfrm>
              <a:off x="474235" y="2810907"/>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1</a:t>
              </a:r>
              <a:endParaRPr sz="1700">
                <a:latin typeface="Times New Roman"/>
                <a:ea typeface="Times New Roman"/>
                <a:cs typeface="Times New Roman"/>
                <a:sym typeface="Times New Roman"/>
              </a:endParaRPr>
            </a:p>
          </p:txBody>
        </p:sp>
        <p:sp>
          <p:nvSpPr>
            <p:cNvPr id="5913" name="Google Shape;5913;p140"/>
            <p:cNvSpPr/>
            <p:nvPr/>
          </p:nvSpPr>
          <p:spPr>
            <a:xfrm>
              <a:off x="474235" y="3447499"/>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p:txBody>
        </p:sp>
        <p:sp>
          <p:nvSpPr>
            <p:cNvPr id="5914" name="Google Shape;5914;p140"/>
            <p:cNvSpPr/>
            <p:nvPr/>
          </p:nvSpPr>
          <p:spPr>
            <a:xfrm>
              <a:off x="474235" y="4084091"/>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3</a:t>
              </a:r>
              <a:endParaRPr sz="1800" baseline="-25000">
                <a:latin typeface="Times New Roman"/>
                <a:ea typeface="Times New Roman"/>
                <a:cs typeface="Times New Roman"/>
                <a:sym typeface="Times New Roman"/>
              </a:endParaRPr>
            </a:p>
          </p:txBody>
        </p:sp>
        <p:sp>
          <p:nvSpPr>
            <p:cNvPr id="5915" name="Google Shape;5915;p140"/>
            <p:cNvSpPr/>
            <p:nvPr/>
          </p:nvSpPr>
          <p:spPr>
            <a:xfrm>
              <a:off x="474235" y="4720683"/>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4</a:t>
              </a:r>
              <a:endParaRPr sz="1800" baseline="-25000">
                <a:latin typeface="Times New Roman"/>
                <a:ea typeface="Times New Roman"/>
                <a:cs typeface="Times New Roman"/>
                <a:sym typeface="Times New Roman"/>
              </a:endParaRPr>
            </a:p>
          </p:txBody>
        </p:sp>
        <p:sp>
          <p:nvSpPr>
            <p:cNvPr id="5916" name="Google Shape;5916;p140"/>
            <p:cNvSpPr/>
            <p:nvPr/>
          </p:nvSpPr>
          <p:spPr>
            <a:xfrm>
              <a:off x="474235" y="5357274"/>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5</a:t>
              </a:r>
              <a:endParaRPr sz="1800" baseline="-25000">
                <a:latin typeface="Times New Roman"/>
                <a:ea typeface="Times New Roman"/>
                <a:cs typeface="Times New Roman"/>
                <a:sym typeface="Times New Roman"/>
              </a:endParaRPr>
            </a:p>
          </p:txBody>
        </p:sp>
        <p:sp>
          <p:nvSpPr>
            <p:cNvPr id="5917" name="Google Shape;5917;p140"/>
            <p:cNvSpPr/>
            <p:nvPr/>
          </p:nvSpPr>
          <p:spPr>
            <a:xfrm>
              <a:off x="1834375" y="2804323"/>
              <a:ext cx="1497000" cy="781200"/>
            </a:xfrm>
            <a:prstGeom prst="roundRect">
              <a:avLst>
                <a:gd name="adj" fmla="val 16667"/>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monoBERT</a:t>
              </a:r>
              <a:endParaRPr sz="1800"/>
            </a:p>
            <a:p>
              <a:pPr marL="0" lvl="0" indent="0" algn="ctr" rtl="0">
                <a:spcBef>
                  <a:spcPts val="0"/>
                </a:spcBef>
                <a:spcAft>
                  <a:spcPts val="0"/>
                </a:spcAft>
                <a:buNone/>
              </a:pPr>
              <a:r>
                <a:rPr lang="en-US" sz="1800" b="1"/>
                <a:t>layers 1-4</a:t>
              </a:r>
              <a:endParaRPr sz="1800" b="1"/>
            </a:p>
          </p:txBody>
        </p:sp>
        <p:sp>
          <p:nvSpPr>
            <p:cNvPr id="5918" name="Google Shape;5918;p140"/>
            <p:cNvSpPr/>
            <p:nvPr/>
          </p:nvSpPr>
          <p:spPr>
            <a:xfrm>
              <a:off x="1818897" y="5196497"/>
              <a:ext cx="630300" cy="568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i="1" baseline="-25000">
                  <a:latin typeface="Times New Roman"/>
                  <a:ea typeface="Times New Roman"/>
                  <a:cs typeface="Times New Roman"/>
                  <a:sym typeface="Times New Roman"/>
                </a:rPr>
                <a:t>i</a:t>
              </a:r>
              <a:endParaRPr sz="1800" i="1" baseline="-25000">
                <a:latin typeface="Times New Roman"/>
                <a:ea typeface="Times New Roman"/>
                <a:cs typeface="Times New Roman"/>
                <a:sym typeface="Times New Roman"/>
              </a:endParaRPr>
            </a:p>
          </p:txBody>
        </p:sp>
        <p:sp>
          <p:nvSpPr>
            <p:cNvPr id="5919" name="Google Shape;5919;p140"/>
            <p:cNvSpPr/>
            <p:nvPr/>
          </p:nvSpPr>
          <p:spPr>
            <a:xfrm>
              <a:off x="1818897" y="4563359"/>
              <a:ext cx="630300" cy="568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q</a:t>
              </a:r>
              <a:endParaRPr sz="1800" i="1">
                <a:latin typeface="Times New Roman"/>
                <a:ea typeface="Times New Roman"/>
                <a:cs typeface="Times New Roman"/>
                <a:sym typeface="Times New Roman"/>
              </a:endParaRPr>
            </a:p>
          </p:txBody>
        </p:sp>
        <p:sp>
          <p:nvSpPr>
            <p:cNvPr id="5920" name="Google Shape;5920;p140"/>
            <p:cNvSpPr/>
            <p:nvPr/>
          </p:nvSpPr>
          <p:spPr>
            <a:xfrm>
              <a:off x="2511392" y="4563359"/>
              <a:ext cx="438300" cy="1201500"/>
            </a:xfrm>
            <a:prstGeom prst="roundRect">
              <a:avLst>
                <a:gd name="adj" fmla="val 16667"/>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5921" name="Google Shape;5921;p140"/>
            <p:cNvSpPr/>
            <p:nvPr/>
          </p:nvSpPr>
          <p:spPr>
            <a:xfrm>
              <a:off x="1834375" y="3705526"/>
              <a:ext cx="1472400" cy="781200"/>
            </a:xfrm>
            <a:prstGeom prst="trapezoid">
              <a:avLst>
                <a:gd name="adj" fmla="val 25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2" name="Google Shape;5922;p140"/>
            <p:cNvSpPr txBox="1"/>
            <p:nvPr/>
          </p:nvSpPr>
          <p:spPr>
            <a:xfrm>
              <a:off x="522187" y="2272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R</a:t>
              </a:r>
              <a:r>
                <a:rPr lang="en-US" sz="1800" baseline="-25000">
                  <a:latin typeface="Times New Roman"/>
                  <a:ea typeface="Times New Roman"/>
                  <a:cs typeface="Times New Roman"/>
                  <a:sym typeface="Times New Roman"/>
                </a:rPr>
                <a:t>0</a:t>
              </a:r>
              <a:endParaRPr sz="1800"/>
            </a:p>
          </p:txBody>
        </p:sp>
        <p:sp>
          <p:nvSpPr>
            <p:cNvPr id="5923" name="Google Shape;5923;p140"/>
            <p:cNvSpPr txBox="1"/>
            <p:nvPr/>
          </p:nvSpPr>
          <p:spPr>
            <a:xfrm>
              <a:off x="1609709" y="2272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H</a:t>
              </a:r>
              <a:r>
                <a:rPr lang="en-US" sz="1800" baseline="-25000">
                  <a:latin typeface="Times New Roman"/>
                  <a:ea typeface="Times New Roman"/>
                  <a:cs typeface="Times New Roman"/>
                  <a:sym typeface="Times New Roman"/>
                </a:rPr>
                <a:t>1</a:t>
              </a:r>
              <a:endParaRPr sz="1800"/>
            </a:p>
          </p:txBody>
        </p:sp>
        <p:sp>
          <p:nvSpPr>
            <p:cNvPr id="5924" name="Google Shape;5924;p140"/>
            <p:cNvSpPr txBox="1"/>
            <p:nvPr/>
          </p:nvSpPr>
          <p:spPr>
            <a:xfrm>
              <a:off x="2415488" y="4877020"/>
              <a:ext cx="630300" cy="5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mono</a:t>
              </a:r>
              <a:endParaRPr sz="1200"/>
            </a:p>
            <a:p>
              <a:pPr marL="0" lvl="0" indent="0" algn="ctr" rtl="0">
                <a:spcBef>
                  <a:spcPts val="0"/>
                </a:spcBef>
                <a:spcAft>
                  <a:spcPts val="0"/>
                </a:spcAft>
                <a:buNone/>
              </a:pPr>
              <a:r>
                <a:rPr lang="en-US" sz="1200"/>
                <a:t>BERT</a:t>
              </a:r>
              <a:endParaRPr sz="1200"/>
            </a:p>
            <a:p>
              <a:pPr marL="0" lvl="0" indent="0" algn="ctr" rtl="0">
                <a:spcBef>
                  <a:spcPts val="0"/>
                </a:spcBef>
                <a:spcAft>
                  <a:spcPts val="0"/>
                </a:spcAft>
                <a:buNone/>
              </a:pPr>
              <a:r>
                <a:rPr lang="en-US" sz="1200" b="1"/>
                <a:t>1-4</a:t>
              </a:r>
              <a:endParaRPr sz="1200" b="1"/>
            </a:p>
          </p:txBody>
        </p:sp>
        <p:sp>
          <p:nvSpPr>
            <p:cNvPr id="5925" name="Google Shape;5925;p140"/>
            <p:cNvSpPr txBox="1"/>
            <p:nvPr/>
          </p:nvSpPr>
          <p:spPr>
            <a:xfrm>
              <a:off x="3186636" y="4891145"/>
              <a:ext cx="534300" cy="40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i="1">
                  <a:latin typeface="Times New Roman"/>
                  <a:ea typeface="Times New Roman"/>
                  <a:cs typeface="Times New Roman"/>
                  <a:sym typeface="Times New Roman"/>
                </a:rPr>
                <a:t>s</a:t>
              </a:r>
              <a:r>
                <a:rPr lang="en-US" sz="1800" i="1" baseline="-25000">
                  <a:latin typeface="Times New Roman"/>
                  <a:ea typeface="Times New Roman"/>
                  <a:cs typeface="Times New Roman"/>
                  <a:sym typeface="Times New Roman"/>
                </a:rPr>
                <a:t>i</a:t>
              </a:r>
              <a:endParaRPr sz="1800" i="1" baseline="-25000">
                <a:latin typeface="Times New Roman"/>
                <a:ea typeface="Times New Roman"/>
                <a:cs typeface="Times New Roman"/>
                <a:sym typeface="Times New Roman"/>
              </a:endParaRPr>
            </a:p>
          </p:txBody>
        </p:sp>
        <p:sp>
          <p:nvSpPr>
            <p:cNvPr id="5926" name="Google Shape;5926;p140"/>
            <p:cNvSpPr/>
            <p:nvPr/>
          </p:nvSpPr>
          <p:spPr>
            <a:xfrm>
              <a:off x="4041385" y="4743979"/>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4</a:t>
              </a:r>
              <a:endParaRPr sz="1800" baseline="-25000">
                <a:latin typeface="Times New Roman"/>
                <a:ea typeface="Times New Roman"/>
                <a:cs typeface="Times New Roman"/>
                <a:sym typeface="Times New Roman"/>
              </a:endParaRPr>
            </a:p>
          </p:txBody>
        </p:sp>
      </p:grpSp>
      <p:grpSp>
        <p:nvGrpSpPr>
          <p:cNvPr id="5927" name="Google Shape;5927;p140"/>
          <p:cNvGrpSpPr/>
          <p:nvPr/>
        </p:nvGrpSpPr>
        <p:grpSpPr>
          <a:xfrm>
            <a:off x="4759316" y="1939925"/>
            <a:ext cx="3495768" cy="3678900"/>
            <a:chOff x="4759316" y="2168525"/>
            <a:chExt cx="3495768" cy="3678900"/>
          </a:xfrm>
        </p:grpSpPr>
        <p:sp>
          <p:nvSpPr>
            <p:cNvPr id="5928" name="Google Shape;5928;p140"/>
            <p:cNvSpPr/>
            <p:nvPr/>
          </p:nvSpPr>
          <p:spPr>
            <a:xfrm>
              <a:off x="5152208" y="2168525"/>
              <a:ext cx="2004300" cy="3678900"/>
            </a:xfrm>
            <a:prstGeom prst="roundRect">
              <a:avLst>
                <a:gd name="adj" fmla="val 14242"/>
              </a:avLst>
            </a:prstGeom>
            <a:no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Times New Roman"/>
                <a:ea typeface="Times New Roman"/>
                <a:cs typeface="Times New Roman"/>
                <a:sym typeface="Times New Roman"/>
              </a:endParaRPr>
            </a:p>
          </p:txBody>
        </p:sp>
        <p:sp>
          <p:nvSpPr>
            <p:cNvPr id="5929" name="Google Shape;5929;p140"/>
            <p:cNvSpPr/>
            <p:nvPr/>
          </p:nvSpPr>
          <p:spPr>
            <a:xfrm>
              <a:off x="6485427" y="4853339"/>
              <a:ext cx="330900" cy="5745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0" name="Google Shape;5930;p140"/>
            <p:cNvSpPr/>
            <p:nvPr/>
          </p:nvSpPr>
          <p:spPr>
            <a:xfrm>
              <a:off x="4759316" y="2825101"/>
              <a:ext cx="2796300" cy="526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1" name="Google Shape;5931;p140"/>
            <p:cNvSpPr/>
            <p:nvPr/>
          </p:nvSpPr>
          <p:spPr>
            <a:xfrm>
              <a:off x="5415775" y="2804323"/>
              <a:ext cx="1497000" cy="781200"/>
            </a:xfrm>
            <a:prstGeom prst="roundRect">
              <a:avLst>
                <a:gd name="adj" fmla="val 16667"/>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monoBERT</a:t>
              </a:r>
              <a:endParaRPr sz="1800"/>
            </a:p>
            <a:p>
              <a:pPr marL="0" lvl="0" indent="0" algn="ctr" rtl="0">
                <a:spcBef>
                  <a:spcPts val="0"/>
                </a:spcBef>
                <a:spcAft>
                  <a:spcPts val="0"/>
                </a:spcAft>
                <a:buNone/>
              </a:pPr>
              <a:r>
                <a:rPr lang="en-US" sz="1800" b="1"/>
                <a:t>layers 5-8</a:t>
              </a:r>
              <a:endParaRPr sz="1800" b="1"/>
            </a:p>
          </p:txBody>
        </p:sp>
        <p:sp>
          <p:nvSpPr>
            <p:cNvPr id="5932" name="Google Shape;5932;p140"/>
            <p:cNvSpPr/>
            <p:nvPr/>
          </p:nvSpPr>
          <p:spPr>
            <a:xfrm>
              <a:off x="7624785" y="3468822"/>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3</a:t>
              </a:r>
              <a:endParaRPr sz="1800" baseline="-25000">
                <a:latin typeface="Times New Roman"/>
                <a:ea typeface="Times New Roman"/>
                <a:cs typeface="Times New Roman"/>
                <a:sym typeface="Times New Roman"/>
              </a:endParaRPr>
            </a:p>
          </p:txBody>
        </p:sp>
        <p:sp>
          <p:nvSpPr>
            <p:cNvPr id="5933" name="Google Shape;5933;p140"/>
            <p:cNvSpPr/>
            <p:nvPr/>
          </p:nvSpPr>
          <p:spPr>
            <a:xfrm>
              <a:off x="7624785" y="2810529"/>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2</a:t>
              </a:r>
              <a:endParaRPr sz="1800" baseline="-25000">
                <a:latin typeface="Times New Roman"/>
                <a:ea typeface="Times New Roman"/>
                <a:cs typeface="Times New Roman"/>
                <a:sym typeface="Times New Roman"/>
              </a:endParaRPr>
            </a:p>
          </p:txBody>
        </p:sp>
        <p:sp>
          <p:nvSpPr>
            <p:cNvPr id="5934" name="Google Shape;5934;p140"/>
            <p:cNvSpPr/>
            <p:nvPr/>
          </p:nvSpPr>
          <p:spPr>
            <a:xfrm>
              <a:off x="5400297" y="5196497"/>
              <a:ext cx="630300" cy="568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i="1" baseline="-25000">
                  <a:latin typeface="Times New Roman"/>
                  <a:ea typeface="Times New Roman"/>
                  <a:cs typeface="Times New Roman"/>
                  <a:sym typeface="Times New Roman"/>
                </a:rPr>
                <a:t>i</a:t>
              </a:r>
              <a:endParaRPr sz="1800" i="1" baseline="-25000">
                <a:latin typeface="Times New Roman"/>
                <a:ea typeface="Times New Roman"/>
                <a:cs typeface="Times New Roman"/>
                <a:sym typeface="Times New Roman"/>
              </a:endParaRPr>
            </a:p>
          </p:txBody>
        </p:sp>
        <p:sp>
          <p:nvSpPr>
            <p:cNvPr id="5935" name="Google Shape;5935;p140"/>
            <p:cNvSpPr/>
            <p:nvPr/>
          </p:nvSpPr>
          <p:spPr>
            <a:xfrm>
              <a:off x="5400297" y="4563359"/>
              <a:ext cx="630300" cy="568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q</a:t>
              </a:r>
              <a:endParaRPr sz="1800" i="1">
                <a:latin typeface="Times New Roman"/>
                <a:ea typeface="Times New Roman"/>
                <a:cs typeface="Times New Roman"/>
                <a:sym typeface="Times New Roman"/>
              </a:endParaRPr>
            </a:p>
          </p:txBody>
        </p:sp>
        <p:sp>
          <p:nvSpPr>
            <p:cNvPr id="5936" name="Google Shape;5936;p140"/>
            <p:cNvSpPr/>
            <p:nvPr/>
          </p:nvSpPr>
          <p:spPr>
            <a:xfrm>
              <a:off x="6092792" y="4563359"/>
              <a:ext cx="438300" cy="1201500"/>
            </a:xfrm>
            <a:prstGeom prst="roundRect">
              <a:avLst>
                <a:gd name="adj" fmla="val 16667"/>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5937" name="Google Shape;5937;p140"/>
            <p:cNvSpPr/>
            <p:nvPr/>
          </p:nvSpPr>
          <p:spPr>
            <a:xfrm>
              <a:off x="5415775" y="3705526"/>
              <a:ext cx="1472400" cy="781200"/>
            </a:xfrm>
            <a:prstGeom prst="trapezoid">
              <a:avLst>
                <a:gd name="adj" fmla="val 25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8" name="Google Shape;5938;p140"/>
            <p:cNvSpPr txBox="1"/>
            <p:nvPr/>
          </p:nvSpPr>
          <p:spPr>
            <a:xfrm>
              <a:off x="7670811" y="2272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R</a:t>
              </a:r>
              <a:r>
                <a:rPr lang="en-US" sz="1800" baseline="-25000">
                  <a:latin typeface="Times New Roman"/>
                  <a:ea typeface="Times New Roman"/>
                  <a:cs typeface="Times New Roman"/>
                  <a:sym typeface="Times New Roman"/>
                </a:rPr>
                <a:t>2</a:t>
              </a:r>
              <a:endParaRPr sz="1800"/>
            </a:p>
          </p:txBody>
        </p:sp>
        <p:sp>
          <p:nvSpPr>
            <p:cNvPr id="5939" name="Google Shape;5939;p140"/>
            <p:cNvSpPr txBox="1"/>
            <p:nvPr/>
          </p:nvSpPr>
          <p:spPr>
            <a:xfrm>
              <a:off x="5191109" y="2272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H</a:t>
              </a:r>
              <a:r>
                <a:rPr lang="en-US" sz="1800" baseline="-25000">
                  <a:latin typeface="Times New Roman"/>
                  <a:ea typeface="Times New Roman"/>
                  <a:cs typeface="Times New Roman"/>
                  <a:sym typeface="Times New Roman"/>
                </a:rPr>
                <a:t>2</a:t>
              </a:r>
              <a:endParaRPr sz="1800"/>
            </a:p>
          </p:txBody>
        </p:sp>
        <p:sp>
          <p:nvSpPr>
            <p:cNvPr id="5940" name="Google Shape;5940;p140"/>
            <p:cNvSpPr txBox="1"/>
            <p:nvPr/>
          </p:nvSpPr>
          <p:spPr>
            <a:xfrm>
              <a:off x="5996888" y="4877020"/>
              <a:ext cx="630300" cy="5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mono</a:t>
              </a:r>
              <a:endParaRPr sz="1200"/>
            </a:p>
            <a:p>
              <a:pPr marL="0" lvl="0" indent="0" algn="ctr" rtl="0">
                <a:spcBef>
                  <a:spcPts val="0"/>
                </a:spcBef>
                <a:spcAft>
                  <a:spcPts val="0"/>
                </a:spcAft>
                <a:buNone/>
              </a:pPr>
              <a:r>
                <a:rPr lang="en-US" sz="1200"/>
                <a:t>BERT</a:t>
              </a:r>
              <a:endParaRPr sz="1200"/>
            </a:p>
            <a:p>
              <a:pPr marL="0" lvl="0" indent="0" algn="ctr" rtl="0">
                <a:spcBef>
                  <a:spcPts val="0"/>
                </a:spcBef>
                <a:spcAft>
                  <a:spcPts val="0"/>
                </a:spcAft>
                <a:buNone/>
              </a:pPr>
              <a:r>
                <a:rPr lang="en-US" sz="1200" b="1"/>
                <a:t>5-8</a:t>
              </a:r>
              <a:endParaRPr sz="1200" b="1"/>
            </a:p>
          </p:txBody>
        </p:sp>
        <p:sp>
          <p:nvSpPr>
            <p:cNvPr id="5941" name="Google Shape;5941;p140"/>
            <p:cNvSpPr txBox="1"/>
            <p:nvPr/>
          </p:nvSpPr>
          <p:spPr>
            <a:xfrm>
              <a:off x="6768036" y="4891145"/>
              <a:ext cx="534300" cy="40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i="1">
                  <a:latin typeface="Times New Roman"/>
                  <a:ea typeface="Times New Roman"/>
                  <a:cs typeface="Times New Roman"/>
                  <a:sym typeface="Times New Roman"/>
                </a:rPr>
                <a:t>s</a:t>
              </a:r>
              <a:r>
                <a:rPr lang="en-US" sz="1800" i="1" baseline="-25000">
                  <a:latin typeface="Times New Roman"/>
                  <a:ea typeface="Times New Roman"/>
                  <a:cs typeface="Times New Roman"/>
                  <a:sym typeface="Times New Roman"/>
                </a:rPr>
                <a:t>i</a:t>
              </a:r>
              <a:endParaRPr sz="1800" i="1" baseline="-25000">
                <a:latin typeface="Times New Roman"/>
                <a:ea typeface="Times New Roman"/>
                <a:cs typeface="Times New Roman"/>
                <a:sym typeface="Times New Roman"/>
              </a:endParaRPr>
            </a:p>
          </p:txBody>
        </p:sp>
        <p:sp>
          <p:nvSpPr>
            <p:cNvPr id="5942" name="Google Shape;5942;p140"/>
            <p:cNvSpPr/>
            <p:nvPr/>
          </p:nvSpPr>
          <p:spPr>
            <a:xfrm>
              <a:off x="7622785" y="4127115"/>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4</a:t>
              </a:r>
              <a:endParaRPr sz="1800" baseline="-25000">
                <a:latin typeface="Times New Roman"/>
                <a:ea typeface="Times New Roman"/>
                <a:cs typeface="Times New Roman"/>
                <a:sym typeface="Times New Roman"/>
              </a:endParaRPr>
            </a:p>
          </p:txBody>
        </p:sp>
      </p:grpSp>
      <p:grpSp>
        <p:nvGrpSpPr>
          <p:cNvPr id="5943" name="Google Shape;5943;p140"/>
          <p:cNvGrpSpPr/>
          <p:nvPr/>
        </p:nvGrpSpPr>
        <p:grpSpPr>
          <a:xfrm>
            <a:off x="8340716" y="1939925"/>
            <a:ext cx="3502930" cy="3678900"/>
            <a:chOff x="8340716" y="2168525"/>
            <a:chExt cx="3502930" cy="3678900"/>
          </a:xfrm>
        </p:grpSpPr>
        <p:sp>
          <p:nvSpPr>
            <p:cNvPr id="5944" name="Google Shape;5944;p140"/>
            <p:cNvSpPr/>
            <p:nvPr/>
          </p:nvSpPr>
          <p:spPr>
            <a:xfrm>
              <a:off x="8733608" y="2168525"/>
              <a:ext cx="2004300" cy="3678900"/>
            </a:xfrm>
            <a:prstGeom prst="roundRect">
              <a:avLst>
                <a:gd name="adj" fmla="val 14242"/>
              </a:avLst>
            </a:prstGeom>
            <a:no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Times New Roman"/>
                <a:ea typeface="Times New Roman"/>
                <a:cs typeface="Times New Roman"/>
                <a:sym typeface="Times New Roman"/>
              </a:endParaRPr>
            </a:p>
          </p:txBody>
        </p:sp>
        <p:sp>
          <p:nvSpPr>
            <p:cNvPr id="5945" name="Google Shape;5945;p140"/>
            <p:cNvSpPr/>
            <p:nvPr/>
          </p:nvSpPr>
          <p:spPr>
            <a:xfrm>
              <a:off x="10066827" y="4853339"/>
              <a:ext cx="330900" cy="5745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6" name="Google Shape;5946;p140"/>
            <p:cNvSpPr/>
            <p:nvPr/>
          </p:nvSpPr>
          <p:spPr>
            <a:xfrm>
              <a:off x="8340716" y="2825101"/>
              <a:ext cx="2796300" cy="526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7" name="Google Shape;5947;p140"/>
            <p:cNvSpPr/>
            <p:nvPr/>
          </p:nvSpPr>
          <p:spPr>
            <a:xfrm>
              <a:off x="8997175" y="2804323"/>
              <a:ext cx="1497000" cy="781200"/>
            </a:xfrm>
            <a:prstGeom prst="roundRect">
              <a:avLst>
                <a:gd name="adj" fmla="val 16667"/>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monoBERT</a:t>
              </a:r>
              <a:endParaRPr sz="1800"/>
            </a:p>
            <a:p>
              <a:pPr marL="0" lvl="0" indent="0" algn="ctr" rtl="0">
                <a:spcBef>
                  <a:spcPts val="0"/>
                </a:spcBef>
                <a:spcAft>
                  <a:spcPts val="0"/>
                </a:spcAft>
                <a:buNone/>
              </a:pPr>
              <a:r>
                <a:rPr lang="en-US" sz="1800" b="1"/>
                <a:t>layers 9-12</a:t>
              </a:r>
              <a:endParaRPr sz="1800" b="1"/>
            </a:p>
          </p:txBody>
        </p:sp>
        <p:sp>
          <p:nvSpPr>
            <p:cNvPr id="5948" name="Google Shape;5948;p140"/>
            <p:cNvSpPr/>
            <p:nvPr/>
          </p:nvSpPr>
          <p:spPr>
            <a:xfrm>
              <a:off x="11206185" y="2789972"/>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2</a:t>
              </a:r>
              <a:endParaRPr sz="1800" baseline="-25000">
                <a:latin typeface="Times New Roman"/>
                <a:ea typeface="Times New Roman"/>
                <a:cs typeface="Times New Roman"/>
                <a:sym typeface="Times New Roman"/>
              </a:endParaRPr>
            </a:p>
          </p:txBody>
        </p:sp>
        <p:sp>
          <p:nvSpPr>
            <p:cNvPr id="5949" name="Google Shape;5949;p140"/>
            <p:cNvSpPr/>
            <p:nvPr/>
          </p:nvSpPr>
          <p:spPr>
            <a:xfrm>
              <a:off x="8981697" y="5196497"/>
              <a:ext cx="630300" cy="568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i="1" baseline="-25000">
                  <a:latin typeface="Times New Roman"/>
                  <a:ea typeface="Times New Roman"/>
                  <a:cs typeface="Times New Roman"/>
                  <a:sym typeface="Times New Roman"/>
                </a:rPr>
                <a:t>i</a:t>
              </a:r>
              <a:endParaRPr sz="1800" i="1" baseline="-25000">
                <a:latin typeface="Times New Roman"/>
                <a:ea typeface="Times New Roman"/>
                <a:cs typeface="Times New Roman"/>
                <a:sym typeface="Times New Roman"/>
              </a:endParaRPr>
            </a:p>
          </p:txBody>
        </p:sp>
        <p:sp>
          <p:nvSpPr>
            <p:cNvPr id="5950" name="Google Shape;5950;p140"/>
            <p:cNvSpPr/>
            <p:nvPr/>
          </p:nvSpPr>
          <p:spPr>
            <a:xfrm>
              <a:off x="8981697" y="4563359"/>
              <a:ext cx="630300" cy="5685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q</a:t>
              </a:r>
              <a:endParaRPr sz="1800" i="1">
                <a:latin typeface="Times New Roman"/>
                <a:ea typeface="Times New Roman"/>
                <a:cs typeface="Times New Roman"/>
                <a:sym typeface="Times New Roman"/>
              </a:endParaRPr>
            </a:p>
          </p:txBody>
        </p:sp>
        <p:sp>
          <p:nvSpPr>
            <p:cNvPr id="5951" name="Google Shape;5951;p140"/>
            <p:cNvSpPr/>
            <p:nvPr/>
          </p:nvSpPr>
          <p:spPr>
            <a:xfrm>
              <a:off x="9674192" y="4563359"/>
              <a:ext cx="438300" cy="1201500"/>
            </a:xfrm>
            <a:prstGeom prst="roundRect">
              <a:avLst>
                <a:gd name="adj" fmla="val 16667"/>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5952" name="Google Shape;5952;p140"/>
            <p:cNvSpPr/>
            <p:nvPr/>
          </p:nvSpPr>
          <p:spPr>
            <a:xfrm>
              <a:off x="8997175" y="3705526"/>
              <a:ext cx="1472400" cy="781200"/>
            </a:xfrm>
            <a:prstGeom prst="trapezoid">
              <a:avLst>
                <a:gd name="adj" fmla="val 25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3" name="Google Shape;5953;p140"/>
            <p:cNvSpPr txBox="1"/>
            <p:nvPr/>
          </p:nvSpPr>
          <p:spPr>
            <a:xfrm>
              <a:off x="11252211" y="2272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R</a:t>
              </a:r>
              <a:r>
                <a:rPr lang="en-US" sz="1800" baseline="-25000">
                  <a:latin typeface="Times New Roman"/>
                  <a:ea typeface="Times New Roman"/>
                  <a:cs typeface="Times New Roman"/>
                  <a:sym typeface="Times New Roman"/>
                </a:rPr>
                <a:t>3</a:t>
              </a:r>
              <a:endParaRPr sz="1800"/>
            </a:p>
          </p:txBody>
        </p:sp>
        <p:sp>
          <p:nvSpPr>
            <p:cNvPr id="5954" name="Google Shape;5954;p140"/>
            <p:cNvSpPr txBox="1"/>
            <p:nvPr/>
          </p:nvSpPr>
          <p:spPr>
            <a:xfrm>
              <a:off x="8772509" y="2272525"/>
              <a:ext cx="534300" cy="3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H</a:t>
              </a:r>
              <a:r>
                <a:rPr lang="en-US" sz="1800" baseline="-25000">
                  <a:latin typeface="Times New Roman"/>
                  <a:ea typeface="Times New Roman"/>
                  <a:cs typeface="Times New Roman"/>
                  <a:sym typeface="Times New Roman"/>
                </a:rPr>
                <a:t>3</a:t>
              </a:r>
              <a:endParaRPr sz="1800"/>
            </a:p>
          </p:txBody>
        </p:sp>
        <p:sp>
          <p:nvSpPr>
            <p:cNvPr id="5955" name="Google Shape;5955;p140"/>
            <p:cNvSpPr txBox="1"/>
            <p:nvPr/>
          </p:nvSpPr>
          <p:spPr>
            <a:xfrm>
              <a:off x="9578288" y="4877020"/>
              <a:ext cx="630300" cy="5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mono</a:t>
              </a:r>
              <a:endParaRPr sz="1200"/>
            </a:p>
            <a:p>
              <a:pPr marL="0" lvl="0" indent="0" algn="ctr" rtl="0">
                <a:spcBef>
                  <a:spcPts val="0"/>
                </a:spcBef>
                <a:spcAft>
                  <a:spcPts val="0"/>
                </a:spcAft>
                <a:buNone/>
              </a:pPr>
              <a:r>
                <a:rPr lang="en-US" sz="1200"/>
                <a:t>BERT</a:t>
              </a:r>
              <a:endParaRPr sz="1200"/>
            </a:p>
            <a:p>
              <a:pPr marL="0" lvl="0" indent="0" algn="ctr" rtl="0">
                <a:spcBef>
                  <a:spcPts val="0"/>
                </a:spcBef>
                <a:spcAft>
                  <a:spcPts val="0"/>
                </a:spcAft>
                <a:buNone/>
              </a:pPr>
              <a:r>
                <a:rPr lang="en-US" sz="1200" b="1"/>
                <a:t>9-12</a:t>
              </a:r>
              <a:endParaRPr sz="1200" b="1"/>
            </a:p>
          </p:txBody>
        </p:sp>
        <p:sp>
          <p:nvSpPr>
            <p:cNvPr id="5956" name="Google Shape;5956;p140"/>
            <p:cNvSpPr txBox="1"/>
            <p:nvPr/>
          </p:nvSpPr>
          <p:spPr>
            <a:xfrm>
              <a:off x="10349436" y="4891145"/>
              <a:ext cx="534300" cy="40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i="1">
                  <a:latin typeface="Times New Roman"/>
                  <a:ea typeface="Times New Roman"/>
                  <a:cs typeface="Times New Roman"/>
                  <a:sym typeface="Times New Roman"/>
                </a:rPr>
                <a:t>s</a:t>
              </a:r>
              <a:r>
                <a:rPr lang="en-US" sz="1800" i="1" baseline="-25000">
                  <a:latin typeface="Times New Roman"/>
                  <a:ea typeface="Times New Roman"/>
                  <a:cs typeface="Times New Roman"/>
                  <a:sym typeface="Times New Roman"/>
                </a:rPr>
                <a:t>i</a:t>
              </a:r>
              <a:endParaRPr sz="1800" i="1" baseline="-25000">
                <a:latin typeface="Times New Roman"/>
                <a:ea typeface="Times New Roman"/>
                <a:cs typeface="Times New Roman"/>
                <a:sym typeface="Times New Roman"/>
              </a:endParaRPr>
            </a:p>
          </p:txBody>
        </p:sp>
        <p:sp>
          <p:nvSpPr>
            <p:cNvPr id="5957" name="Google Shape;5957;p140"/>
            <p:cNvSpPr/>
            <p:nvPr/>
          </p:nvSpPr>
          <p:spPr>
            <a:xfrm>
              <a:off x="11213346" y="3462176"/>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Times New Roman"/>
                  <a:ea typeface="Times New Roman"/>
                  <a:cs typeface="Times New Roman"/>
                  <a:sym typeface="Times New Roman"/>
                </a:rPr>
                <a:t>d</a:t>
              </a:r>
              <a:r>
                <a:rPr lang="en-US" sz="1800" baseline="-25000">
                  <a:latin typeface="Times New Roman"/>
                  <a:ea typeface="Times New Roman"/>
                  <a:cs typeface="Times New Roman"/>
                  <a:sym typeface="Times New Roman"/>
                </a:rPr>
                <a:t>4</a:t>
              </a:r>
              <a:endParaRPr sz="1800" baseline="-25000">
                <a:latin typeface="Times New Roman"/>
                <a:ea typeface="Times New Roman"/>
                <a:cs typeface="Times New Roman"/>
                <a:sym typeface="Times New Roman"/>
              </a:endParaRPr>
            </a:p>
          </p:txBody>
        </p:sp>
      </p:grpSp>
      <p:sp>
        <p:nvSpPr>
          <p:cNvPr id="5958" name="Google Shape;5958;p140"/>
          <p:cNvSpPr txBox="1"/>
          <p:nvPr/>
        </p:nvSpPr>
        <p:spPr>
          <a:xfrm>
            <a:off x="327450" y="1157625"/>
            <a:ext cx="11524200" cy="52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2400"/>
              <a:t>Key Observation: Subsets of monoBERT layers can be used as rerankers</a:t>
            </a:r>
            <a:endParaRPr sz="2400"/>
          </a:p>
        </p:txBody>
      </p:sp>
      <p:sp>
        <p:nvSpPr>
          <p:cNvPr id="5959" name="Google Shape;5959;p140"/>
          <p:cNvSpPr txBox="1"/>
          <p:nvPr/>
        </p:nvSpPr>
        <p:spPr>
          <a:xfrm>
            <a:off x="474225" y="5881325"/>
            <a:ext cx="10928400" cy="615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2200"/>
              <a:t>For efficiency, activations from the previous reranker are passed to the next one </a:t>
            </a:r>
            <a:endParaRPr sz="2200"/>
          </a:p>
        </p:txBody>
      </p:sp>
      <p:sp>
        <p:nvSpPr>
          <p:cNvPr id="5960" name="Google Shape;5960;p140"/>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
        <p:nvSpPr>
          <p:cNvPr id="5961" name="Google Shape;5961;p140"/>
          <p:cNvSpPr txBox="1"/>
          <p:nvPr/>
        </p:nvSpPr>
        <p:spPr>
          <a:xfrm>
            <a:off x="0" y="6463657"/>
            <a:ext cx="10057800" cy="431100"/>
          </a:xfrm>
          <a:prstGeom prst="rect">
            <a:avLst/>
          </a:prstGeom>
          <a:noFill/>
          <a:ln>
            <a:noFill/>
          </a:ln>
        </p:spPr>
        <p:txBody>
          <a:bodyPr spcFirstLastPara="1" wrap="square" lIns="91425" tIns="91425" rIns="91425" bIns="91425" anchor="t" anchorCtr="0">
            <a:spAutoFit/>
          </a:bodyPr>
          <a:lstStyle/>
          <a:p>
            <a:pPr marL="0" lvl="0" indent="0" algn="l" rtl="0">
              <a:lnSpc>
                <a:spcPct val="124000"/>
              </a:lnSpc>
              <a:spcBef>
                <a:spcPts val="0"/>
              </a:spcBef>
              <a:spcAft>
                <a:spcPts val="0"/>
              </a:spcAft>
              <a:buNone/>
            </a:pPr>
            <a:r>
              <a:rPr lang="en-US" sz="1600" i="1">
                <a:solidFill>
                  <a:srgbClr val="222222"/>
                </a:solidFill>
                <a:highlight>
                  <a:srgbClr val="FFFFFF"/>
                </a:highlight>
                <a:latin typeface="Calibri"/>
                <a:ea typeface="Calibri"/>
                <a:cs typeface="Calibri"/>
                <a:sym typeface="Calibri"/>
              </a:rPr>
              <a:t>Soldaini, Moschitti. The Cascade Transformer: an Application for Efficient Answer Sentence Selection. ACL 2020.</a:t>
            </a:r>
            <a:endParaRPr sz="1600" i="1">
              <a:solidFill>
                <a:srgbClr val="222222"/>
              </a:solidFill>
              <a:highlight>
                <a:srgbClr val="FFFFFF"/>
              </a:highlight>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58"/>
                                        </p:tgtEl>
                                        <p:attrNameLst>
                                          <p:attrName>style.visibility</p:attrName>
                                        </p:attrNameLst>
                                      </p:cBhvr>
                                      <p:to>
                                        <p:strVal val="visible"/>
                                      </p:to>
                                    </p:set>
                                    <p:animEffect transition="in" filter="fade">
                                      <p:cBhvr>
                                        <p:cTn id="7" dur="1"/>
                                        <p:tgtEl>
                                          <p:spTgt spid="59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04"/>
                                        </p:tgtEl>
                                        <p:attrNameLst>
                                          <p:attrName>style.visibility</p:attrName>
                                        </p:attrNameLst>
                                      </p:cBhvr>
                                      <p:to>
                                        <p:strVal val="visible"/>
                                      </p:to>
                                    </p:set>
                                    <p:animEffect transition="in" filter="fade">
                                      <p:cBhvr>
                                        <p:cTn id="12" dur="1"/>
                                        <p:tgtEl>
                                          <p:spTgt spid="59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27"/>
                                        </p:tgtEl>
                                        <p:attrNameLst>
                                          <p:attrName>style.visibility</p:attrName>
                                        </p:attrNameLst>
                                      </p:cBhvr>
                                      <p:to>
                                        <p:strVal val="visible"/>
                                      </p:to>
                                    </p:set>
                                    <p:animEffect transition="in" filter="fade">
                                      <p:cBhvr>
                                        <p:cTn id="17" dur="1"/>
                                        <p:tgtEl>
                                          <p:spTgt spid="59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43"/>
                                        </p:tgtEl>
                                        <p:attrNameLst>
                                          <p:attrName>style.visibility</p:attrName>
                                        </p:attrNameLst>
                                      </p:cBhvr>
                                      <p:to>
                                        <p:strVal val="visible"/>
                                      </p:to>
                                    </p:set>
                                    <p:animEffect transition="in" filter="fade">
                                      <p:cBhvr>
                                        <p:cTn id="22" dur="1"/>
                                        <p:tgtEl>
                                          <p:spTgt spid="59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59"/>
                                        </p:tgtEl>
                                        <p:attrNameLst>
                                          <p:attrName>style.visibility</p:attrName>
                                        </p:attrNameLst>
                                      </p:cBhvr>
                                      <p:to>
                                        <p:strVal val="visible"/>
                                      </p:to>
                                    </p:set>
                                    <p:animEffect transition="in" filter="fade">
                                      <p:cBhvr>
                                        <p:cTn id="27" dur="1"/>
                                        <p:tgtEl>
                                          <p:spTgt spid="5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5965"/>
        <p:cNvGrpSpPr/>
        <p:nvPr/>
      </p:nvGrpSpPr>
      <p:grpSpPr>
        <a:xfrm>
          <a:off x="0" y="0"/>
          <a:ext cx="0" cy="0"/>
          <a:chOff x="0" y="0"/>
          <a:chExt cx="0" cy="0"/>
        </a:xfrm>
      </p:grpSpPr>
      <p:sp>
        <p:nvSpPr>
          <p:cNvPr id="5966" name="Google Shape;5966;p141"/>
          <p:cNvSpPr txBox="1">
            <a:spLocks noGrp="1"/>
          </p:cNvSpPr>
          <p:nvPr>
            <p:ph type="title"/>
          </p:nvPr>
        </p:nvSpPr>
        <p:spPr>
          <a:xfrm>
            <a:off x="491800" y="593375"/>
            <a:ext cx="62304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800">
                <a:latin typeface="Calibri"/>
                <a:ea typeface="Calibri"/>
                <a:cs typeface="Calibri"/>
                <a:sym typeface="Calibri"/>
              </a:rPr>
              <a:t>Cascade Transformers</a:t>
            </a:r>
            <a:endParaRPr sz="3800">
              <a:latin typeface="Calibri"/>
              <a:ea typeface="Calibri"/>
              <a:cs typeface="Calibri"/>
              <a:sym typeface="Calibri"/>
            </a:endParaRPr>
          </a:p>
        </p:txBody>
      </p:sp>
      <p:pic>
        <p:nvPicPr>
          <p:cNvPr id="5967" name="Google Shape;5967;p141"/>
          <p:cNvPicPr preferRelativeResize="0"/>
          <p:nvPr/>
        </p:nvPicPr>
        <p:blipFill>
          <a:blip r:embed="rId3">
            <a:alphaModFix/>
          </a:blip>
          <a:stretch>
            <a:fillRect/>
          </a:stretch>
        </p:blipFill>
        <p:spPr>
          <a:xfrm>
            <a:off x="6399075" y="162113"/>
            <a:ext cx="4179850" cy="6533774"/>
          </a:xfrm>
          <a:prstGeom prst="rect">
            <a:avLst/>
          </a:prstGeom>
          <a:noFill/>
          <a:ln>
            <a:noFill/>
          </a:ln>
        </p:spPr>
      </p:pic>
      <p:sp>
        <p:nvSpPr>
          <p:cNvPr id="5968" name="Google Shape;5968;p141"/>
          <p:cNvSpPr txBox="1"/>
          <p:nvPr/>
        </p:nvSpPr>
        <p:spPr>
          <a:xfrm>
            <a:off x="508900" y="1892775"/>
            <a:ext cx="5007900" cy="615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2800"/>
              <a:t>For efficiency, all candidate texts are packed in the same GPU batch</a:t>
            </a:r>
            <a:endParaRPr sz="2800"/>
          </a:p>
        </p:txBody>
      </p:sp>
      <p:sp>
        <p:nvSpPr>
          <p:cNvPr id="5969" name="Google Shape;5969;p141"/>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94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67"/>
                                        </p:tgtEl>
                                        <p:attrNameLst>
                                          <p:attrName>style.visibility</p:attrName>
                                        </p:attrNameLst>
                                      </p:cBhvr>
                                      <p:to>
                                        <p:strVal val="visible"/>
                                      </p:to>
                                    </p:set>
                                    <p:animEffect transition="in" filter="fade">
                                      <p:cBhvr>
                                        <p:cTn id="7" dur="1"/>
                                        <p:tgtEl>
                                          <p:spTgt spid="5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5974"/>
        <p:cNvGrpSpPr/>
        <p:nvPr/>
      </p:nvGrpSpPr>
      <p:grpSpPr>
        <a:xfrm>
          <a:off x="0" y="0"/>
          <a:ext cx="0" cy="0"/>
          <a:chOff x="0" y="0"/>
          <a:chExt cx="0" cy="0"/>
        </a:xfrm>
      </p:grpSpPr>
      <p:sp>
        <p:nvSpPr>
          <p:cNvPr id="5975" name="Google Shape;5975;p142"/>
          <p:cNvSpPr txBox="1">
            <a:spLocks noGrp="1"/>
          </p:cNvSpPr>
          <p:nvPr>
            <p:ph type="title"/>
          </p:nvPr>
        </p:nvSpPr>
        <p:spPr>
          <a:xfrm>
            <a:off x="415600" y="136167"/>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400">
                <a:latin typeface="Calibri"/>
                <a:ea typeface="Calibri"/>
                <a:cs typeface="Calibri"/>
                <a:sym typeface="Calibri"/>
              </a:rPr>
              <a:t>Results</a:t>
            </a:r>
            <a:endParaRPr sz="4400">
              <a:latin typeface="Calibri"/>
              <a:ea typeface="Calibri"/>
              <a:cs typeface="Calibri"/>
              <a:sym typeface="Calibri"/>
            </a:endParaRPr>
          </a:p>
        </p:txBody>
      </p:sp>
      <p:sp>
        <p:nvSpPr>
          <p:cNvPr id="5976" name="Google Shape;5976;p142"/>
          <p:cNvSpPr txBox="1">
            <a:spLocks noGrp="1"/>
          </p:cNvSpPr>
          <p:nvPr>
            <p:ph type="body" idx="1"/>
          </p:nvPr>
        </p:nvSpPr>
        <p:spPr>
          <a:xfrm>
            <a:off x="415600" y="4742526"/>
            <a:ext cx="11360700" cy="14256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Clr>
                <a:srgbClr val="000000"/>
              </a:buClr>
              <a:buSzPts val="2800"/>
              <a:buChar char="-"/>
            </a:pPr>
            <a:r>
              <a:rPr lang="en-US" sz="2800">
                <a:solidFill>
                  <a:srgbClr val="000000"/>
                </a:solidFill>
              </a:rPr>
              <a:t>Works well for answer selection </a:t>
            </a:r>
            <a:r>
              <a:rPr lang="en-US" sz="2800"/>
              <a:t>→</a:t>
            </a:r>
            <a:r>
              <a:rPr lang="en-US" sz="2800">
                <a:solidFill>
                  <a:srgbClr val="000000"/>
                </a:solidFill>
              </a:rPr>
              <a:t> short sequences</a:t>
            </a:r>
            <a:endParaRPr sz="2800">
              <a:solidFill>
                <a:srgbClr val="000000"/>
              </a:solidFill>
            </a:endParaRPr>
          </a:p>
          <a:p>
            <a:pPr marL="457200" lvl="0" indent="-406400" algn="l" rtl="0">
              <a:spcBef>
                <a:spcPts val="0"/>
              </a:spcBef>
              <a:spcAft>
                <a:spcPts val="0"/>
              </a:spcAft>
              <a:buClr>
                <a:srgbClr val="000000"/>
              </a:buClr>
              <a:buSzPts val="2800"/>
              <a:buChar char="-"/>
            </a:pPr>
            <a:r>
              <a:rPr lang="en-US" sz="2800">
                <a:solidFill>
                  <a:srgbClr val="000000"/>
                </a:solidFill>
              </a:rPr>
              <a:t>How to pack 100 documents into a GPU batch?</a:t>
            </a:r>
            <a:endParaRPr sz="2800">
              <a:solidFill>
                <a:srgbClr val="000000"/>
              </a:solidFill>
            </a:endParaRPr>
          </a:p>
        </p:txBody>
      </p:sp>
      <p:pic>
        <p:nvPicPr>
          <p:cNvPr id="5977" name="Google Shape;5977;p142"/>
          <p:cNvPicPr preferRelativeResize="0"/>
          <p:nvPr/>
        </p:nvPicPr>
        <p:blipFill rotWithShape="1">
          <a:blip r:embed="rId3">
            <a:alphaModFix/>
          </a:blip>
          <a:srcRect r="48288" b="21129"/>
          <a:stretch/>
        </p:blipFill>
        <p:spPr>
          <a:xfrm>
            <a:off x="688150" y="1065975"/>
            <a:ext cx="7474153" cy="3004124"/>
          </a:xfrm>
          <a:prstGeom prst="rect">
            <a:avLst/>
          </a:prstGeom>
          <a:noFill/>
          <a:ln>
            <a:noFill/>
          </a:ln>
        </p:spPr>
      </p:pic>
      <p:sp>
        <p:nvSpPr>
          <p:cNvPr id="5978" name="Google Shape;5978;p142"/>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95</a:t>
            </a:fld>
            <a:endParaRPr/>
          </a:p>
        </p:txBody>
      </p:sp>
      <p:sp>
        <p:nvSpPr>
          <p:cNvPr id="5979" name="Google Shape;5979;p142"/>
          <p:cNvSpPr txBox="1"/>
          <p:nvPr/>
        </p:nvSpPr>
        <p:spPr>
          <a:xfrm>
            <a:off x="3188125" y="3922500"/>
            <a:ext cx="8012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Times New Roman"/>
                <a:ea typeface="Times New Roman"/>
                <a:cs typeface="Times New Roman"/>
                <a:sym typeface="Times New Roman"/>
              </a:rPr>
              <a:t>𝛼</a:t>
            </a:r>
            <a:r>
              <a:rPr lang="en-US" sz="1800"/>
              <a:t>: proportion of candidates to be discarded at each stage</a:t>
            </a:r>
            <a:endParaRPr sz="1800"/>
          </a:p>
        </p:txBody>
      </p:sp>
      <p:pic>
        <p:nvPicPr>
          <p:cNvPr id="5980" name="Google Shape;5980;p142"/>
          <p:cNvPicPr preferRelativeResize="0"/>
          <p:nvPr/>
        </p:nvPicPr>
        <p:blipFill rotWithShape="1">
          <a:blip r:embed="rId3">
            <a:alphaModFix/>
          </a:blip>
          <a:srcRect l="76708" r="8582" b="21129"/>
          <a:stretch/>
        </p:blipFill>
        <p:spPr>
          <a:xfrm>
            <a:off x="8160408" y="1065975"/>
            <a:ext cx="2126014" cy="30041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76">
                                            <p:txEl>
                                              <p:pRg st="0" end="0"/>
                                            </p:txEl>
                                          </p:spTgt>
                                        </p:tgtEl>
                                        <p:attrNameLst>
                                          <p:attrName>style.visibility</p:attrName>
                                        </p:attrNameLst>
                                      </p:cBhvr>
                                      <p:to>
                                        <p:strVal val="visible"/>
                                      </p:to>
                                    </p:set>
                                    <p:animEffect transition="in" filter="fade">
                                      <p:cBhvr>
                                        <p:cTn id="7" dur="1"/>
                                        <p:tgtEl>
                                          <p:spTgt spid="59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76">
                                            <p:txEl>
                                              <p:pRg st="1" end="1"/>
                                            </p:txEl>
                                          </p:spTgt>
                                        </p:tgtEl>
                                        <p:attrNameLst>
                                          <p:attrName>style.visibility</p:attrName>
                                        </p:attrNameLst>
                                      </p:cBhvr>
                                      <p:to>
                                        <p:strVal val="visible"/>
                                      </p:to>
                                    </p:set>
                                    <p:animEffect transition="in" filter="fade">
                                      <p:cBhvr>
                                        <p:cTn id="12" dur="1"/>
                                        <p:tgtEl>
                                          <p:spTgt spid="59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5985"/>
        <p:cNvGrpSpPr/>
        <p:nvPr/>
      </p:nvGrpSpPr>
      <p:grpSpPr>
        <a:xfrm>
          <a:off x="0" y="0"/>
          <a:ext cx="0" cy="0"/>
          <a:chOff x="0" y="0"/>
          <a:chExt cx="0" cy="0"/>
        </a:xfrm>
      </p:grpSpPr>
      <p:sp>
        <p:nvSpPr>
          <p:cNvPr id="5986" name="Google Shape;5986;p143"/>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400">
                <a:latin typeface="Calibri"/>
                <a:ea typeface="Calibri"/>
                <a:cs typeface="Calibri"/>
                <a:sym typeface="Calibri"/>
              </a:rPr>
              <a:t>Takeaways of Multi-stage Rerankers</a:t>
            </a:r>
            <a:endParaRPr sz="4400">
              <a:latin typeface="Calibri"/>
              <a:ea typeface="Calibri"/>
              <a:cs typeface="Calibri"/>
              <a:sym typeface="Calibri"/>
            </a:endParaRPr>
          </a:p>
        </p:txBody>
      </p:sp>
      <p:sp>
        <p:nvSpPr>
          <p:cNvPr id="5987" name="Google Shape;5987;p143"/>
          <p:cNvSpPr txBox="1">
            <a:spLocks noGrp="1"/>
          </p:cNvSpPr>
          <p:nvPr>
            <p:ph type="body" idx="1"/>
          </p:nvPr>
        </p:nvSpPr>
        <p:spPr>
          <a:xfrm>
            <a:off x="415600" y="1765233"/>
            <a:ext cx="113607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a:t>Advantage:</a:t>
            </a:r>
            <a:endParaRPr sz="2800"/>
          </a:p>
          <a:p>
            <a:pPr marL="914400" lvl="1" indent="-406400" algn="l" rtl="0">
              <a:spcBef>
                <a:spcPts val="0"/>
              </a:spcBef>
              <a:spcAft>
                <a:spcPts val="0"/>
              </a:spcAft>
              <a:buSzPts val="2800"/>
              <a:buChar char="-"/>
            </a:pPr>
            <a:r>
              <a:rPr lang="en-US" sz="2800"/>
              <a:t>more tuning knobs → more flexibility in effectiveness/efficiency tradeoff space</a:t>
            </a:r>
            <a:endParaRPr sz="2800"/>
          </a:p>
          <a:p>
            <a:pPr marL="914400" lvl="0" indent="0" algn="l" rtl="0">
              <a:spcBef>
                <a:spcPts val="0"/>
              </a:spcBef>
              <a:spcAft>
                <a:spcPts val="0"/>
              </a:spcAft>
              <a:buNone/>
            </a:pPr>
            <a:endParaRPr sz="2800"/>
          </a:p>
          <a:p>
            <a:pPr marL="0" lvl="0" indent="0" algn="l" rtl="0">
              <a:spcBef>
                <a:spcPts val="0"/>
              </a:spcBef>
              <a:spcAft>
                <a:spcPts val="0"/>
              </a:spcAft>
              <a:buNone/>
            </a:pPr>
            <a:r>
              <a:rPr lang="en-US" sz="2800"/>
              <a:t>Disadvantage:</a:t>
            </a:r>
            <a:endParaRPr sz="2800"/>
          </a:p>
          <a:p>
            <a:pPr marL="914400" lvl="0" indent="-406400" algn="l" rtl="0">
              <a:spcBef>
                <a:spcPts val="0"/>
              </a:spcBef>
              <a:spcAft>
                <a:spcPts val="0"/>
              </a:spcAft>
              <a:buSzPts val="2800"/>
              <a:buChar char="-"/>
            </a:pPr>
            <a:r>
              <a:rPr lang="en-US" sz="2800"/>
              <a:t>more tuning knobs → more complexity</a:t>
            </a:r>
            <a:endParaRPr sz="2800"/>
          </a:p>
          <a:p>
            <a:pPr marL="1371600" lvl="0" indent="0" algn="l" rtl="0">
              <a:spcBef>
                <a:spcPts val="0"/>
              </a:spcBef>
              <a:spcAft>
                <a:spcPts val="0"/>
              </a:spcAft>
              <a:buNone/>
            </a:pPr>
            <a:endParaRPr sz="2800"/>
          </a:p>
          <a:p>
            <a:pPr marL="0" lvl="0" indent="0" algn="l" rtl="0">
              <a:spcBef>
                <a:spcPts val="0"/>
              </a:spcBef>
              <a:spcAft>
                <a:spcPts val="1000"/>
              </a:spcAft>
              <a:buNone/>
            </a:pPr>
            <a:r>
              <a:rPr lang="en-US" sz="2800"/>
              <a:t>We are only starting exploring the design space for multi-stage reranking pipelines with Transformers</a:t>
            </a:r>
            <a:endParaRPr sz="2800"/>
          </a:p>
        </p:txBody>
      </p:sp>
      <p:sp>
        <p:nvSpPr>
          <p:cNvPr id="5988" name="Google Shape;5988;p143"/>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2"/>
              </a:buClr>
              <a:buSzPts val="1300"/>
              <a:buFont typeface="Arial"/>
              <a:buNone/>
            </a:pPr>
            <a:fld id="{00000000-1234-1234-1234-123412341234}" type="slidenum">
              <a:rPr lang="en-US"/>
              <a:t>96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87">
                                            <p:txEl>
                                              <p:pRg st="0" end="0"/>
                                            </p:txEl>
                                          </p:spTgt>
                                        </p:tgtEl>
                                        <p:attrNameLst>
                                          <p:attrName>style.visibility</p:attrName>
                                        </p:attrNameLst>
                                      </p:cBhvr>
                                      <p:to>
                                        <p:strVal val="visible"/>
                                      </p:to>
                                    </p:set>
                                    <p:animEffect transition="in" filter="fade">
                                      <p:cBhvr>
                                        <p:cTn id="7" dur="1"/>
                                        <p:tgtEl>
                                          <p:spTgt spid="5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87">
                                            <p:txEl>
                                              <p:pRg st="1" end="1"/>
                                            </p:txEl>
                                          </p:spTgt>
                                        </p:tgtEl>
                                        <p:attrNameLst>
                                          <p:attrName>style.visibility</p:attrName>
                                        </p:attrNameLst>
                                      </p:cBhvr>
                                      <p:to>
                                        <p:strVal val="visible"/>
                                      </p:to>
                                    </p:set>
                                    <p:animEffect transition="in" filter="fade">
                                      <p:cBhvr>
                                        <p:cTn id="12" dur="1"/>
                                        <p:tgtEl>
                                          <p:spTgt spid="5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87">
                                            <p:txEl>
                                              <p:pRg st="2" end="2"/>
                                            </p:txEl>
                                          </p:spTgt>
                                        </p:tgtEl>
                                        <p:attrNameLst>
                                          <p:attrName>style.visibility</p:attrName>
                                        </p:attrNameLst>
                                      </p:cBhvr>
                                      <p:to>
                                        <p:strVal val="visible"/>
                                      </p:to>
                                    </p:set>
                                    <p:animEffect transition="in" filter="fade">
                                      <p:cBhvr>
                                        <p:cTn id="17" dur="1"/>
                                        <p:tgtEl>
                                          <p:spTgt spid="5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87">
                                            <p:txEl>
                                              <p:pRg st="3" end="3"/>
                                            </p:txEl>
                                          </p:spTgt>
                                        </p:tgtEl>
                                        <p:attrNameLst>
                                          <p:attrName>style.visibility</p:attrName>
                                        </p:attrNameLst>
                                      </p:cBhvr>
                                      <p:to>
                                        <p:strVal val="visible"/>
                                      </p:to>
                                    </p:set>
                                    <p:animEffect transition="in" filter="fade">
                                      <p:cBhvr>
                                        <p:cTn id="22" dur="1"/>
                                        <p:tgtEl>
                                          <p:spTgt spid="59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87">
                                            <p:txEl>
                                              <p:pRg st="4" end="4"/>
                                            </p:txEl>
                                          </p:spTgt>
                                        </p:tgtEl>
                                        <p:attrNameLst>
                                          <p:attrName>style.visibility</p:attrName>
                                        </p:attrNameLst>
                                      </p:cBhvr>
                                      <p:to>
                                        <p:strVal val="visible"/>
                                      </p:to>
                                    </p:set>
                                    <p:animEffect transition="in" filter="fade">
                                      <p:cBhvr>
                                        <p:cTn id="27" dur="1"/>
                                        <p:tgtEl>
                                          <p:spTgt spid="59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87">
                                            <p:txEl>
                                              <p:pRg st="5" end="5"/>
                                            </p:txEl>
                                          </p:spTgt>
                                        </p:tgtEl>
                                        <p:attrNameLst>
                                          <p:attrName>style.visibility</p:attrName>
                                        </p:attrNameLst>
                                      </p:cBhvr>
                                      <p:to>
                                        <p:strVal val="visible"/>
                                      </p:to>
                                    </p:set>
                                    <p:animEffect transition="in" filter="fade">
                                      <p:cBhvr>
                                        <p:cTn id="32" dur="1"/>
                                        <p:tgtEl>
                                          <p:spTgt spid="59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87">
                                            <p:txEl>
                                              <p:pRg st="6" end="6"/>
                                            </p:txEl>
                                          </p:spTgt>
                                        </p:tgtEl>
                                        <p:attrNameLst>
                                          <p:attrName>style.visibility</p:attrName>
                                        </p:attrNameLst>
                                      </p:cBhvr>
                                      <p:to>
                                        <p:strVal val="visible"/>
                                      </p:to>
                                    </p:set>
                                    <p:animEffect transition="in" filter="fade">
                                      <p:cBhvr>
                                        <p:cTn id="37" dur="1"/>
                                        <p:tgtEl>
                                          <p:spTgt spid="5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Shape 5992"/>
        <p:cNvGrpSpPr/>
        <p:nvPr/>
      </p:nvGrpSpPr>
      <p:grpSpPr>
        <a:xfrm>
          <a:off x="0" y="0"/>
          <a:ext cx="0" cy="0"/>
          <a:chOff x="0" y="0"/>
          <a:chExt cx="0" cy="0"/>
        </a:xfrm>
      </p:grpSpPr>
      <p:sp>
        <p:nvSpPr>
          <p:cNvPr id="5993" name="Google Shape;5993;p14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Document Preprocessing Techniques</a:t>
            </a:r>
            <a:endParaRPr/>
          </a:p>
        </p:txBody>
      </p:sp>
      <p:sp>
        <p:nvSpPr>
          <p:cNvPr id="5994" name="Google Shape;5994;p14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400"/>
              <a:buNone/>
            </a:pPr>
            <a:r>
              <a:rPr lang="en-US"/>
              <a:t>Query vs document expansion</a:t>
            </a:r>
            <a:endParaRPr/>
          </a:p>
          <a:p>
            <a:pPr marL="0" lvl="0" indent="0" algn="ctr" rtl="0">
              <a:spcBef>
                <a:spcPts val="0"/>
              </a:spcBef>
              <a:spcAft>
                <a:spcPts val="0"/>
              </a:spcAft>
              <a:buClr>
                <a:schemeClr val="dk1"/>
              </a:buClr>
              <a:buSzPts val="2400"/>
              <a:buNone/>
            </a:pPr>
            <a:r>
              <a:rPr lang="en-US"/>
              <a:t>doc2query</a:t>
            </a:r>
            <a:endParaRPr/>
          </a:p>
          <a:p>
            <a:pPr marL="0" lvl="0" indent="0" algn="ctr" rtl="0">
              <a:spcBef>
                <a:spcPts val="0"/>
              </a:spcBef>
              <a:spcAft>
                <a:spcPts val="0"/>
              </a:spcAft>
              <a:buClr>
                <a:schemeClr val="dk1"/>
              </a:buClr>
              <a:buSzPts val="2400"/>
              <a:buNone/>
            </a:pPr>
            <a:r>
              <a:rPr lang="en-US"/>
              <a:t>DeepCT</a:t>
            </a:r>
            <a:endParaRPr/>
          </a:p>
          <a:p>
            <a:pPr marL="0" lvl="0" indent="0" algn="ctr" rtl="0">
              <a:spcBef>
                <a:spcPts val="0"/>
              </a:spcBef>
              <a:spcAft>
                <a:spcPts val="0"/>
              </a:spcAft>
              <a:buClr>
                <a:schemeClr val="dk1"/>
              </a:buClr>
              <a:buSzPts val="2400"/>
              <a:buNone/>
            </a:pPr>
            <a:r>
              <a:rPr lang="en-US"/>
              <a:t>DeepImpact</a:t>
            </a:r>
            <a:endParaRPr/>
          </a:p>
        </p:txBody>
      </p:sp>
      <p:sp>
        <p:nvSpPr>
          <p:cNvPr id="5995" name="Google Shape;5995;p14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Shape 5999"/>
        <p:cNvGrpSpPr/>
        <p:nvPr/>
      </p:nvGrpSpPr>
      <p:grpSpPr>
        <a:xfrm>
          <a:off x="0" y="0"/>
          <a:ext cx="0" cy="0"/>
          <a:chOff x="0" y="0"/>
          <a:chExt cx="0" cy="0"/>
        </a:xfrm>
      </p:grpSpPr>
      <p:sp>
        <p:nvSpPr>
          <p:cNvPr id="6000" name="Google Shape;6000;p14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Document Preprocessing Techniques</a:t>
            </a:r>
            <a:endParaRPr/>
          </a:p>
        </p:txBody>
      </p:sp>
      <p:sp>
        <p:nvSpPr>
          <p:cNvPr id="6001" name="Google Shape;6001;p14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400"/>
              <a:buNone/>
            </a:pPr>
            <a:r>
              <a:rPr lang="en-US" b="1"/>
              <a:t>Query vs document expansion</a:t>
            </a:r>
            <a:endParaRPr b="1"/>
          </a:p>
          <a:p>
            <a:pPr marL="0" lvl="0" indent="0" algn="ctr" rtl="0">
              <a:spcBef>
                <a:spcPts val="0"/>
              </a:spcBef>
              <a:spcAft>
                <a:spcPts val="0"/>
              </a:spcAft>
              <a:buClr>
                <a:schemeClr val="dk1"/>
              </a:buClr>
              <a:buSzPts val="2400"/>
              <a:buNone/>
            </a:pPr>
            <a:r>
              <a:rPr lang="en-US"/>
              <a:t>doc2query</a:t>
            </a:r>
            <a:endParaRPr/>
          </a:p>
          <a:p>
            <a:pPr marL="0" lvl="0" indent="0" algn="ctr" rtl="0">
              <a:spcBef>
                <a:spcPts val="0"/>
              </a:spcBef>
              <a:spcAft>
                <a:spcPts val="0"/>
              </a:spcAft>
              <a:buClr>
                <a:schemeClr val="dk1"/>
              </a:buClr>
              <a:buSzPts val="2400"/>
              <a:buNone/>
            </a:pPr>
            <a:r>
              <a:rPr lang="en-US"/>
              <a:t>DeepCT</a:t>
            </a:r>
            <a:endParaRPr/>
          </a:p>
          <a:p>
            <a:pPr marL="0" lvl="0" indent="0" algn="ctr" rtl="0">
              <a:spcBef>
                <a:spcPts val="0"/>
              </a:spcBef>
              <a:spcAft>
                <a:spcPts val="0"/>
              </a:spcAft>
              <a:buClr>
                <a:schemeClr val="dk1"/>
              </a:buClr>
              <a:buSzPts val="2400"/>
              <a:buNone/>
            </a:pPr>
            <a:r>
              <a:rPr lang="en-US"/>
              <a:t>DeepImpact</a:t>
            </a:r>
            <a:endParaRPr/>
          </a:p>
        </p:txBody>
      </p:sp>
      <p:sp>
        <p:nvSpPr>
          <p:cNvPr id="6002" name="Google Shape;6002;p14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006"/>
        <p:cNvGrpSpPr/>
        <p:nvPr/>
      </p:nvGrpSpPr>
      <p:grpSpPr>
        <a:xfrm>
          <a:off x="0" y="0"/>
          <a:ext cx="0" cy="0"/>
          <a:chOff x="0" y="0"/>
          <a:chExt cx="0" cy="0"/>
        </a:xfrm>
      </p:grpSpPr>
      <p:sp>
        <p:nvSpPr>
          <p:cNvPr id="6007" name="Google Shape;6007;p1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 Simple Search Engine</a:t>
            </a:r>
            <a:endParaRPr/>
          </a:p>
        </p:txBody>
      </p:sp>
      <p:pic>
        <p:nvPicPr>
          <p:cNvPr id="6008" name="Google Shape;6008;p146" descr="Diagrama&#10;&#10;Descrição gerada automaticamente"/>
          <p:cNvPicPr preferRelativeResize="0">
            <a:picLocks noGrp="1"/>
          </p:cNvPicPr>
          <p:nvPr>
            <p:ph type="body" idx="1"/>
          </p:nvPr>
        </p:nvPicPr>
        <p:blipFill rotWithShape="1">
          <a:blip r:embed="rId3">
            <a:alphaModFix/>
          </a:blip>
          <a:srcRect/>
          <a:stretch/>
        </p:blipFill>
        <p:spPr>
          <a:xfrm>
            <a:off x="838200" y="2142387"/>
            <a:ext cx="10515600" cy="2831100"/>
          </a:xfrm>
          <a:prstGeom prst="rect">
            <a:avLst/>
          </a:prstGeom>
          <a:noFill/>
          <a:ln w="9525" cap="flat" cmpd="sng">
            <a:solidFill>
              <a:schemeClr val="lt1"/>
            </a:solidFill>
            <a:prstDash val="solid"/>
            <a:round/>
            <a:headEnd type="none" w="sm" len="sm"/>
            <a:tailEnd type="none" w="sm" len="sm"/>
          </a:ln>
        </p:spPr>
      </p:pic>
      <p:grpSp>
        <p:nvGrpSpPr>
          <p:cNvPr id="6009" name="Google Shape;6009;p146"/>
          <p:cNvGrpSpPr/>
          <p:nvPr/>
        </p:nvGrpSpPr>
        <p:grpSpPr>
          <a:xfrm>
            <a:off x="556675" y="2824800"/>
            <a:ext cx="4015200" cy="2879375"/>
            <a:chOff x="7338475" y="2824800"/>
            <a:chExt cx="4015200" cy="2879375"/>
          </a:xfrm>
        </p:grpSpPr>
        <p:sp>
          <p:nvSpPr>
            <p:cNvPr id="6010" name="Google Shape;6010;p146"/>
            <p:cNvSpPr/>
            <p:nvPr/>
          </p:nvSpPr>
          <p:spPr>
            <a:xfrm>
              <a:off x="7338475" y="2824800"/>
              <a:ext cx="4015200" cy="2392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46"/>
            <p:cNvSpPr txBox="1"/>
            <p:nvPr/>
          </p:nvSpPr>
          <p:spPr>
            <a:xfrm>
              <a:off x="7342350" y="5211575"/>
              <a:ext cx="14328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a:solidFill>
                    <a:srgbClr val="FF0000"/>
                  </a:solidFill>
                  <a:latin typeface="Calibri"/>
                  <a:ea typeface="Calibri"/>
                  <a:cs typeface="Calibri"/>
                  <a:sym typeface="Calibri"/>
                </a:rPr>
                <a:t>This section</a:t>
              </a:r>
              <a:endParaRPr sz="2000">
                <a:solidFill>
                  <a:srgbClr val="FF0000"/>
                </a:solidFill>
                <a:latin typeface="Calibri"/>
                <a:ea typeface="Calibri"/>
                <a:cs typeface="Calibri"/>
                <a:sym typeface="Calibri"/>
              </a:endParaRPr>
            </a:p>
          </p:txBody>
        </p:sp>
      </p:grpSp>
      <p:sp>
        <p:nvSpPr>
          <p:cNvPr id="6012" name="Google Shape;6012;p146"/>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09"/>
                                        </p:tgtEl>
                                        <p:attrNameLst>
                                          <p:attrName>style.visibility</p:attrName>
                                        </p:attrNameLst>
                                      </p:cBhvr>
                                      <p:to>
                                        <p:strVal val="visible"/>
                                      </p:to>
                                    </p:set>
                                    <p:animEffect transition="in" filter="fade">
                                      <p:cBhvr>
                                        <p:cTn id="7" dur="1"/>
                                        <p:tgtEl>
                                          <p:spTgt spid="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1353</TotalTime>
  <Words>6476</Words>
  <Application>Microsoft Macintosh PowerPoint</Application>
  <PresentationFormat>Widescreen</PresentationFormat>
  <Paragraphs>2143</Paragraphs>
  <Slides>172</Slides>
  <Notes>171</Notes>
  <HiddenSlides>135</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172</vt:i4>
      </vt:variant>
    </vt:vector>
  </HeadingPairs>
  <TitlesOfParts>
    <vt:vector size="184" baseType="lpstr">
      <vt:lpstr>Times New Roman</vt:lpstr>
      <vt:lpstr>Noto Sans Symbols</vt:lpstr>
      <vt:lpstr>Roboto</vt:lpstr>
      <vt:lpstr>Calibri</vt:lpstr>
      <vt:lpstr>Arial</vt:lpstr>
      <vt:lpstr>Droid Sans Mono</vt:lpstr>
      <vt:lpstr>Verdana</vt:lpstr>
      <vt:lpstr>office theme</vt:lpstr>
      <vt:lpstr>office theme</vt:lpstr>
      <vt:lpstr>Simple Light</vt:lpstr>
      <vt:lpstr>Simple Light</vt:lpstr>
      <vt:lpstr>Simple Light</vt:lpstr>
      <vt:lpstr>PowerPoint Presentation</vt:lpstr>
      <vt:lpstr>Pretrained Transformers for Text Ranking: BERT and Beyond</vt:lpstr>
      <vt:lpstr>Pretrained Transformers for Text Ranking: BERT and Beyond</vt:lpstr>
      <vt:lpstr>Transformer Videos</vt:lpstr>
      <vt:lpstr>Text Ranking</vt:lpstr>
      <vt:lpstr>Definition</vt:lpstr>
      <vt:lpstr>Focus: Ad hoc Retrieval</vt:lpstr>
      <vt:lpstr>Other Problems: Question Answering</vt:lpstr>
      <vt:lpstr>Other Problems: Community Question Answering</vt:lpstr>
      <vt:lpstr>Other Problems: Text Recommendation</vt:lpstr>
      <vt:lpstr>Focus: Content-based Similarity</vt:lpstr>
      <vt:lpstr>Transformers</vt:lpstr>
      <vt:lpstr>Pretrained Transformers</vt:lpstr>
      <vt:lpstr>IR Background</vt:lpstr>
      <vt:lpstr>Unsupervised Ranking Methods</vt:lpstr>
      <vt:lpstr>Unsupervised Ranking Methods</vt:lpstr>
      <vt:lpstr>Unsupervised Ranking Methods</vt:lpstr>
      <vt:lpstr>Unsupervised Ranking Methods</vt:lpstr>
      <vt:lpstr>Vocabulary Mismatch</vt:lpstr>
      <vt:lpstr>Benchmarking: Relevance Judgments</vt:lpstr>
      <vt:lpstr>Evaluation Metrics: Precision &amp; Recall</vt:lpstr>
      <vt:lpstr>Evaluation Metrics: Average Precision</vt:lpstr>
      <vt:lpstr>Evaluation Metrics: Reciprocal Rank</vt:lpstr>
      <vt:lpstr>Graded Relevance Judgments</vt:lpstr>
      <vt:lpstr>Evaluation Metrics: nDCG</vt:lpstr>
      <vt:lpstr>Test Collections</vt:lpstr>
      <vt:lpstr>Test Collections</vt:lpstr>
      <vt:lpstr>Test Collections</vt:lpstr>
      <vt:lpstr>Documents and Mean / Median Lengths</vt:lpstr>
      <vt:lpstr>Queries, Query Lengths, and Judgments</vt:lpstr>
      <vt:lpstr>A Simple Search Engine</vt:lpstr>
      <vt:lpstr>Machine Learning Background</vt:lpstr>
      <vt:lpstr>Machine Learning Background</vt:lpstr>
      <vt:lpstr>A Simple Search Engine</vt:lpstr>
      <vt:lpstr>Learning to Rank (&gt; 1990)</vt:lpstr>
      <vt:lpstr>Learning to Rank - Types of Losses</vt:lpstr>
      <vt:lpstr>Learning to Rank - Types of Losses</vt:lpstr>
      <vt:lpstr>Machine Learning Background</vt:lpstr>
      <vt:lpstr>Neural Ranking Models (&gt; 2016)</vt:lpstr>
      <vt:lpstr>Popular Neural Ranking Models </vt:lpstr>
      <vt:lpstr>Machine Learning Background</vt:lpstr>
      <vt:lpstr>Progress in Information Retrieval - Robust04</vt:lpstr>
      <vt:lpstr>MS MARCO Passage Ranking Leaderboard on December 2018</vt:lpstr>
      <vt:lpstr>MS MARCO Passage Ranking Leaderboard on January 2019</vt:lpstr>
      <vt:lpstr>MS MARCO Passage Ranking Leaderboard on June/2021 </vt:lpstr>
      <vt:lpstr>Adoption by Commercial Search Engines</vt:lpstr>
      <vt:lpstr>What is BERT?</vt:lpstr>
      <vt:lpstr>BERT's Pretraining Ingredients</vt:lpstr>
      <vt:lpstr>PowerPoint Presentation</vt:lpstr>
      <vt:lpstr>PowerPoint Presentation</vt:lpstr>
      <vt:lpstr>Pretraining</vt:lpstr>
      <vt:lpstr>PowerPoint Presentation</vt:lpstr>
      <vt:lpstr>BERT for Relevance Classification</vt:lpstr>
      <vt:lpstr>monoBERT: BERT reranker</vt:lpstr>
      <vt:lpstr>Training monoBERT</vt:lpstr>
      <vt:lpstr>Once monoBERT is trained...</vt:lpstr>
      <vt:lpstr>TREC 2019 - Deep Learning Track - Passage</vt:lpstr>
      <vt:lpstr>TREC 2019 - Deep Learning Track - Passage</vt:lpstr>
      <vt:lpstr>How useful is the BM25 signal?</vt:lpstr>
      <vt:lpstr>Recap: Pre-BERT vs. monoBERT</vt:lpstr>
      <vt:lpstr>Q&amp;A</vt:lpstr>
      <vt:lpstr>Break</vt:lpstr>
      <vt:lpstr>Part 2: Ranking with Relevance Classification </vt:lpstr>
      <vt:lpstr>BERT’s Limitations</vt:lpstr>
      <vt:lpstr>BERT’s Limitations</vt:lpstr>
      <vt:lpstr>From Passages to Documents</vt:lpstr>
      <vt:lpstr>Handling Length Limitation: Training</vt:lpstr>
      <vt:lpstr>Handling Length Limitation: Inference</vt:lpstr>
      <vt:lpstr>Approach #1: Score Aggregation</vt:lpstr>
      <vt:lpstr>Over Passage Scores: BERT-MaxP, FirstP, SumP</vt:lpstr>
      <vt:lpstr>Over Passage Scores: Results</vt:lpstr>
      <vt:lpstr>Over Sentence Scores: Birch</vt:lpstr>
      <vt:lpstr>Over Sentence Scores: Results</vt:lpstr>
      <vt:lpstr>Approach #2: Representation Aggregation</vt:lpstr>
      <vt:lpstr>Over Term Embeddings: CEDR</vt:lpstr>
      <vt:lpstr>Over Term Embeddings: CEDR</vt:lpstr>
      <vt:lpstr>Over Term Embeddings: Results</vt:lpstr>
      <vt:lpstr>Over Passage Representations: PARADE</vt:lpstr>
      <vt:lpstr>Over Passage Representations: Results</vt:lpstr>
      <vt:lpstr>Enlarge Passage Representations: Longformer, QDS</vt:lpstr>
      <vt:lpstr>Multi-stage rerankers</vt:lpstr>
      <vt:lpstr>Multi-stage rerankers</vt:lpstr>
      <vt:lpstr>From Single to Multiple Rerankers</vt:lpstr>
      <vt:lpstr>Why Multi-stage?</vt:lpstr>
      <vt:lpstr>Multi-stage Rerankers</vt:lpstr>
      <vt:lpstr>Multi-stage with duoBERT</vt:lpstr>
      <vt:lpstr>PowerPoint Presentation</vt:lpstr>
      <vt:lpstr>Training duoBERT</vt:lpstr>
      <vt:lpstr>Inference with duoBERT</vt:lpstr>
      <vt:lpstr>monoBERT vs. duoBERT</vt:lpstr>
      <vt:lpstr>Multi-stage Rerankers</vt:lpstr>
      <vt:lpstr>Cascade Transformers (Soldaini and Moschitti, 2020)</vt:lpstr>
      <vt:lpstr>Cascade Transformers</vt:lpstr>
      <vt:lpstr>Cascade Transformers</vt:lpstr>
      <vt:lpstr>Results</vt:lpstr>
      <vt:lpstr>Takeaways of Multi-stage Rerankers</vt:lpstr>
      <vt:lpstr>Document Preprocessing Techniques</vt:lpstr>
      <vt:lpstr>Document Preprocessing Techniques</vt:lpstr>
      <vt:lpstr>A Simple Search Engine</vt:lpstr>
      <vt:lpstr>Query Reformulation (aka query expansion)</vt:lpstr>
      <vt:lpstr>Query reformulation as a translation task</vt:lpstr>
      <vt:lpstr>Document Preprocessing Techniques</vt:lpstr>
      <vt:lpstr>doc2query</vt:lpstr>
      <vt:lpstr>doc2query</vt:lpstr>
      <vt:lpstr>Results</vt:lpstr>
      <vt:lpstr>What is more important? copied or new words?</vt:lpstr>
      <vt:lpstr>Examples</vt:lpstr>
      <vt:lpstr>Document Preprocessing Techniques</vt:lpstr>
      <vt:lpstr>DeepCT</vt:lpstr>
      <vt:lpstr>Once DeepCT is trained... </vt:lpstr>
      <vt:lpstr>Results on MS MARCO Passage Dev Set</vt:lpstr>
      <vt:lpstr>Document Preprocessing Techniques</vt:lpstr>
      <vt:lpstr>DeepImpact: combining doc2query with DeepCT</vt:lpstr>
      <vt:lpstr>Results on MS MARCO Passage Dev Set</vt:lpstr>
      <vt:lpstr>How to Expand Long Documents?</vt:lpstr>
      <vt:lpstr>Takeaways of Document Expansion</vt:lpstr>
      <vt:lpstr>Beyond BERT</vt:lpstr>
      <vt:lpstr>Improving Effectiveness: Model Variants</vt:lpstr>
      <vt:lpstr>Improving Effectiveness: Model Variants</vt:lpstr>
      <vt:lpstr>Improving Effectiveness: BERT Variants</vt:lpstr>
      <vt:lpstr>Improving Effectiveness: T5</vt:lpstr>
      <vt:lpstr>Improving Effectiveness: T5</vt:lpstr>
      <vt:lpstr>Improving Efficiency: Distillation &amp; Architectures</vt:lpstr>
      <vt:lpstr>Improving Efficiency: Distillation</vt:lpstr>
      <vt:lpstr>Improving Efficiency: Distillation &amp; Architectures</vt:lpstr>
      <vt:lpstr>Improving Efficiency: TK Architectures</vt:lpstr>
      <vt:lpstr>Improving Efficiency: TK Architectures</vt:lpstr>
      <vt:lpstr>Domain-specific Applications</vt:lpstr>
      <vt:lpstr>TREC-COVID (April-September 2020)</vt:lpstr>
      <vt:lpstr>TREC 2020 - Precision Medicine Track</vt:lpstr>
      <vt:lpstr>TREC 2020 - Health Misinformation</vt:lpstr>
      <vt:lpstr>Legal Domain</vt:lpstr>
      <vt:lpstr>Takeaways</vt:lpstr>
      <vt:lpstr>Q&amp;A</vt:lpstr>
      <vt:lpstr>Break</vt:lpstr>
      <vt:lpstr>Part 3: Ranking with Dense Representations</vt:lpstr>
      <vt:lpstr>Sparse Representations</vt:lpstr>
      <vt:lpstr>Dense Representations</vt:lpstr>
      <vt:lpstr>Nearest Neighbor Search</vt:lpstr>
      <vt:lpstr>Task: find the top k most relevant texts to a query</vt:lpstr>
      <vt:lpstr>Approximate Nearest Neighbor Search</vt:lpstr>
      <vt:lpstr>Pre-BERT Dense Representations</vt:lpstr>
      <vt:lpstr>Types of Encoders: Cross-encoder</vt:lpstr>
      <vt:lpstr>Types of Encoders: Bi-encoder</vt:lpstr>
      <vt:lpstr>Pre-BERT: Dual Embedding Space Model</vt:lpstr>
      <vt:lpstr>Similarity Functions: Distance vs. Comparison </vt:lpstr>
      <vt:lpstr>Pre-BERT: Deep Structured Semantic Model</vt:lpstr>
      <vt:lpstr>Distance-based Transformer Representations</vt:lpstr>
      <vt:lpstr>Distance-based Representations</vt:lpstr>
      <vt:lpstr>Distance-based: SentenceBERT</vt:lpstr>
      <vt:lpstr>Distance-based: SentenceBERT</vt:lpstr>
      <vt:lpstr>SentenceBERT Result Highlights</vt:lpstr>
      <vt:lpstr>Dense Passage Retrieval (DPR)</vt:lpstr>
      <vt:lpstr>ANCE</vt:lpstr>
      <vt:lpstr>Selecting Negative Examples: Results</vt:lpstr>
      <vt:lpstr>CLEAR</vt:lpstr>
      <vt:lpstr>RepBERT</vt:lpstr>
      <vt:lpstr>EPIC</vt:lpstr>
      <vt:lpstr>Distance-based: Results</vt:lpstr>
      <vt:lpstr>Comparison-based Transformer Representations</vt:lpstr>
      <vt:lpstr>Comparison-based: Poly-encoders</vt:lpstr>
      <vt:lpstr>Comparison-based: Poly-encoders</vt:lpstr>
      <vt:lpstr>Comparison-based: ColBERT</vt:lpstr>
      <vt:lpstr>Comparison-based: ColBERT</vt:lpstr>
      <vt:lpstr>Comparison-based: ColBERT</vt:lpstr>
      <vt:lpstr>Comparison-based: ColBERT</vt:lpstr>
      <vt:lpstr>Q&amp;A</vt:lpstr>
      <vt:lpstr>Break</vt:lpstr>
      <vt:lpstr>Conclusions and Future Directions</vt:lpstr>
      <vt:lpstr>Conclusions</vt:lpstr>
      <vt:lpstr>Open Questions</vt:lpstr>
      <vt:lpstr>Pretrained Transformers for Text Ranking: BERT and Beyond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Giles, C Lee</cp:lastModifiedBy>
  <cp:revision>5</cp:revision>
  <dcterms:modified xsi:type="dcterms:W3CDTF">2022-10-31T14:53:53Z</dcterms:modified>
</cp:coreProperties>
</file>